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9" r:id="rId2"/>
    <p:sldId id="280" r:id="rId3"/>
    <p:sldId id="281" r:id="rId4"/>
    <p:sldId id="311" r:id="rId5"/>
    <p:sldId id="312" r:id="rId6"/>
    <p:sldId id="313" r:id="rId7"/>
    <p:sldId id="314" r:id="rId8"/>
    <p:sldId id="315" r:id="rId9"/>
    <p:sldId id="285" r:id="rId10"/>
    <p:sldId id="306" r:id="rId11"/>
    <p:sldId id="307" r:id="rId12"/>
    <p:sldId id="309" r:id="rId13"/>
    <p:sldId id="310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E53CA2-3938-43B3-94AD-13569440EA3D}">
          <p14:sldIdLst>
            <p14:sldId id="269"/>
          </p14:sldIdLst>
        </p14:section>
        <p14:section name="Main Session" id="{1D33F1F6-157F-43DB-84C9-FCDFC5799BF6}">
          <p14:sldIdLst>
            <p14:sldId id="280"/>
            <p14:sldId id="281"/>
            <p14:sldId id="311"/>
            <p14:sldId id="312"/>
            <p14:sldId id="313"/>
            <p14:sldId id="314"/>
            <p14:sldId id="315"/>
            <p14:sldId id="285"/>
            <p14:sldId id="306"/>
            <p14:sldId id="307"/>
            <p14:sldId id="309"/>
            <p14:sldId id="310"/>
          </p14:sldIdLst>
        </p14:section>
        <p14:section name="Summary" id="{5E4D7E58-8DC7-42C1-A916-223FDC27764D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65252E-1BB0-0843-442F-60712C7DE67E}" name="Armando Lacerda" initials="AL" userId="S::me@armandolacerda.com::6ac139bb-b445-447a-8efe-92d4a0b8d73e" providerId="AD"/>
  <p188:author id="{8E7DC0B3-B421-F710-F349-6FDC6B50363B}" name="Guest User" initials="GU" userId="S::urn:spo:anon#c45ff92ac012dddab5bbe5641f560d9674b64d134617cc2e9e830bb7c616ee78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9A88"/>
    <a:srgbClr val="481F67"/>
    <a:srgbClr val="552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4BD53F-9FC2-4664-9416-58C023349710}" v="128" dt="2023-10-16T19:13:15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73173" autoAdjust="0"/>
  </p:normalViewPr>
  <p:slideViewPr>
    <p:cSldViewPr snapToGrid="0">
      <p:cViewPr varScale="1">
        <p:scale>
          <a:sx n="101" d="100"/>
          <a:sy n="101" d="100"/>
        </p:scale>
        <p:origin x="734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ando Lacerda" userId="6ac139bb-b445-447a-8efe-92d4a0b8d73e" providerId="ADAL" clId="{51BA71F7-FC04-41B8-930C-C6A55A2B5965}"/>
    <pc:docChg chg="undo redo custSel addSld delSld modSld modSection">
      <pc:chgData name="Armando Lacerda" userId="6ac139bb-b445-447a-8efe-92d4a0b8d73e" providerId="ADAL" clId="{51BA71F7-FC04-41B8-930C-C6A55A2B5965}" dt="2023-09-11T18:15:00.095" v="227"/>
      <pc:docMkLst>
        <pc:docMk/>
      </pc:docMkLst>
      <pc:sldChg chg="del">
        <pc:chgData name="Armando Lacerda" userId="6ac139bb-b445-447a-8efe-92d4a0b8d73e" providerId="ADAL" clId="{51BA71F7-FC04-41B8-930C-C6A55A2B5965}" dt="2023-09-11T17:44:36.335" v="0" actId="47"/>
        <pc:sldMkLst>
          <pc:docMk/>
          <pc:sldMk cId="50343982" sldId="260"/>
        </pc:sldMkLst>
      </pc:sldChg>
      <pc:sldChg chg="del">
        <pc:chgData name="Armando Lacerda" userId="6ac139bb-b445-447a-8efe-92d4a0b8d73e" providerId="ADAL" clId="{51BA71F7-FC04-41B8-930C-C6A55A2B5965}" dt="2023-09-11T17:44:37.578" v="1" actId="47"/>
        <pc:sldMkLst>
          <pc:docMk/>
          <pc:sldMk cId="1668804900" sldId="261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66890380" sldId="262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804377006" sldId="263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4231599728" sldId="264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290515348" sldId="265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11765456" sldId="266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962972893" sldId="267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886314929" sldId="268"/>
        </pc:sldMkLst>
      </pc:sldChg>
      <pc:sldChg chg="modSp mod">
        <pc:chgData name="Armando Lacerda" userId="6ac139bb-b445-447a-8efe-92d4a0b8d73e" providerId="ADAL" clId="{51BA71F7-FC04-41B8-930C-C6A55A2B5965}" dt="2023-09-11T17:44:56.322" v="24" actId="20577"/>
        <pc:sldMkLst>
          <pc:docMk/>
          <pc:sldMk cId="4215762931" sldId="269"/>
        </pc:sldMkLst>
        <pc:spChg chg="mod">
          <ac:chgData name="Armando Lacerda" userId="6ac139bb-b445-447a-8efe-92d4a0b8d73e" providerId="ADAL" clId="{51BA71F7-FC04-41B8-930C-C6A55A2B5965}" dt="2023-09-11T17:44:56.322" v="24" actId="20577"/>
          <ac:spMkLst>
            <pc:docMk/>
            <pc:sldMk cId="4215762931" sldId="269"/>
            <ac:spMk id="3" creationId="{8689F898-B53E-EDFC-8FDB-7ED3601D517A}"/>
          </ac:spMkLst>
        </pc:spChg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2482732293" sldId="270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096368585" sldId="271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4272693023" sldId="272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2581644574" sldId="273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2955989480" sldId="274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257119810" sldId="276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3086416996" sldId="277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899731844" sldId="278"/>
        </pc:sldMkLst>
      </pc:sldChg>
      <pc:sldChg chg="addSp delSp modSp new add del mod modClrScheme modAnim chgLayout">
        <pc:chgData name="Armando Lacerda" userId="6ac139bb-b445-447a-8efe-92d4a0b8d73e" providerId="ADAL" clId="{51BA71F7-FC04-41B8-930C-C6A55A2B5965}" dt="2023-09-11T18:04:26.526" v="137"/>
        <pc:sldMkLst>
          <pc:docMk/>
          <pc:sldMk cId="596348077" sldId="280"/>
        </pc:sldMkLst>
        <pc:spChg chg="add del">
          <ac:chgData name="Armando Lacerda" userId="6ac139bb-b445-447a-8efe-92d4a0b8d73e" providerId="ADAL" clId="{51BA71F7-FC04-41B8-930C-C6A55A2B5965}" dt="2023-09-11T18:01:07.234" v="43" actId="700"/>
          <ac:spMkLst>
            <pc:docMk/>
            <pc:sldMk cId="596348077" sldId="280"/>
            <ac:spMk id="2" creationId="{521F9B6E-4D4A-1BCF-7330-19911A0D732C}"/>
          </ac:spMkLst>
        </pc:spChg>
        <pc:spChg chg="add del">
          <ac:chgData name="Armando Lacerda" userId="6ac139bb-b445-447a-8efe-92d4a0b8d73e" providerId="ADAL" clId="{51BA71F7-FC04-41B8-930C-C6A55A2B5965}" dt="2023-09-11T18:01:07.234" v="43" actId="700"/>
          <ac:spMkLst>
            <pc:docMk/>
            <pc:sldMk cId="596348077" sldId="280"/>
            <ac:spMk id="3" creationId="{4FF895E9-F4E2-0210-7276-4ED3387DAB97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5" creationId="{812415C3-393D-D5C0-2E6A-0D0A01974638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6" creationId="{C8F36E1F-5ECF-1EF4-A61F-7D1810FDD4CB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7" creationId="{90265833-8BDD-5EA9-E8E2-C9683BF6076E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0" creationId="{21B37C70-81CA-7D3F-F5D8-BE7E643EE472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1" creationId="{3E7A5D80-39A7-27D2-93DA-36DB754F301B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2" creationId="{A86A765A-640F-1B36-A94C-577482B9012E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3" creationId="{B2A80603-7A99-1E77-D134-7791919E8EB5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4" creationId="{E3463B37-29AC-80B2-B9AF-A33A2AC8C77C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5" creationId="{603DC255-3CDD-A19C-2C4F-24B6CB5D84F1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6" creationId="{5CE615FB-BC6F-F3DA-66C1-F8EA84B90CE7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7" creationId="{94A64A2A-CE4D-7A27-A3D8-4B31C83B1C51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8" creationId="{2C368F47-6DC4-BAEF-3638-EDC7EDA42E77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19" creationId="{3252483A-8049-A374-C1E5-731260344FF9}"/>
          </ac:spMkLst>
        </pc:spChg>
        <pc:spChg chg="mod">
          <ac:chgData name="Armando Lacerda" userId="6ac139bb-b445-447a-8efe-92d4a0b8d73e" providerId="ADAL" clId="{51BA71F7-FC04-41B8-930C-C6A55A2B5965}" dt="2023-09-11T17:59:39.083" v="28"/>
          <ac:spMkLst>
            <pc:docMk/>
            <pc:sldMk cId="596348077" sldId="280"/>
            <ac:spMk id="20" creationId="{B5C2021C-D3D9-A345-0201-91D22933D5D6}"/>
          </ac:spMkLst>
        </pc:spChg>
        <pc:spChg chg="add mod">
          <ac:chgData name="Armando Lacerda" userId="6ac139bb-b445-447a-8efe-92d4a0b8d73e" providerId="ADAL" clId="{51BA71F7-FC04-41B8-930C-C6A55A2B5965}" dt="2023-09-11T18:01:36.237" v="56" actId="20577"/>
          <ac:spMkLst>
            <pc:docMk/>
            <pc:sldMk cId="596348077" sldId="280"/>
            <ac:spMk id="21" creationId="{EFDF5BB8-DACF-BE4F-AF8A-155F19F3D710}"/>
          </ac:spMkLst>
        </pc:spChg>
        <pc:spChg chg="add mod">
          <ac:chgData name="Armando Lacerda" userId="6ac139bb-b445-447a-8efe-92d4a0b8d73e" providerId="ADAL" clId="{51BA71F7-FC04-41B8-930C-C6A55A2B5965}" dt="2023-09-11T18:03:02.380" v="133" actId="14100"/>
          <ac:spMkLst>
            <pc:docMk/>
            <pc:sldMk cId="596348077" sldId="280"/>
            <ac:spMk id="22" creationId="{DA40C0DE-D1D1-9E5A-E384-BE006862881C}"/>
          </ac:spMkLst>
        </pc:spChg>
        <pc:spChg chg="add del mod">
          <ac:chgData name="Armando Lacerda" userId="6ac139bb-b445-447a-8efe-92d4a0b8d73e" providerId="ADAL" clId="{51BA71F7-FC04-41B8-930C-C6A55A2B5965}" dt="2023-09-11T18:01:51.900" v="95" actId="478"/>
          <ac:spMkLst>
            <pc:docMk/>
            <pc:sldMk cId="596348077" sldId="280"/>
            <ac:spMk id="23" creationId="{020BFDA0-BAA7-8691-4C7B-90BECA3227E0}"/>
          </ac:spMkLst>
        </pc:spChg>
        <pc:grpChg chg="add del mod">
          <ac:chgData name="Armando Lacerda" userId="6ac139bb-b445-447a-8efe-92d4a0b8d73e" providerId="ADAL" clId="{51BA71F7-FC04-41B8-930C-C6A55A2B5965}" dt="2023-09-11T18:01:10.843" v="48" actId="478"/>
          <ac:grpSpMkLst>
            <pc:docMk/>
            <pc:sldMk cId="596348077" sldId="280"/>
            <ac:grpSpMk id="4" creationId="{8486DE2E-FAF4-CD0B-46C9-51DCFB50A3F1}"/>
          </ac:grpSpMkLst>
        </pc:grpChg>
        <pc:grpChg chg="mod">
          <ac:chgData name="Armando Lacerda" userId="6ac139bb-b445-447a-8efe-92d4a0b8d73e" providerId="ADAL" clId="{51BA71F7-FC04-41B8-930C-C6A55A2B5965}" dt="2023-09-11T17:59:39.083" v="28"/>
          <ac:grpSpMkLst>
            <pc:docMk/>
            <pc:sldMk cId="596348077" sldId="280"/>
            <ac:grpSpMk id="8" creationId="{92CB7F95-9B78-928E-1912-86E3093FF7FD}"/>
          </ac:grpSpMkLst>
        </pc:grpChg>
        <pc:grpChg chg="mod">
          <ac:chgData name="Armando Lacerda" userId="6ac139bb-b445-447a-8efe-92d4a0b8d73e" providerId="ADAL" clId="{51BA71F7-FC04-41B8-930C-C6A55A2B5965}" dt="2023-09-11T17:59:39.083" v="28"/>
          <ac:grpSpMkLst>
            <pc:docMk/>
            <pc:sldMk cId="596348077" sldId="280"/>
            <ac:grpSpMk id="9" creationId="{D7749C1D-582E-AFCF-2804-7DCCA49DC8BF}"/>
          </ac:grpSpMkLst>
        </pc:grpChg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1868718338" sldId="280"/>
        </pc:sldMkLst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601533493" sldId="281"/>
        </pc:sldMkLst>
      </pc:sldChg>
      <pc:sldChg chg="addSp delSp modSp new mod">
        <pc:chgData name="Armando Lacerda" userId="6ac139bb-b445-447a-8efe-92d4a0b8d73e" providerId="ADAL" clId="{51BA71F7-FC04-41B8-930C-C6A55A2B5965}" dt="2023-09-11T18:06:46.943" v="148" actId="21"/>
        <pc:sldMkLst>
          <pc:docMk/>
          <pc:sldMk cId="3755161727" sldId="281"/>
        </pc:sldMkLst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2" creationId="{3E706106-EC24-558D-FDFA-6F150E5089EB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3" creationId="{F328B2C2-B01A-1C17-3647-BDEA008685C4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2" creationId="{CAFE3EA6-6595-EB3E-A595-421C5233A2C1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3" creationId="{96EE597D-0033-5797-71C4-9506D9729D17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4" creationId="{D6810250-7349-67CF-279B-B30AF16F8BB7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5" creationId="{085DF88A-A1F8-6414-FB4E-CDCE767154B0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6" creationId="{855D9F13-2D24-E7FE-2F3E-F48E3BB15306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7" creationId="{A6C6D8E2-3021-EE28-0632-7D94D3F5C3B0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8" creationId="{2A18731F-553F-E0BE-9B9F-C41CF526A1A6}"/>
          </ac:spMkLst>
        </pc:spChg>
        <pc:spChg chg="add mod">
          <ac:chgData name="Armando Lacerda" userId="6ac139bb-b445-447a-8efe-92d4a0b8d73e" providerId="ADAL" clId="{51BA71F7-FC04-41B8-930C-C6A55A2B5965}" dt="2023-09-11T18:05:23.216" v="138"/>
          <ac:spMkLst>
            <pc:docMk/>
            <pc:sldMk cId="3755161727" sldId="281"/>
            <ac:spMk id="19" creationId="{655F5043-E3A6-FED4-E5C9-2D6289A875A8}"/>
          </ac:spMkLst>
        </pc:sp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4" creationId="{B736FBF7-98A5-489E-DC22-FB39A892901B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5" creationId="{B2FE4F27-B762-DCE9-FE4B-0B8E109DE778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6" creationId="{444ED943-BCF9-0FFD-8D7A-5D601CE4BCBF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7" creationId="{6E2D42D6-73BB-A87C-614C-432CB789EB41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8" creationId="{FF3CE267-383C-9874-B90F-C48316623D74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9" creationId="{A8A4403B-1631-C7E6-44C6-ED3331B458D0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10" creationId="{35A8CF9F-D67F-0072-F9AA-22D84ADBB659}"/>
          </ac:picMkLst>
        </pc:picChg>
        <pc:picChg chg="add mod">
          <ac:chgData name="Armando Lacerda" userId="6ac139bb-b445-447a-8efe-92d4a0b8d73e" providerId="ADAL" clId="{51BA71F7-FC04-41B8-930C-C6A55A2B5965}" dt="2023-09-11T18:05:23.216" v="138"/>
          <ac:picMkLst>
            <pc:docMk/>
            <pc:sldMk cId="3755161727" sldId="281"/>
            <ac:picMk id="11" creationId="{ADAEE618-00B6-0DF4-940B-55EE640734C3}"/>
          </ac:picMkLst>
        </pc:picChg>
        <pc:picChg chg="add del mod">
          <ac:chgData name="Armando Lacerda" userId="6ac139bb-b445-447a-8efe-92d4a0b8d73e" providerId="ADAL" clId="{51BA71F7-FC04-41B8-930C-C6A55A2B5965}" dt="2023-09-11T18:06:46.943" v="148" actId="21"/>
          <ac:picMkLst>
            <pc:docMk/>
            <pc:sldMk cId="3755161727" sldId="281"/>
            <ac:picMk id="20" creationId="{BEAD7796-FA51-B74A-94CB-F2386E4AB1A4}"/>
          </ac:picMkLst>
        </pc:picChg>
      </pc:sldChg>
      <pc:sldChg chg="addSp delSp modSp add mod">
        <pc:chgData name="Armando Lacerda" userId="6ac139bb-b445-447a-8efe-92d4a0b8d73e" providerId="ADAL" clId="{51BA71F7-FC04-41B8-930C-C6A55A2B5965}" dt="2023-09-11T18:06:48.867" v="149"/>
        <pc:sldMkLst>
          <pc:docMk/>
          <pc:sldMk cId="2869170872" sldId="282"/>
        </pc:sldMkLst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3" creationId="{96EE597D-0033-5797-71C4-9506D9729D17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4" creationId="{D6810250-7349-67CF-279B-B30AF16F8BB7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5" creationId="{085DF88A-A1F8-6414-FB4E-CDCE767154B0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6" creationId="{855D9F13-2D24-E7FE-2F3E-F48E3BB15306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7" creationId="{A6C6D8E2-3021-EE28-0632-7D94D3F5C3B0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8" creationId="{2A18731F-553F-E0BE-9B9F-C41CF526A1A6}"/>
          </ac:spMkLst>
        </pc:spChg>
        <pc:spChg chg="del">
          <ac:chgData name="Armando Lacerda" userId="6ac139bb-b445-447a-8efe-92d4a0b8d73e" providerId="ADAL" clId="{51BA71F7-FC04-41B8-930C-C6A55A2B5965}" dt="2023-09-11T18:05:47" v="140" actId="21"/>
          <ac:spMkLst>
            <pc:docMk/>
            <pc:sldMk cId="2869170872" sldId="282"/>
            <ac:spMk id="19" creationId="{655F5043-E3A6-FED4-E5C9-2D6289A875A8}"/>
          </ac:spMkLst>
        </pc:sp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5" creationId="{B2FE4F27-B762-DCE9-FE4B-0B8E109DE778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6" creationId="{444ED943-BCF9-0FFD-8D7A-5D601CE4BCBF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7" creationId="{6E2D42D6-73BB-A87C-614C-432CB789EB41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8" creationId="{FF3CE267-383C-9874-B90F-C48316623D74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9" creationId="{A8A4403B-1631-C7E6-44C6-ED3331B458D0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10" creationId="{35A8CF9F-D67F-0072-F9AA-22D84ADBB659}"/>
          </ac:picMkLst>
        </pc:picChg>
        <pc:picChg chg="del">
          <ac:chgData name="Armando Lacerda" userId="6ac139bb-b445-447a-8efe-92d4a0b8d73e" providerId="ADAL" clId="{51BA71F7-FC04-41B8-930C-C6A55A2B5965}" dt="2023-09-11T18:05:47" v="140" actId="21"/>
          <ac:picMkLst>
            <pc:docMk/>
            <pc:sldMk cId="2869170872" sldId="282"/>
            <ac:picMk id="11" creationId="{ADAEE618-00B6-0DF4-940B-55EE640734C3}"/>
          </ac:picMkLst>
        </pc:picChg>
        <pc:picChg chg="add del mod">
          <ac:chgData name="Armando Lacerda" userId="6ac139bb-b445-447a-8efe-92d4a0b8d73e" providerId="ADAL" clId="{51BA71F7-FC04-41B8-930C-C6A55A2B5965}" dt="2023-09-11T18:06:39.879" v="145" actId="21"/>
          <ac:picMkLst>
            <pc:docMk/>
            <pc:sldMk cId="2869170872" sldId="282"/>
            <ac:picMk id="20" creationId="{83BAB643-8E1A-B31D-1655-FAD11E5E0E10}"/>
          </ac:picMkLst>
        </pc:picChg>
        <pc:picChg chg="add mod">
          <ac:chgData name="Armando Lacerda" userId="6ac139bb-b445-447a-8efe-92d4a0b8d73e" providerId="ADAL" clId="{51BA71F7-FC04-41B8-930C-C6A55A2B5965}" dt="2023-09-11T18:06:48.867" v="149"/>
          <ac:picMkLst>
            <pc:docMk/>
            <pc:sldMk cId="2869170872" sldId="282"/>
            <ac:picMk id="21" creationId="{B11A9D1C-1343-5EF3-F607-B00D682A9C6F}"/>
          </ac:picMkLst>
        </pc:picChg>
      </pc:sldChg>
      <pc:sldChg chg="add del">
        <pc:chgData name="Armando Lacerda" userId="6ac139bb-b445-447a-8efe-92d4a0b8d73e" providerId="ADAL" clId="{51BA71F7-FC04-41B8-930C-C6A55A2B5965}" dt="2023-09-11T18:01:07.119" v="41" actId="47"/>
        <pc:sldMkLst>
          <pc:docMk/>
          <pc:sldMk cId="2894434822" sldId="282"/>
        </pc:sldMkLst>
      </pc:sldChg>
      <pc:sldChg chg="addSp delSp modSp new mod modAnim">
        <pc:chgData name="Armando Lacerda" userId="6ac139bb-b445-447a-8efe-92d4a0b8d73e" providerId="ADAL" clId="{51BA71F7-FC04-41B8-930C-C6A55A2B5965}" dt="2023-09-11T18:10:55.435" v="182" actId="21"/>
        <pc:sldMkLst>
          <pc:docMk/>
          <pc:sldMk cId="1541593639" sldId="283"/>
        </pc:sldMkLst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2" creationId="{6ECAA5B4-F0EF-B826-2EBD-EF841A32E130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3" creationId="{D1DC3D2F-3082-FFB4-4064-362442A087EF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" creationId="{8676D68A-925A-84A8-F39E-1D7E77E07113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5" creationId="{34714645-A77A-4F28-1766-43A6EBAC70CF}"/>
          </ac:spMkLst>
        </pc:spChg>
        <pc:spChg chg="add del mod">
          <ac:chgData name="Armando Lacerda" userId="6ac139bb-b445-447a-8efe-92d4a0b8d73e" providerId="ADAL" clId="{51BA71F7-FC04-41B8-930C-C6A55A2B5965}" dt="2023-09-11T18:08:09.035" v="159" actId="478"/>
          <ac:spMkLst>
            <pc:docMk/>
            <pc:sldMk cId="1541593639" sldId="283"/>
            <ac:spMk id="6" creationId="{64A0CA0D-CB2D-1427-A7DC-9034FE381E57}"/>
          </ac:spMkLst>
        </pc:spChg>
        <pc:spChg chg="add del mod">
          <ac:chgData name="Armando Lacerda" userId="6ac139bb-b445-447a-8efe-92d4a0b8d73e" providerId="ADAL" clId="{51BA71F7-FC04-41B8-930C-C6A55A2B5965}" dt="2023-09-11T18:08:09.035" v="159" actId="478"/>
          <ac:spMkLst>
            <pc:docMk/>
            <pc:sldMk cId="1541593639" sldId="283"/>
            <ac:spMk id="7" creationId="{0E0C971D-096D-B293-0EC8-0AB1F63179D8}"/>
          </ac:spMkLst>
        </pc:spChg>
        <pc:spChg chg="add del mod">
          <ac:chgData name="Armando Lacerda" userId="6ac139bb-b445-447a-8efe-92d4a0b8d73e" providerId="ADAL" clId="{51BA71F7-FC04-41B8-930C-C6A55A2B5965}" dt="2023-09-11T18:08:09.035" v="159" actId="478"/>
          <ac:spMkLst>
            <pc:docMk/>
            <pc:sldMk cId="1541593639" sldId="283"/>
            <ac:spMk id="8" creationId="{E5060BE4-03CC-E0F0-B27C-16F39DF88DA7}"/>
          </ac:spMkLst>
        </pc:spChg>
        <pc:spChg chg="add del mod">
          <ac:chgData name="Armando Lacerda" userId="6ac139bb-b445-447a-8efe-92d4a0b8d73e" providerId="ADAL" clId="{51BA71F7-FC04-41B8-930C-C6A55A2B5965}" dt="2023-09-11T18:08:09.035" v="159" actId="478"/>
          <ac:spMkLst>
            <pc:docMk/>
            <pc:sldMk cId="1541593639" sldId="283"/>
            <ac:spMk id="9" creationId="{40D9655D-1D8C-BBB0-ABFA-A9ED79125543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14" creationId="{2DDEB36D-1832-DF8F-12A9-108ECFCB633B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15" creationId="{9AED1265-8A2E-A162-0593-2944E91D7438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20" creationId="{86044071-4D8D-C2CF-3C47-ECC81759A519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21" creationId="{5487AA8F-1659-2239-8152-BD8BE51D7A45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26" creationId="{37F6BD63-F879-2777-4ED0-5613D9FD96ED}"/>
          </ac:spMkLst>
        </pc:spChg>
        <pc:spChg chg="mod">
          <ac:chgData name="Armando Lacerda" userId="6ac139bb-b445-447a-8efe-92d4a0b8d73e" providerId="ADAL" clId="{51BA71F7-FC04-41B8-930C-C6A55A2B5965}" dt="2023-09-11T18:07:16.978" v="151"/>
          <ac:spMkLst>
            <pc:docMk/>
            <pc:sldMk cId="1541593639" sldId="283"/>
            <ac:spMk id="27" creationId="{4F71BCB3-2CF8-6C50-C688-C8FE53262423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32" creationId="{1CFAD0E8-2185-7013-64B9-B8BBF22AEB27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33" creationId="{8786358E-C82E-6F04-CF12-9F7C59B2FE33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34" creationId="{18E261B8-95A6-ACC5-EFFD-B52FBB83D0C3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35" creationId="{011D93E9-9C70-6088-23BA-F84F14075F36}"/>
          </ac:spMkLst>
        </pc:spChg>
        <pc:spChg chg="add del mod">
          <ac:chgData name="Armando Lacerda" userId="6ac139bb-b445-447a-8efe-92d4a0b8d73e" providerId="ADAL" clId="{51BA71F7-FC04-41B8-930C-C6A55A2B5965}" dt="2023-09-11T18:08:04.189" v="158" actId="478"/>
          <ac:spMkLst>
            <pc:docMk/>
            <pc:sldMk cId="1541593639" sldId="283"/>
            <ac:spMk id="36" creationId="{6F3FABA1-5DAE-F4F8-D7D5-2E75EE0EFBC7}"/>
          </ac:spMkLst>
        </pc:spChg>
        <pc:spChg chg="add del mod">
          <ac:chgData name="Armando Lacerda" userId="6ac139bb-b445-447a-8efe-92d4a0b8d73e" providerId="ADAL" clId="{51BA71F7-FC04-41B8-930C-C6A55A2B5965}" dt="2023-09-11T18:08:04.189" v="158" actId="478"/>
          <ac:spMkLst>
            <pc:docMk/>
            <pc:sldMk cId="1541593639" sldId="283"/>
            <ac:spMk id="37" creationId="{F0868446-18C0-8FE5-6DEC-3D49FC6B6899}"/>
          </ac:spMkLst>
        </pc:spChg>
        <pc:spChg chg="add del mod">
          <ac:chgData name="Armando Lacerda" userId="6ac139bb-b445-447a-8efe-92d4a0b8d73e" providerId="ADAL" clId="{51BA71F7-FC04-41B8-930C-C6A55A2B5965}" dt="2023-09-11T18:08:04.189" v="158" actId="478"/>
          <ac:spMkLst>
            <pc:docMk/>
            <pc:sldMk cId="1541593639" sldId="283"/>
            <ac:spMk id="38" creationId="{0C52B099-BD4F-2BBD-CBAC-7F42A347FEB6}"/>
          </ac:spMkLst>
        </pc:spChg>
        <pc:spChg chg="add del mod">
          <ac:chgData name="Armando Lacerda" userId="6ac139bb-b445-447a-8efe-92d4a0b8d73e" providerId="ADAL" clId="{51BA71F7-FC04-41B8-930C-C6A55A2B5965}" dt="2023-09-11T18:08:04.189" v="158" actId="478"/>
          <ac:spMkLst>
            <pc:docMk/>
            <pc:sldMk cId="1541593639" sldId="283"/>
            <ac:spMk id="39" creationId="{D5283852-F0C9-F726-669B-76A85C7F02F5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0" creationId="{418A93D4-B9E0-ADFC-3B28-3E60233F9083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1" creationId="{CA344216-95FC-B365-541E-6B143DBA1FC9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2" creationId="{C6B0A264-E201-D160-AAEA-627F8ED9E0F6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3" creationId="{75911AAC-D93B-4BC8-7C5A-E24377E58D46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4" creationId="{6AD6A2F6-FC43-9693-46E9-6492C9CC670A}"/>
          </ac:spMkLst>
        </pc:spChg>
        <pc:spChg chg="add del mod">
          <ac:chgData name="Armando Lacerda" userId="6ac139bb-b445-447a-8efe-92d4a0b8d73e" providerId="ADAL" clId="{51BA71F7-FC04-41B8-930C-C6A55A2B5965}" dt="2023-09-11T18:09:28.923" v="171" actId="21"/>
          <ac:spMkLst>
            <pc:docMk/>
            <pc:sldMk cId="1541593639" sldId="283"/>
            <ac:spMk id="45" creationId="{233491EE-D89E-5DC7-2DB6-07F84BBCB7A8}"/>
          </ac:spMkLst>
        </pc:spChg>
        <pc:grpChg chg="add del mod">
          <ac:chgData name="Armando Lacerda" userId="6ac139bb-b445-447a-8efe-92d4a0b8d73e" providerId="ADAL" clId="{51BA71F7-FC04-41B8-930C-C6A55A2B5965}" dt="2023-09-11T18:09:01.724" v="167" actId="478"/>
          <ac:grpSpMkLst>
            <pc:docMk/>
            <pc:sldMk cId="1541593639" sldId="283"/>
            <ac:grpSpMk id="10" creationId="{7942F397-A7F3-6E4F-8772-B596CA90A1A0}"/>
          </ac:grpSpMkLst>
        </pc:grpChg>
        <pc:grpChg chg="mod">
          <ac:chgData name="Armando Lacerda" userId="6ac139bb-b445-447a-8efe-92d4a0b8d73e" providerId="ADAL" clId="{51BA71F7-FC04-41B8-930C-C6A55A2B5965}" dt="2023-09-11T18:07:16.978" v="151"/>
          <ac:grpSpMkLst>
            <pc:docMk/>
            <pc:sldMk cId="1541593639" sldId="283"/>
            <ac:grpSpMk id="11" creationId="{F0EEA6B1-C188-DFEB-BC7A-2B4B77951809}"/>
          </ac:grpSpMkLst>
        </pc:grpChg>
        <pc:grpChg chg="add del mod">
          <ac:chgData name="Armando Lacerda" userId="6ac139bb-b445-447a-8efe-92d4a0b8d73e" providerId="ADAL" clId="{51BA71F7-FC04-41B8-930C-C6A55A2B5965}" dt="2023-09-11T18:09:03.349" v="168" actId="478"/>
          <ac:grpSpMkLst>
            <pc:docMk/>
            <pc:sldMk cId="1541593639" sldId="283"/>
            <ac:grpSpMk id="17" creationId="{35072736-3060-F13E-5BE0-619C6104C65D}"/>
          </ac:grpSpMkLst>
        </pc:grpChg>
        <pc:grpChg chg="mod">
          <ac:chgData name="Armando Lacerda" userId="6ac139bb-b445-447a-8efe-92d4a0b8d73e" providerId="ADAL" clId="{51BA71F7-FC04-41B8-930C-C6A55A2B5965}" dt="2023-09-11T18:07:16.978" v="151"/>
          <ac:grpSpMkLst>
            <pc:docMk/>
            <pc:sldMk cId="1541593639" sldId="283"/>
            <ac:grpSpMk id="18" creationId="{14F7A0E1-A6CA-2285-5DA6-21E30780D444}"/>
          </ac:grpSpMkLst>
        </pc:grpChg>
        <pc:grpChg chg="add del mod">
          <ac:chgData name="Armando Lacerda" userId="6ac139bb-b445-447a-8efe-92d4a0b8d73e" providerId="ADAL" clId="{51BA71F7-FC04-41B8-930C-C6A55A2B5965}" dt="2023-09-11T18:09:25.252" v="170" actId="478"/>
          <ac:grpSpMkLst>
            <pc:docMk/>
            <pc:sldMk cId="1541593639" sldId="283"/>
            <ac:grpSpMk id="23" creationId="{C90591C4-3460-BDCB-1C11-79D87978DD01}"/>
          </ac:grpSpMkLst>
        </pc:grpChg>
        <pc:grpChg chg="mod">
          <ac:chgData name="Armando Lacerda" userId="6ac139bb-b445-447a-8efe-92d4a0b8d73e" providerId="ADAL" clId="{51BA71F7-FC04-41B8-930C-C6A55A2B5965}" dt="2023-09-11T18:07:16.978" v="151"/>
          <ac:grpSpMkLst>
            <pc:docMk/>
            <pc:sldMk cId="1541593639" sldId="283"/>
            <ac:grpSpMk id="24" creationId="{D7FC5809-6F0B-B151-B470-EEC6D32B2503}"/>
          </ac:grpSpMkLst>
        </pc:grpChg>
        <pc:grpChg chg="add del mod">
          <ac:chgData name="Armando Lacerda" userId="6ac139bb-b445-447a-8efe-92d4a0b8d73e" providerId="ADAL" clId="{51BA71F7-FC04-41B8-930C-C6A55A2B5965}" dt="2023-09-11T18:09:23.445" v="169" actId="478"/>
          <ac:grpSpMkLst>
            <pc:docMk/>
            <pc:sldMk cId="1541593639" sldId="283"/>
            <ac:grpSpMk id="29" creationId="{943EC9A8-13B3-5696-54BC-EFC5B004F660}"/>
          </ac:grpSpMkLst>
        </pc:grpChg>
        <pc:picChg chg="add del mod">
          <ac:chgData name="Armando Lacerda" userId="6ac139bb-b445-447a-8efe-92d4a0b8d73e" providerId="ADAL" clId="{51BA71F7-FC04-41B8-930C-C6A55A2B5965}" dt="2023-09-11T18:09:28.923" v="171" actId="21"/>
          <ac:picMkLst>
            <pc:docMk/>
            <pc:sldMk cId="1541593639" sldId="283"/>
            <ac:picMk id="46" creationId="{FD294052-BEC9-069E-38D4-0F455430EBEE}"/>
          </ac:picMkLst>
        </pc:picChg>
        <pc:picChg chg="add mod">
          <ac:chgData name="Armando Lacerda" userId="6ac139bb-b445-447a-8efe-92d4a0b8d73e" providerId="ADAL" clId="{51BA71F7-FC04-41B8-930C-C6A55A2B5965}" dt="2023-09-11T18:09:36.184" v="174" actId="1076"/>
          <ac:picMkLst>
            <pc:docMk/>
            <pc:sldMk cId="1541593639" sldId="283"/>
            <ac:picMk id="47" creationId="{AA6FC6AE-5973-AFE9-FF74-B168A6A47EED}"/>
          </ac:picMkLst>
        </pc:picChg>
        <pc:picChg chg="add del mod">
          <ac:chgData name="Armando Lacerda" userId="6ac139bb-b445-447a-8efe-92d4a0b8d73e" providerId="ADAL" clId="{51BA71F7-FC04-41B8-930C-C6A55A2B5965}" dt="2023-09-11T18:10:55.435" v="182" actId="21"/>
          <ac:picMkLst>
            <pc:docMk/>
            <pc:sldMk cId="1541593639" sldId="283"/>
            <ac:picMk id="48" creationId="{767EE754-8ED2-0277-10C8-2C956DBBA335}"/>
          </ac:picMkLst>
        </pc:pic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12" creationId="{D591ECD5-AEAC-4A9A-17C2-10E4F0B48399}"/>
          </ac:cxnSpMkLst>
        </pc:cxnChg>
        <pc:cxnChg chg="mod">
          <ac:chgData name="Armando Lacerda" userId="6ac139bb-b445-447a-8efe-92d4a0b8d73e" providerId="ADAL" clId="{51BA71F7-FC04-41B8-930C-C6A55A2B5965}" dt="2023-09-11T18:08:09.035" v="159" actId="478"/>
          <ac:cxnSpMkLst>
            <pc:docMk/>
            <pc:sldMk cId="1541593639" sldId="283"/>
            <ac:cxnSpMk id="13" creationId="{EFA824BF-696B-A579-36C3-7CF9F088FBED}"/>
          </ac:cxnSpMkLst>
        </pc:cxn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16" creationId="{5EB3E168-D5FC-46BF-D3C1-C78479EFC927}"/>
          </ac:cxnSpMkLst>
        </pc:cxnChg>
        <pc:cxnChg chg="mod">
          <ac:chgData name="Armando Lacerda" userId="6ac139bb-b445-447a-8efe-92d4a0b8d73e" providerId="ADAL" clId="{51BA71F7-FC04-41B8-930C-C6A55A2B5965}" dt="2023-09-11T18:08:09.035" v="159" actId="478"/>
          <ac:cxnSpMkLst>
            <pc:docMk/>
            <pc:sldMk cId="1541593639" sldId="283"/>
            <ac:cxnSpMk id="19" creationId="{26FEAF0F-A52F-8518-37CE-8C06B2224EA8}"/>
          </ac:cxnSpMkLst>
        </pc:cxn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22" creationId="{0E274F6C-5BE8-B45A-60A0-77AA9DE6A4DD}"/>
          </ac:cxnSpMkLst>
        </pc:cxn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25" creationId="{176FDFE6-0EB1-31E2-224E-56931D2EE06C}"/>
          </ac:cxnSpMkLst>
        </pc:cxn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28" creationId="{1FF2E71C-AFD9-FAA4-BEBF-DC5CB854A864}"/>
          </ac:cxnSpMkLst>
        </pc:cxnChg>
        <pc:cxnChg chg="mod">
          <ac:chgData name="Armando Lacerda" userId="6ac139bb-b445-447a-8efe-92d4a0b8d73e" providerId="ADAL" clId="{51BA71F7-FC04-41B8-930C-C6A55A2B5965}" dt="2023-09-11T18:07:16.978" v="151"/>
          <ac:cxnSpMkLst>
            <pc:docMk/>
            <pc:sldMk cId="1541593639" sldId="283"/>
            <ac:cxnSpMk id="30" creationId="{AAFF7227-169F-C330-4D2C-5253DC7524C7}"/>
          </ac:cxnSpMkLst>
        </pc:cxnChg>
        <pc:cxnChg chg="mod">
          <ac:chgData name="Armando Lacerda" userId="6ac139bb-b445-447a-8efe-92d4a0b8d73e" providerId="ADAL" clId="{51BA71F7-FC04-41B8-930C-C6A55A2B5965}" dt="2023-09-11T18:08:09.035" v="159" actId="478"/>
          <ac:cxnSpMkLst>
            <pc:docMk/>
            <pc:sldMk cId="1541593639" sldId="283"/>
            <ac:cxnSpMk id="31" creationId="{D1E04554-0CB7-510D-8B9D-233804616CEA}"/>
          </ac:cxnSpMkLst>
        </pc:cxnChg>
      </pc:sldChg>
      <pc:sldChg chg="addSp delSp modSp add mod modAnim">
        <pc:chgData name="Armando Lacerda" userId="6ac139bb-b445-447a-8efe-92d4a0b8d73e" providerId="ADAL" clId="{51BA71F7-FC04-41B8-930C-C6A55A2B5965}" dt="2023-09-11T18:10:57.271" v="183"/>
        <pc:sldMkLst>
          <pc:docMk/>
          <pc:sldMk cId="3203687222" sldId="284"/>
        </pc:sldMkLst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2" creationId="{6ECAA5B4-F0EF-B826-2EBD-EF841A32E130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" creationId="{D1DC3D2F-3082-FFB4-4064-362442A087EF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" creationId="{8676D68A-925A-84A8-F39E-1D7E77E07113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5" creationId="{34714645-A77A-4F28-1766-43A6EBAC70CF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6" creationId="{64A0CA0D-CB2D-1427-A7DC-9034FE381E57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7" creationId="{0E0C971D-096D-B293-0EC8-0AB1F63179D8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8" creationId="{E5060BE4-03CC-E0F0-B27C-16F39DF88DA7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9" creationId="{40D9655D-1D8C-BBB0-ABFA-A9ED79125543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2" creationId="{1CFAD0E8-2185-7013-64B9-B8BBF22AEB27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3" creationId="{8786358E-C82E-6F04-CF12-9F7C59B2FE33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4" creationId="{18E261B8-95A6-ACC5-EFFD-B52FBB83D0C3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5" creationId="{011D93E9-9C70-6088-23BA-F84F14075F36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6" creationId="{6F3FABA1-5DAE-F4F8-D7D5-2E75EE0EFBC7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7" creationId="{F0868446-18C0-8FE5-6DEC-3D49FC6B6899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8" creationId="{0C52B099-BD4F-2BBD-CBAC-7F42A347FEB6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39" creationId="{D5283852-F0C9-F726-669B-76A85C7F02F5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0" creationId="{418A93D4-B9E0-ADFC-3B28-3E60233F9083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1" creationId="{CA344216-95FC-B365-541E-6B143DBA1FC9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2" creationId="{C6B0A264-E201-D160-AAEA-627F8ED9E0F6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3" creationId="{75911AAC-D93B-4BC8-7C5A-E24377E58D46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4" creationId="{6AD6A2F6-FC43-9693-46E9-6492C9CC670A}"/>
          </ac:spMkLst>
        </pc:spChg>
        <pc:spChg chg="del">
          <ac:chgData name="Armando Lacerda" userId="6ac139bb-b445-447a-8efe-92d4a0b8d73e" providerId="ADAL" clId="{51BA71F7-FC04-41B8-930C-C6A55A2B5965}" dt="2023-09-11T18:10:35.277" v="176" actId="21"/>
          <ac:spMkLst>
            <pc:docMk/>
            <pc:sldMk cId="3203687222" sldId="284"/>
            <ac:spMk id="45" creationId="{233491EE-D89E-5DC7-2DB6-07F84BBCB7A8}"/>
          </ac:spMkLst>
        </pc:spChg>
        <pc:grpChg chg="del">
          <ac:chgData name="Armando Lacerda" userId="6ac139bb-b445-447a-8efe-92d4a0b8d73e" providerId="ADAL" clId="{51BA71F7-FC04-41B8-930C-C6A55A2B5965}" dt="2023-09-11T18:10:35.277" v="176" actId="21"/>
          <ac:grpSpMkLst>
            <pc:docMk/>
            <pc:sldMk cId="3203687222" sldId="284"/>
            <ac:grpSpMk id="10" creationId="{7942F397-A7F3-6E4F-8772-B596CA90A1A0}"/>
          </ac:grpSpMkLst>
        </pc:grpChg>
        <pc:grpChg chg="del">
          <ac:chgData name="Armando Lacerda" userId="6ac139bb-b445-447a-8efe-92d4a0b8d73e" providerId="ADAL" clId="{51BA71F7-FC04-41B8-930C-C6A55A2B5965}" dt="2023-09-11T18:10:35.277" v="176" actId="21"/>
          <ac:grpSpMkLst>
            <pc:docMk/>
            <pc:sldMk cId="3203687222" sldId="284"/>
            <ac:grpSpMk id="17" creationId="{35072736-3060-F13E-5BE0-619C6104C65D}"/>
          </ac:grpSpMkLst>
        </pc:grpChg>
        <pc:grpChg chg="del">
          <ac:chgData name="Armando Lacerda" userId="6ac139bb-b445-447a-8efe-92d4a0b8d73e" providerId="ADAL" clId="{51BA71F7-FC04-41B8-930C-C6A55A2B5965}" dt="2023-09-11T18:10:35.277" v="176" actId="21"/>
          <ac:grpSpMkLst>
            <pc:docMk/>
            <pc:sldMk cId="3203687222" sldId="284"/>
            <ac:grpSpMk id="23" creationId="{C90591C4-3460-BDCB-1C11-79D87978DD01}"/>
          </ac:grpSpMkLst>
        </pc:grpChg>
        <pc:grpChg chg="del">
          <ac:chgData name="Armando Lacerda" userId="6ac139bb-b445-447a-8efe-92d4a0b8d73e" providerId="ADAL" clId="{51BA71F7-FC04-41B8-930C-C6A55A2B5965}" dt="2023-09-11T18:10:35.277" v="176" actId="21"/>
          <ac:grpSpMkLst>
            <pc:docMk/>
            <pc:sldMk cId="3203687222" sldId="284"/>
            <ac:grpSpMk id="29" creationId="{943EC9A8-13B3-5696-54BC-EFC5B004F660}"/>
          </ac:grpSpMkLst>
        </pc:grpChg>
        <pc:picChg chg="add del">
          <ac:chgData name="Armando Lacerda" userId="6ac139bb-b445-447a-8efe-92d4a0b8d73e" providerId="ADAL" clId="{51BA71F7-FC04-41B8-930C-C6A55A2B5965}" dt="2023-09-11T18:10:45.275" v="178" actId="21"/>
          <ac:picMkLst>
            <pc:docMk/>
            <pc:sldMk cId="3203687222" sldId="284"/>
            <ac:picMk id="46" creationId="{303F03D8-18EA-7728-E501-1BDA9F16DB28}"/>
          </ac:picMkLst>
        </pc:picChg>
        <pc:picChg chg="add mod">
          <ac:chgData name="Armando Lacerda" userId="6ac139bb-b445-447a-8efe-92d4a0b8d73e" providerId="ADAL" clId="{51BA71F7-FC04-41B8-930C-C6A55A2B5965}" dt="2023-09-11T18:10:57.271" v="183"/>
          <ac:picMkLst>
            <pc:docMk/>
            <pc:sldMk cId="3203687222" sldId="284"/>
            <ac:picMk id="47" creationId="{A05D0150-309D-D7BA-7835-90E3F58F917E}"/>
          </ac:picMkLst>
        </pc:picChg>
        <pc:cxnChg chg="mod">
          <ac:chgData name="Armando Lacerda" userId="6ac139bb-b445-447a-8efe-92d4a0b8d73e" providerId="ADAL" clId="{51BA71F7-FC04-41B8-930C-C6A55A2B5965}" dt="2023-09-11T18:10:35.277" v="176" actId="21"/>
          <ac:cxnSpMkLst>
            <pc:docMk/>
            <pc:sldMk cId="3203687222" sldId="284"/>
            <ac:cxnSpMk id="13" creationId="{EFA824BF-696B-A579-36C3-7CF9F088FBED}"/>
          </ac:cxnSpMkLst>
        </pc:cxnChg>
        <pc:cxnChg chg="mod">
          <ac:chgData name="Armando Lacerda" userId="6ac139bb-b445-447a-8efe-92d4a0b8d73e" providerId="ADAL" clId="{51BA71F7-FC04-41B8-930C-C6A55A2B5965}" dt="2023-09-11T18:10:35.277" v="176" actId="21"/>
          <ac:cxnSpMkLst>
            <pc:docMk/>
            <pc:sldMk cId="3203687222" sldId="284"/>
            <ac:cxnSpMk id="19" creationId="{26FEAF0F-A52F-8518-37CE-8C06B2224EA8}"/>
          </ac:cxnSpMkLst>
        </pc:cxnChg>
        <pc:cxnChg chg="mod">
          <ac:chgData name="Armando Lacerda" userId="6ac139bb-b445-447a-8efe-92d4a0b8d73e" providerId="ADAL" clId="{51BA71F7-FC04-41B8-930C-C6A55A2B5965}" dt="2023-09-11T18:10:35.277" v="176" actId="21"/>
          <ac:cxnSpMkLst>
            <pc:docMk/>
            <pc:sldMk cId="3203687222" sldId="284"/>
            <ac:cxnSpMk id="31" creationId="{D1E04554-0CB7-510D-8B9D-233804616CEA}"/>
          </ac:cxnSpMkLst>
        </pc:cxnChg>
      </pc:sldChg>
      <pc:sldChg chg="addSp delSp modSp new mod">
        <pc:chgData name="Armando Lacerda" userId="6ac139bb-b445-447a-8efe-92d4a0b8d73e" providerId="ADAL" clId="{51BA71F7-FC04-41B8-930C-C6A55A2B5965}" dt="2023-09-11T18:15:00.095" v="227"/>
        <pc:sldMkLst>
          <pc:docMk/>
          <pc:sldMk cId="3784362222" sldId="285"/>
        </pc:sldMkLst>
        <pc:spChg chg="add mod">
          <ac:chgData name="Armando Lacerda" userId="6ac139bb-b445-447a-8efe-92d4a0b8d73e" providerId="ADAL" clId="{51BA71F7-FC04-41B8-930C-C6A55A2B5965}" dt="2023-09-11T18:14:18.064" v="225" actId="1076"/>
          <ac:spMkLst>
            <pc:docMk/>
            <pc:sldMk cId="3784362222" sldId="285"/>
            <ac:spMk id="4" creationId="{A730D6C7-2218-5CCD-70E4-29C49ACE13F8}"/>
          </ac:spMkLst>
        </pc:spChg>
        <pc:picChg chg="add del">
          <ac:chgData name="Armando Lacerda" userId="6ac139bb-b445-447a-8efe-92d4a0b8d73e" providerId="ADAL" clId="{51BA71F7-FC04-41B8-930C-C6A55A2B5965}" dt="2023-09-11T18:11:45.913" v="186" actId="21"/>
          <ac:picMkLst>
            <pc:docMk/>
            <pc:sldMk cId="3784362222" sldId="285"/>
            <ac:picMk id="2" creationId="{FA786BCF-8C62-F789-745D-DBF208E4C435}"/>
          </ac:picMkLst>
        </pc:picChg>
        <pc:picChg chg="add del mod">
          <ac:chgData name="Armando Lacerda" userId="6ac139bb-b445-447a-8efe-92d4a0b8d73e" providerId="ADAL" clId="{51BA71F7-FC04-41B8-930C-C6A55A2B5965}" dt="2023-09-11T18:14:59.733" v="226" actId="478"/>
          <ac:picMkLst>
            <pc:docMk/>
            <pc:sldMk cId="3784362222" sldId="285"/>
            <ac:picMk id="3" creationId="{360FC11D-BA1F-9BD1-E6E0-A81390474DEC}"/>
          </ac:picMkLst>
        </pc:picChg>
        <pc:picChg chg="add mod">
          <ac:chgData name="Armando Lacerda" userId="6ac139bb-b445-447a-8efe-92d4a0b8d73e" providerId="ADAL" clId="{51BA71F7-FC04-41B8-930C-C6A55A2B5965}" dt="2023-09-11T18:15:00.095" v="227"/>
          <ac:picMkLst>
            <pc:docMk/>
            <pc:sldMk cId="3784362222" sldId="285"/>
            <ac:picMk id="5" creationId="{5A2D8DA3-75F2-81EF-DE90-8C9F6F91450C}"/>
          </ac:picMkLst>
        </pc:picChg>
      </pc:sldChg>
      <pc:sldChg chg="modSp add mod">
        <pc:chgData name="Armando Lacerda" userId="6ac139bb-b445-447a-8efe-92d4a0b8d73e" providerId="ADAL" clId="{51BA71F7-FC04-41B8-930C-C6A55A2B5965}" dt="2023-09-11T18:11:54.504" v="188" actId="14826"/>
        <pc:sldMkLst>
          <pc:docMk/>
          <pc:sldMk cId="61821553" sldId="286"/>
        </pc:sldMkLst>
        <pc:picChg chg="mod">
          <ac:chgData name="Armando Lacerda" userId="6ac139bb-b445-447a-8efe-92d4a0b8d73e" providerId="ADAL" clId="{51BA71F7-FC04-41B8-930C-C6A55A2B5965}" dt="2023-09-11T18:11:54.504" v="188" actId="14826"/>
          <ac:picMkLst>
            <pc:docMk/>
            <pc:sldMk cId="61821553" sldId="286"/>
            <ac:picMk id="47" creationId="{A05D0150-309D-D7BA-7835-90E3F58F917E}"/>
          </ac:picMkLst>
        </pc:picChg>
      </pc:sldChg>
    </pc:docChg>
  </pc:docChgLst>
  <pc:docChgLst>
    <pc:chgData name="Guest User" userId="S::urn:spo:anon#c45ff92ac012dddab5bbe5641f560d9674b64d134617cc2e9e830bb7c616ee78::" providerId="AD" clId="Web-{75217BA6-262B-88F1-0DA4-A5C70DBAB973}"/>
    <pc:docChg chg="mod">
      <pc:chgData name="Guest User" userId="S::urn:spo:anon#c45ff92ac012dddab5bbe5641f560d9674b64d134617cc2e9e830bb7c616ee78::" providerId="AD" clId="Web-{75217BA6-262B-88F1-0DA4-A5C70DBAB973}" dt="2023-08-29T09:30:02.735" v="2"/>
      <pc:docMkLst>
        <pc:docMk/>
      </pc:docMkLst>
      <pc:sldChg chg="addCm">
        <pc:chgData name="Guest User" userId="S::urn:spo:anon#c45ff92ac012dddab5bbe5641f560d9674b64d134617cc2e9e830bb7c616ee78::" providerId="AD" clId="Web-{75217BA6-262B-88F1-0DA4-A5C70DBAB973}" dt="2023-08-29T09:29:02.996" v="1"/>
        <pc:sldMkLst>
          <pc:docMk/>
          <pc:sldMk cId="3086416996" sldId="27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uest User" userId="S::urn:spo:anon#c45ff92ac012dddab5bbe5641f560d9674b64d134617cc2e9e830bb7c616ee78::" providerId="AD" clId="Web-{75217BA6-262B-88F1-0DA4-A5C70DBAB973}" dt="2023-08-29T09:29:02.996" v="1"/>
              <pc2:cmMkLst xmlns:pc2="http://schemas.microsoft.com/office/powerpoint/2019/9/main/command">
                <pc:docMk/>
                <pc:sldMk cId="3086416996" sldId="277"/>
                <pc2:cmMk id="{D2B6A06A-3EC9-4D0D-ACC4-69A3AF446E96}"/>
              </pc2:cmMkLst>
            </pc226:cmChg>
          </p:ext>
        </pc:extLst>
      </pc:sldChg>
      <pc:sldChg chg="addCm">
        <pc:chgData name="Guest User" userId="S::urn:spo:anon#c45ff92ac012dddab5bbe5641f560d9674b64d134617cc2e9e830bb7c616ee78::" providerId="AD" clId="Web-{75217BA6-262B-88F1-0DA4-A5C70DBAB973}" dt="2023-08-29T09:30:02.735" v="2"/>
        <pc:sldMkLst>
          <pc:docMk/>
          <pc:sldMk cId="1899731844" sldId="27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uest User" userId="S::urn:spo:anon#c45ff92ac012dddab5bbe5641f560d9674b64d134617cc2e9e830bb7c616ee78::" providerId="AD" clId="Web-{75217BA6-262B-88F1-0DA4-A5C70DBAB973}" dt="2023-08-29T09:30:02.735" v="2"/>
              <pc2:cmMkLst xmlns:pc2="http://schemas.microsoft.com/office/powerpoint/2019/9/main/command">
                <pc:docMk/>
                <pc:sldMk cId="1899731844" sldId="278"/>
                <pc2:cmMk id="{067498DD-4037-4602-9A7E-61E14633CE83}"/>
              </pc2:cmMkLst>
            </pc226:cmChg>
          </p:ext>
        </pc:extLst>
      </pc:sldChg>
    </pc:docChg>
  </pc:docChgLst>
  <pc:docChgLst>
    <pc:chgData name="Armando Lacerda" userId="6ac139bb-b445-447a-8efe-92d4a0b8d73e" providerId="ADAL" clId="{EB6A4561-A1FC-4282-8A10-87BD454C4AE1}"/>
    <pc:docChg chg="undo custSel addSld delSld modSld modSection">
      <pc:chgData name="Armando Lacerda" userId="6ac139bb-b445-447a-8efe-92d4a0b8d73e" providerId="ADAL" clId="{EB6A4561-A1FC-4282-8A10-87BD454C4AE1}" dt="2023-09-18T18:50:04.980" v="303" actId="20577"/>
      <pc:docMkLst>
        <pc:docMk/>
      </pc:docMkLst>
      <pc:sldChg chg="modSp mod">
        <pc:chgData name="Armando Lacerda" userId="6ac139bb-b445-447a-8efe-92d4a0b8d73e" providerId="ADAL" clId="{EB6A4561-A1FC-4282-8A10-87BD454C4AE1}" dt="2023-09-18T17:57:09.459" v="43" actId="404"/>
        <pc:sldMkLst>
          <pc:docMk/>
          <pc:sldMk cId="4215762931" sldId="269"/>
        </pc:sldMkLst>
        <pc:spChg chg="mod">
          <ac:chgData name="Armando Lacerda" userId="6ac139bb-b445-447a-8efe-92d4a0b8d73e" providerId="ADAL" clId="{EB6A4561-A1FC-4282-8A10-87BD454C4AE1}" dt="2023-09-18T17:57:09.459" v="43" actId="404"/>
          <ac:spMkLst>
            <pc:docMk/>
            <pc:sldMk cId="4215762931" sldId="269"/>
            <ac:spMk id="3" creationId="{8689F898-B53E-EDFC-8FDB-7ED3601D517A}"/>
          </ac:spMkLst>
        </pc:spChg>
      </pc:sldChg>
      <pc:sldChg chg="modSp modAnim">
        <pc:chgData name="Armando Lacerda" userId="6ac139bb-b445-447a-8efe-92d4a0b8d73e" providerId="ADAL" clId="{EB6A4561-A1FC-4282-8A10-87BD454C4AE1}" dt="2023-09-18T17:58:28.867" v="118" actId="20577"/>
        <pc:sldMkLst>
          <pc:docMk/>
          <pc:sldMk cId="596348077" sldId="280"/>
        </pc:sldMkLst>
        <pc:spChg chg="mod">
          <ac:chgData name="Armando Lacerda" userId="6ac139bb-b445-447a-8efe-92d4a0b8d73e" providerId="ADAL" clId="{EB6A4561-A1FC-4282-8A10-87BD454C4AE1}" dt="2023-09-18T17:58:28.867" v="118" actId="20577"/>
          <ac:spMkLst>
            <pc:docMk/>
            <pc:sldMk cId="596348077" sldId="280"/>
            <ac:spMk id="22" creationId="{DA40C0DE-D1D1-9E5A-E384-BE006862881C}"/>
          </ac:spMkLst>
        </pc:spChg>
      </pc:sldChg>
      <pc:sldChg chg="addSp delSp modSp mod">
        <pc:chgData name="Armando Lacerda" userId="6ac139bb-b445-447a-8efe-92d4a0b8d73e" providerId="ADAL" clId="{EB6A4561-A1FC-4282-8A10-87BD454C4AE1}" dt="2023-09-18T18:42:18.393" v="176" actId="21"/>
        <pc:sldMkLst>
          <pc:docMk/>
          <pc:sldMk cId="3755161727" sldId="281"/>
        </pc:sldMkLst>
        <pc:picChg chg="add del mod">
          <ac:chgData name="Armando Lacerda" userId="6ac139bb-b445-447a-8efe-92d4a0b8d73e" providerId="ADAL" clId="{EB6A4561-A1FC-4282-8A10-87BD454C4AE1}" dt="2023-09-18T18:42:18.393" v="176" actId="21"/>
          <ac:picMkLst>
            <pc:docMk/>
            <pc:sldMk cId="3755161727" sldId="281"/>
            <ac:picMk id="20" creationId="{C9BE4786-23A9-2205-9F81-BBEB5A0F723C}"/>
          </ac:picMkLst>
        </pc:picChg>
      </pc:sldChg>
      <pc:sldChg chg="del">
        <pc:chgData name="Armando Lacerda" userId="6ac139bb-b445-447a-8efe-92d4a0b8d73e" providerId="ADAL" clId="{EB6A4561-A1FC-4282-8A10-87BD454C4AE1}" dt="2023-09-18T17:55:01.039" v="0" actId="47"/>
        <pc:sldMkLst>
          <pc:docMk/>
          <pc:sldMk cId="2869170872" sldId="282"/>
        </pc:sldMkLst>
      </pc:sldChg>
      <pc:sldChg chg="addSp delSp modSp mod">
        <pc:chgData name="Armando Lacerda" userId="6ac139bb-b445-447a-8efe-92d4a0b8d73e" providerId="ADAL" clId="{EB6A4561-A1FC-4282-8A10-87BD454C4AE1}" dt="2023-09-18T18:50:04.980" v="303" actId="20577"/>
        <pc:sldMkLst>
          <pc:docMk/>
          <pc:sldMk cId="1541593639" sldId="283"/>
        </pc:sldMkLst>
        <pc:spChg chg="mod">
          <ac:chgData name="Armando Lacerda" userId="6ac139bb-b445-447a-8efe-92d4a0b8d73e" providerId="ADAL" clId="{EB6A4561-A1FC-4282-8A10-87BD454C4AE1}" dt="2023-09-18T18:24:09.752" v="124"/>
          <ac:spMkLst>
            <pc:docMk/>
            <pc:sldMk cId="1541593639" sldId="283"/>
            <ac:spMk id="3" creationId="{EFD7F728-CDF6-76CD-D4DE-F1FBB187C7E1}"/>
          </ac:spMkLst>
        </pc:spChg>
        <pc:spChg chg="mod">
          <ac:chgData name="Armando Lacerda" userId="6ac139bb-b445-447a-8efe-92d4a0b8d73e" providerId="ADAL" clId="{EB6A4561-A1FC-4282-8A10-87BD454C4AE1}" dt="2023-09-18T18:24:09.752" v="124"/>
          <ac:spMkLst>
            <pc:docMk/>
            <pc:sldMk cId="1541593639" sldId="283"/>
            <ac:spMk id="4" creationId="{0578261D-9821-46EF-210F-83CAD9B69342}"/>
          </ac:spMkLst>
        </pc:spChg>
        <pc:spChg chg="mod">
          <ac:chgData name="Armando Lacerda" userId="6ac139bb-b445-447a-8efe-92d4a0b8d73e" providerId="ADAL" clId="{EB6A4561-A1FC-4282-8A10-87BD454C4AE1}" dt="2023-09-18T18:24:09.752" v="124"/>
          <ac:spMkLst>
            <pc:docMk/>
            <pc:sldMk cId="1541593639" sldId="283"/>
            <ac:spMk id="6" creationId="{CF8BCEAD-222E-6501-D59C-96291CE9267C}"/>
          </ac:spMkLst>
        </pc:spChg>
        <pc:spChg chg="mod">
          <ac:chgData name="Armando Lacerda" userId="6ac139bb-b445-447a-8efe-92d4a0b8d73e" providerId="ADAL" clId="{EB6A4561-A1FC-4282-8A10-87BD454C4AE1}" dt="2023-09-18T18:24:09.752" v="124"/>
          <ac:spMkLst>
            <pc:docMk/>
            <pc:sldMk cId="1541593639" sldId="283"/>
            <ac:spMk id="7" creationId="{EEE6F5EA-CCF0-4AD1-FA7B-07ED74697CF0}"/>
          </ac:spMkLst>
        </pc:spChg>
        <pc:spChg chg="mod">
          <ac:chgData name="Armando Lacerda" userId="6ac139bb-b445-447a-8efe-92d4a0b8d73e" providerId="ADAL" clId="{EB6A4561-A1FC-4282-8A10-87BD454C4AE1}" dt="2023-09-18T18:25:03.488" v="128"/>
          <ac:spMkLst>
            <pc:docMk/>
            <pc:sldMk cId="1541593639" sldId="283"/>
            <ac:spMk id="12" creationId="{6B407164-13B8-E24B-ABDC-76F69FE3D549}"/>
          </ac:spMkLst>
        </pc:spChg>
        <pc:spChg chg="mod">
          <ac:chgData name="Armando Lacerda" userId="6ac139bb-b445-447a-8efe-92d4a0b8d73e" providerId="ADAL" clId="{EB6A4561-A1FC-4282-8A10-87BD454C4AE1}" dt="2023-09-18T18:25:03.488" v="128"/>
          <ac:spMkLst>
            <pc:docMk/>
            <pc:sldMk cId="1541593639" sldId="283"/>
            <ac:spMk id="13" creationId="{D55B1615-95CC-8445-B2EF-9E4639EED8F4}"/>
          </ac:spMkLst>
        </pc:spChg>
        <pc:spChg chg="add mod">
          <ac:chgData name="Armando Lacerda" userId="6ac139bb-b445-447a-8efe-92d4a0b8d73e" providerId="ADAL" clId="{EB6A4561-A1FC-4282-8A10-87BD454C4AE1}" dt="2023-09-18T18:50:04.980" v="303" actId="20577"/>
          <ac:spMkLst>
            <pc:docMk/>
            <pc:sldMk cId="1541593639" sldId="283"/>
            <ac:spMk id="16" creationId="{F1644689-F572-2E4D-1486-82FC044180DB}"/>
          </ac:spMkLst>
        </pc:spChg>
        <pc:grpChg chg="add del mod">
          <ac:chgData name="Armando Lacerda" userId="6ac139bb-b445-447a-8efe-92d4a0b8d73e" providerId="ADAL" clId="{EB6A4561-A1FC-4282-8A10-87BD454C4AE1}" dt="2023-09-18T18:24:44.005" v="125"/>
          <ac:grpSpMkLst>
            <pc:docMk/>
            <pc:sldMk cId="1541593639" sldId="283"/>
            <ac:grpSpMk id="2" creationId="{70D4CE56-85C0-1CC2-83A4-686BBD6B47CE}"/>
          </ac:grpSpMkLst>
        </pc:grpChg>
        <pc:grpChg chg="add del mod">
          <ac:chgData name="Armando Lacerda" userId="6ac139bb-b445-447a-8efe-92d4a0b8d73e" providerId="ADAL" clId="{EB6A4561-A1FC-4282-8A10-87BD454C4AE1}" dt="2023-09-18T18:24:44.005" v="125"/>
          <ac:grpSpMkLst>
            <pc:docMk/>
            <pc:sldMk cId="1541593639" sldId="283"/>
            <ac:grpSpMk id="5" creationId="{12CB059C-A96D-B67D-FC24-02C8C6422D4D}"/>
          </ac:grpSpMkLst>
        </pc:grpChg>
        <pc:grpChg chg="add del mod">
          <ac:chgData name="Armando Lacerda" userId="6ac139bb-b445-447a-8efe-92d4a0b8d73e" providerId="ADAL" clId="{EB6A4561-A1FC-4282-8A10-87BD454C4AE1}" dt="2023-09-18T18:25:04.080" v="129"/>
          <ac:grpSpMkLst>
            <pc:docMk/>
            <pc:sldMk cId="1541593639" sldId="283"/>
            <ac:grpSpMk id="11" creationId="{7C805756-B665-0F17-B75B-0719054F81E7}"/>
          </ac:grpSpMkLst>
        </pc:grpChg>
        <pc:picChg chg="add del mod">
          <ac:chgData name="Armando Lacerda" userId="6ac139bb-b445-447a-8efe-92d4a0b8d73e" providerId="ADAL" clId="{EB6A4561-A1FC-4282-8A10-87BD454C4AE1}" dt="2023-09-18T18:24:44.005" v="125"/>
          <ac:picMkLst>
            <pc:docMk/>
            <pc:sldMk cId="1541593639" sldId="283"/>
            <ac:picMk id="8" creationId="{9067FC8C-4A1C-F983-238C-BFF08009D857}"/>
          </ac:picMkLst>
        </pc:picChg>
        <pc:picChg chg="add del mod">
          <ac:chgData name="Armando Lacerda" userId="6ac139bb-b445-447a-8efe-92d4a0b8d73e" providerId="ADAL" clId="{EB6A4561-A1FC-4282-8A10-87BD454C4AE1}" dt="2023-09-18T18:24:44.005" v="125"/>
          <ac:picMkLst>
            <pc:docMk/>
            <pc:sldMk cId="1541593639" sldId="283"/>
            <ac:picMk id="9" creationId="{C512C71D-13F3-941D-AB71-5F08F7E1157D}"/>
          </ac:picMkLst>
        </pc:picChg>
        <pc:picChg chg="add mod">
          <ac:chgData name="Armando Lacerda" userId="6ac139bb-b445-447a-8efe-92d4a0b8d73e" providerId="ADAL" clId="{EB6A4561-A1FC-4282-8A10-87BD454C4AE1}" dt="2023-09-18T18:25:16.893" v="132" actId="1076"/>
          <ac:picMkLst>
            <pc:docMk/>
            <pc:sldMk cId="1541593639" sldId="283"/>
            <ac:picMk id="10" creationId="{6BA7A8FE-7C26-D4B9-8F24-276EAEE40274}"/>
          </ac:picMkLst>
        </pc:picChg>
        <pc:picChg chg="add del mod">
          <ac:chgData name="Armando Lacerda" userId="6ac139bb-b445-447a-8efe-92d4a0b8d73e" providerId="ADAL" clId="{EB6A4561-A1FC-4282-8A10-87BD454C4AE1}" dt="2023-09-18T18:25:04.080" v="129"/>
          <ac:picMkLst>
            <pc:docMk/>
            <pc:sldMk cId="1541593639" sldId="283"/>
            <ac:picMk id="14" creationId="{E002A2E7-96E2-179B-C757-42C9D9EE7B80}"/>
          </ac:picMkLst>
        </pc:picChg>
        <pc:picChg chg="add mod">
          <ac:chgData name="Armando Lacerda" userId="6ac139bb-b445-447a-8efe-92d4a0b8d73e" providerId="ADAL" clId="{EB6A4561-A1FC-4282-8A10-87BD454C4AE1}" dt="2023-09-18T18:25:16.893" v="132" actId="1076"/>
          <ac:picMkLst>
            <pc:docMk/>
            <pc:sldMk cId="1541593639" sldId="283"/>
            <ac:picMk id="15" creationId="{88B17C0C-7941-C380-E387-E0BCE2A022D7}"/>
          </ac:picMkLst>
        </pc:picChg>
        <pc:picChg chg="del">
          <ac:chgData name="Armando Lacerda" userId="6ac139bb-b445-447a-8efe-92d4a0b8d73e" providerId="ADAL" clId="{EB6A4561-A1FC-4282-8A10-87BD454C4AE1}" dt="2023-09-18T18:24:09.079" v="123" actId="478"/>
          <ac:picMkLst>
            <pc:docMk/>
            <pc:sldMk cId="1541593639" sldId="283"/>
            <ac:picMk id="47" creationId="{AA6FC6AE-5973-AFE9-FF74-B168A6A47EED}"/>
          </ac:picMkLst>
        </pc:picChg>
      </pc:sldChg>
      <pc:sldChg chg="addSp delSp modSp mod">
        <pc:chgData name="Armando Lacerda" userId="6ac139bb-b445-447a-8efe-92d4a0b8d73e" providerId="ADAL" clId="{EB6A4561-A1FC-4282-8A10-87BD454C4AE1}" dt="2023-09-18T18:26:20.144" v="140" actId="403"/>
        <pc:sldMkLst>
          <pc:docMk/>
          <pc:sldMk cId="3203687222" sldId="284"/>
        </pc:sldMkLst>
        <pc:spChg chg="add mod">
          <ac:chgData name="Armando Lacerda" userId="6ac139bb-b445-447a-8efe-92d4a0b8d73e" providerId="ADAL" clId="{EB6A4561-A1FC-4282-8A10-87BD454C4AE1}" dt="2023-09-18T18:26:07.506" v="136" actId="404"/>
          <ac:spMkLst>
            <pc:docMk/>
            <pc:sldMk cId="3203687222" sldId="284"/>
            <ac:spMk id="2" creationId="{EE158B49-1E70-D03D-7BB7-BF420B1417F3}"/>
          </ac:spMkLst>
        </pc:spChg>
        <pc:spChg chg="add mod">
          <ac:chgData name="Armando Lacerda" userId="6ac139bb-b445-447a-8efe-92d4a0b8d73e" providerId="ADAL" clId="{EB6A4561-A1FC-4282-8A10-87BD454C4AE1}" dt="2023-09-18T18:26:20.144" v="140" actId="403"/>
          <ac:spMkLst>
            <pc:docMk/>
            <pc:sldMk cId="3203687222" sldId="284"/>
            <ac:spMk id="3" creationId="{29570358-BC7D-BD64-CC87-DB81542E2ACE}"/>
          </ac:spMkLst>
        </pc:spChg>
        <pc:spChg chg="add mod">
          <ac:chgData name="Armando Lacerda" userId="6ac139bb-b445-447a-8efe-92d4a0b8d73e" providerId="ADAL" clId="{EB6A4561-A1FC-4282-8A10-87BD454C4AE1}" dt="2023-09-18T18:26:20.144" v="140" actId="403"/>
          <ac:spMkLst>
            <pc:docMk/>
            <pc:sldMk cId="3203687222" sldId="284"/>
            <ac:spMk id="4" creationId="{9838FCFD-3327-53C3-B716-4AC47A8BB2DD}"/>
          </ac:spMkLst>
        </pc:spChg>
        <pc:spChg chg="add mod">
          <ac:chgData name="Armando Lacerda" userId="6ac139bb-b445-447a-8efe-92d4a0b8d73e" providerId="ADAL" clId="{EB6A4561-A1FC-4282-8A10-87BD454C4AE1}" dt="2023-09-18T18:26:20.144" v="140" actId="403"/>
          <ac:spMkLst>
            <pc:docMk/>
            <pc:sldMk cId="3203687222" sldId="284"/>
            <ac:spMk id="5" creationId="{B23CDB02-7C4C-AB1A-CDD5-763DE268BEB1}"/>
          </ac:spMkLst>
        </pc:spChg>
        <pc:spChg chg="add mod">
          <ac:chgData name="Armando Lacerda" userId="6ac139bb-b445-447a-8efe-92d4a0b8d73e" providerId="ADAL" clId="{EB6A4561-A1FC-4282-8A10-87BD454C4AE1}" dt="2023-09-18T18:26:20.144" v="140" actId="403"/>
          <ac:spMkLst>
            <pc:docMk/>
            <pc:sldMk cId="3203687222" sldId="284"/>
            <ac:spMk id="6" creationId="{A16C9E32-B2D1-D659-9C59-7A7275FE0B07}"/>
          </ac:spMkLst>
        </pc:spChg>
        <pc:spChg chg="add mod">
          <ac:chgData name="Armando Lacerda" userId="6ac139bb-b445-447a-8efe-92d4a0b8d73e" providerId="ADAL" clId="{EB6A4561-A1FC-4282-8A10-87BD454C4AE1}" dt="2023-09-18T18:26:20.144" v="140" actId="403"/>
          <ac:spMkLst>
            <pc:docMk/>
            <pc:sldMk cId="3203687222" sldId="284"/>
            <ac:spMk id="7" creationId="{6CEFDEC8-EBED-E417-07E1-258B87E466D4}"/>
          </ac:spMkLst>
        </pc:spChg>
        <pc:picChg chg="del">
          <ac:chgData name="Armando Lacerda" userId="6ac139bb-b445-447a-8efe-92d4a0b8d73e" providerId="ADAL" clId="{EB6A4561-A1FC-4282-8A10-87BD454C4AE1}" dt="2023-09-18T18:25:52.680" v="133" actId="478"/>
          <ac:picMkLst>
            <pc:docMk/>
            <pc:sldMk cId="3203687222" sldId="284"/>
            <ac:picMk id="47" creationId="{A05D0150-309D-D7BA-7835-90E3F58F917E}"/>
          </ac:picMkLst>
        </pc:picChg>
      </pc:sldChg>
      <pc:sldChg chg="addSp delSp modSp mod">
        <pc:chgData name="Armando Lacerda" userId="6ac139bb-b445-447a-8efe-92d4a0b8d73e" providerId="ADAL" clId="{EB6A4561-A1FC-4282-8A10-87BD454C4AE1}" dt="2023-09-18T18:47:09.601" v="235" actId="20577"/>
        <pc:sldMkLst>
          <pc:docMk/>
          <pc:sldMk cId="61821553" sldId="286"/>
        </pc:sldMkLst>
        <pc:spChg chg="add mod">
          <ac:chgData name="Armando Lacerda" userId="6ac139bb-b445-447a-8efe-92d4a0b8d73e" providerId="ADAL" clId="{EB6A4561-A1FC-4282-8A10-87BD454C4AE1}" dt="2023-09-18T18:47:09.601" v="235" actId="20577"/>
          <ac:spMkLst>
            <pc:docMk/>
            <pc:sldMk cId="61821553" sldId="286"/>
            <ac:spMk id="3" creationId="{39E81697-944F-7DAF-F10F-44769FFA5075}"/>
          </ac:spMkLst>
        </pc:spChg>
        <pc:picChg chg="add">
          <ac:chgData name="Armando Lacerda" userId="6ac139bb-b445-447a-8efe-92d4a0b8d73e" providerId="ADAL" clId="{EB6A4561-A1FC-4282-8A10-87BD454C4AE1}" dt="2023-09-18T18:27:12.971" v="142"/>
          <ac:picMkLst>
            <pc:docMk/>
            <pc:sldMk cId="61821553" sldId="286"/>
            <ac:picMk id="2" creationId="{49A45C90-9E4B-D601-6137-3FB212BFA2A2}"/>
          </ac:picMkLst>
        </pc:picChg>
        <pc:picChg chg="del">
          <ac:chgData name="Armando Lacerda" userId="6ac139bb-b445-447a-8efe-92d4a0b8d73e" providerId="ADAL" clId="{EB6A4561-A1FC-4282-8A10-87BD454C4AE1}" dt="2023-09-18T18:27:03.097" v="141" actId="478"/>
          <ac:picMkLst>
            <pc:docMk/>
            <pc:sldMk cId="61821553" sldId="286"/>
            <ac:picMk id="47" creationId="{A05D0150-309D-D7BA-7835-90E3F58F917E}"/>
          </ac:picMkLst>
        </pc:picChg>
      </pc:sldChg>
      <pc:sldChg chg="addSp delSp modSp add mod">
        <pc:chgData name="Armando Lacerda" userId="6ac139bb-b445-447a-8efe-92d4a0b8d73e" providerId="ADAL" clId="{EB6A4561-A1FC-4282-8A10-87BD454C4AE1}" dt="2023-09-18T18:42:21.596" v="178"/>
        <pc:sldMkLst>
          <pc:docMk/>
          <pc:sldMk cId="3420727763" sldId="287"/>
        </pc:sldMkLst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2" creationId="{CAFE3EA6-6595-EB3E-A595-421C5233A2C1}"/>
          </ac:spMkLst>
        </pc:spChg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3" creationId="{96EE597D-0033-5797-71C4-9506D9729D17}"/>
          </ac:spMkLst>
        </pc:spChg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4" creationId="{D6810250-7349-67CF-279B-B30AF16F8BB7}"/>
          </ac:spMkLst>
        </pc:spChg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5" creationId="{085DF88A-A1F8-6414-FB4E-CDCE767154B0}"/>
          </ac:spMkLst>
        </pc:spChg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6" creationId="{855D9F13-2D24-E7FE-2F3E-F48E3BB15306}"/>
          </ac:spMkLst>
        </pc:spChg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7" creationId="{A6C6D8E2-3021-EE28-0632-7D94D3F5C3B0}"/>
          </ac:spMkLst>
        </pc:spChg>
        <pc:spChg chg="del">
          <ac:chgData name="Armando Lacerda" userId="6ac139bb-b445-447a-8efe-92d4a0b8d73e" providerId="ADAL" clId="{EB6A4561-A1FC-4282-8A10-87BD454C4AE1}" dt="2023-09-18T17:55:38.801" v="2" actId="21"/>
          <ac:spMkLst>
            <pc:docMk/>
            <pc:sldMk cId="3420727763" sldId="287"/>
            <ac:spMk id="19" creationId="{655F5043-E3A6-FED4-E5C9-2D6289A875A8}"/>
          </ac:spMkLst>
        </pc:sp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4" creationId="{B736FBF7-98A5-489E-DC22-FB39A892901B}"/>
          </ac:picMkLst>
        </pc:pic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5" creationId="{B2FE4F27-B762-DCE9-FE4B-0B8E109DE778}"/>
          </ac:picMkLst>
        </pc:pic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6" creationId="{444ED943-BCF9-0FFD-8D7A-5D601CE4BCBF}"/>
          </ac:picMkLst>
        </pc:pic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7" creationId="{6E2D42D6-73BB-A87C-614C-432CB789EB41}"/>
          </ac:picMkLst>
        </pc:pic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8" creationId="{FF3CE267-383C-9874-B90F-C48316623D74}"/>
          </ac:picMkLst>
        </pc:pic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9" creationId="{A8A4403B-1631-C7E6-44C6-ED3331B458D0}"/>
          </ac:picMkLst>
        </pc:picChg>
        <pc:picChg chg="del">
          <ac:chgData name="Armando Lacerda" userId="6ac139bb-b445-447a-8efe-92d4a0b8d73e" providerId="ADAL" clId="{EB6A4561-A1FC-4282-8A10-87BD454C4AE1}" dt="2023-09-18T17:55:38.801" v="2" actId="21"/>
          <ac:picMkLst>
            <pc:docMk/>
            <pc:sldMk cId="3420727763" sldId="287"/>
            <ac:picMk id="11" creationId="{ADAEE618-00B6-0DF4-940B-55EE640734C3}"/>
          </ac:picMkLst>
        </pc:picChg>
        <pc:picChg chg="add del mod ord">
          <ac:chgData name="Armando Lacerda" userId="6ac139bb-b445-447a-8efe-92d4a0b8d73e" providerId="ADAL" clId="{EB6A4561-A1FC-4282-8A10-87BD454C4AE1}" dt="2023-09-18T18:42:21.132" v="177" actId="478"/>
          <ac:picMkLst>
            <pc:docMk/>
            <pc:sldMk cId="3420727763" sldId="287"/>
            <ac:picMk id="20" creationId="{CBC196BC-D6E3-BC6A-07CA-2DD4DA1E4571}"/>
          </ac:picMkLst>
        </pc:picChg>
        <pc:picChg chg="add mod">
          <ac:chgData name="Armando Lacerda" userId="6ac139bb-b445-447a-8efe-92d4a0b8d73e" providerId="ADAL" clId="{EB6A4561-A1FC-4282-8A10-87BD454C4AE1}" dt="2023-09-18T18:42:21.596" v="178"/>
          <ac:picMkLst>
            <pc:docMk/>
            <pc:sldMk cId="3420727763" sldId="287"/>
            <ac:picMk id="21" creationId="{DDC2805E-64A9-592A-A2F6-C1583AFA3C75}"/>
          </ac:picMkLst>
        </pc:picChg>
      </pc:sldChg>
      <pc:sldChg chg="addSp modSp new mod">
        <pc:chgData name="Armando Lacerda" userId="6ac139bb-b445-447a-8efe-92d4a0b8d73e" providerId="ADAL" clId="{EB6A4561-A1FC-4282-8A10-87BD454C4AE1}" dt="2023-09-18T18:27:43.658" v="145" actId="1076"/>
        <pc:sldMkLst>
          <pc:docMk/>
          <pc:sldMk cId="854338865" sldId="288"/>
        </pc:sldMkLst>
        <pc:picChg chg="add mod">
          <ac:chgData name="Armando Lacerda" userId="6ac139bb-b445-447a-8efe-92d4a0b8d73e" providerId="ADAL" clId="{EB6A4561-A1FC-4282-8A10-87BD454C4AE1}" dt="2023-09-18T18:27:43.658" v="145" actId="1076"/>
          <ac:picMkLst>
            <pc:docMk/>
            <pc:sldMk cId="854338865" sldId="288"/>
            <ac:picMk id="2" creationId="{953C6891-8395-E8B1-B73C-CF9D15FD7D0F}"/>
          </ac:picMkLst>
        </pc:picChg>
      </pc:sldChg>
      <pc:sldChg chg="addSp modSp new mod">
        <pc:chgData name="Armando Lacerda" userId="6ac139bb-b445-447a-8efe-92d4a0b8d73e" providerId="ADAL" clId="{EB6A4561-A1FC-4282-8A10-87BD454C4AE1}" dt="2023-09-18T18:28:37.169" v="149" actId="1076"/>
        <pc:sldMkLst>
          <pc:docMk/>
          <pc:sldMk cId="4249768268" sldId="289"/>
        </pc:sldMkLst>
        <pc:picChg chg="add mod">
          <ac:chgData name="Armando Lacerda" userId="6ac139bb-b445-447a-8efe-92d4a0b8d73e" providerId="ADAL" clId="{EB6A4561-A1FC-4282-8A10-87BD454C4AE1}" dt="2023-09-18T18:28:37.169" v="149" actId="1076"/>
          <ac:picMkLst>
            <pc:docMk/>
            <pc:sldMk cId="4249768268" sldId="289"/>
            <ac:picMk id="2" creationId="{9EA7981D-46BF-1539-BB4A-484D50FC0D44}"/>
          </ac:picMkLst>
        </pc:picChg>
      </pc:sldChg>
    </pc:docChg>
  </pc:docChgLst>
  <pc:docChgLst>
    <pc:chgData name="Armando Lacerda" userId="6ac139bb-b445-447a-8efe-92d4a0b8d73e" providerId="ADAL" clId="{69F408A4-DF4A-4710-8220-51297D0C0F30}"/>
    <pc:docChg chg="undo custSel addSld delSld modSld sldOrd modSection">
      <pc:chgData name="Armando Lacerda" userId="6ac139bb-b445-447a-8efe-92d4a0b8d73e" providerId="ADAL" clId="{69F408A4-DF4A-4710-8220-51297D0C0F30}" dt="2023-10-09T18:48:37.095" v="135"/>
      <pc:docMkLst>
        <pc:docMk/>
      </pc:docMkLst>
      <pc:sldChg chg="modSp mod">
        <pc:chgData name="Armando Lacerda" userId="6ac139bb-b445-447a-8efe-92d4a0b8d73e" providerId="ADAL" clId="{69F408A4-DF4A-4710-8220-51297D0C0F30}" dt="2023-10-09T18:14:18.602" v="7" actId="6549"/>
        <pc:sldMkLst>
          <pc:docMk/>
          <pc:sldMk cId="4215762931" sldId="269"/>
        </pc:sldMkLst>
        <pc:spChg chg="mod">
          <ac:chgData name="Armando Lacerda" userId="6ac139bb-b445-447a-8efe-92d4a0b8d73e" providerId="ADAL" clId="{69F408A4-DF4A-4710-8220-51297D0C0F30}" dt="2023-10-09T18:14:18.602" v="7" actId="6549"/>
          <ac:spMkLst>
            <pc:docMk/>
            <pc:sldMk cId="4215762931" sldId="269"/>
            <ac:spMk id="3" creationId="{8689F898-B53E-EDFC-8FDB-7ED3601D517A}"/>
          </ac:spMkLst>
        </pc:spChg>
      </pc:sldChg>
      <pc:sldChg chg="addSp delSp modSp mod">
        <pc:chgData name="Armando Lacerda" userId="6ac139bb-b445-447a-8efe-92d4a0b8d73e" providerId="ADAL" clId="{69F408A4-DF4A-4710-8220-51297D0C0F30}" dt="2023-10-09T18:17:11.623" v="45"/>
        <pc:sldMkLst>
          <pc:docMk/>
          <pc:sldMk cId="3755161727" sldId="281"/>
        </pc:sldMkLst>
        <pc:spChg chg="del">
          <ac:chgData name="Armando Lacerda" userId="6ac139bb-b445-447a-8efe-92d4a0b8d73e" providerId="ADAL" clId="{69F408A4-DF4A-4710-8220-51297D0C0F30}" dt="2023-10-09T18:17:00.613" v="43" actId="21"/>
          <ac:spMkLst>
            <pc:docMk/>
            <pc:sldMk cId="3755161727" sldId="281"/>
            <ac:spMk id="17" creationId="{A6C6D8E2-3021-EE28-0632-7D94D3F5C3B0}"/>
          </ac:spMkLst>
        </pc:spChg>
        <pc:spChg chg="del">
          <ac:chgData name="Armando Lacerda" userId="6ac139bb-b445-447a-8efe-92d4a0b8d73e" providerId="ADAL" clId="{69F408A4-DF4A-4710-8220-51297D0C0F30}" dt="2023-10-09T18:17:00.613" v="43" actId="21"/>
          <ac:spMkLst>
            <pc:docMk/>
            <pc:sldMk cId="3755161727" sldId="281"/>
            <ac:spMk id="19" creationId="{655F5043-E3A6-FED4-E5C9-2D6289A875A8}"/>
          </ac:spMkLst>
        </pc:spChg>
        <pc:spChg chg="add mod">
          <ac:chgData name="Armando Lacerda" userId="6ac139bb-b445-447a-8efe-92d4a0b8d73e" providerId="ADAL" clId="{69F408A4-DF4A-4710-8220-51297D0C0F30}" dt="2023-10-09T18:17:11.623" v="45"/>
          <ac:spMkLst>
            <pc:docMk/>
            <pc:sldMk cId="3755161727" sldId="281"/>
            <ac:spMk id="23" creationId="{30C83FFA-062F-4FA4-0CDD-A9D2CF849713}"/>
          </ac:spMkLst>
        </pc:spChg>
        <pc:spChg chg="add mod">
          <ac:chgData name="Armando Lacerda" userId="6ac139bb-b445-447a-8efe-92d4a0b8d73e" providerId="ADAL" clId="{69F408A4-DF4A-4710-8220-51297D0C0F30}" dt="2023-10-09T18:17:11.623" v="45"/>
          <ac:spMkLst>
            <pc:docMk/>
            <pc:sldMk cId="3755161727" sldId="281"/>
            <ac:spMk id="24" creationId="{5F5F6D25-4BB7-92D1-9E38-BE240AD52DDD}"/>
          </ac:spMkLst>
        </pc:spChg>
        <pc:picChg chg="del">
          <ac:chgData name="Armando Lacerda" userId="6ac139bb-b445-447a-8efe-92d4a0b8d73e" providerId="ADAL" clId="{69F408A4-DF4A-4710-8220-51297D0C0F30}" dt="2023-10-09T18:17:00.613" v="43" actId="21"/>
          <ac:picMkLst>
            <pc:docMk/>
            <pc:sldMk cId="3755161727" sldId="281"/>
            <ac:picMk id="9" creationId="{A8A4403B-1631-C7E6-44C6-ED3331B458D0}"/>
          </ac:picMkLst>
        </pc:picChg>
        <pc:picChg chg="del">
          <ac:chgData name="Armando Lacerda" userId="6ac139bb-b445-447a-8efe-92d4a0b8d73e" providerId="ADAL" clId="{69F408A4-DF4A-4710-8220-51297D0C0F30}" dt="2023-10-09T18:17:00.613" v="43" actId="21"/>
          <ac:picMkLst>
            <pc:docMk/>
            <pc:sldMk cId="3755161727" sldId="281"/>
            <ac:picMk id="11" creationId="{ADAEE618-00B6-0DF4-940B-55EE640734C3}"/>
          </ac:picMkLst>
        </pc:picChg>
        <pc:picChg chg="add del mod ord">
          <ac:chgData name="Armando Lacerda" userId="6ac139bb-b445-447a-8efe-92d4a0b8d73e" providerId="ADAL" clId="{69F408A4-DF4A-4710-8220-51297D0C0F30}" dt="2023-10-09T18:17:00.613" v="43" actId="21"/>
          <ac:picMkLst>
            <pc:docMk/>
            <pc:sldMk cId="3755161727" sldId="281"/>
            <ac:picMk id="20" creationId="{BC465C19-67DE-A630-8368-01F8BCC4587D}"/>
          </ac:picMkLst>
        </pc:picChg>
        <pc:picChg chg="add mod">
          <ac:chgData name="Armando Lacerda" userId="6ac139bb-b445-447a-8efe-92d4a0b8d73e" providerId="ADAL" clId="{69F408A4-DF4A-4710-8220-51297D0C0F30}" dt="2023-10-09T18:17:11.623" v="45"/>
          <ac:picMkLst>
            <pc:docMk/>
            <pc:sldMk cId="3755161727" sldId="281"/>
            <ac:picMk id="21" creationId="{ADC99ED3-57BB-F262-376F-667658479E54}"/>
          </ac:picMkLst>
        </pc:picChg>
        <pc:picChg chg="add mod">
          <ac:chgData name="Armando Lacerda" userId="6ac139bb-b445-447a-8efe-92d4a0b8d73e" providerId="ADAL" clId="{69F408A4-DF4A-4710-8220-51297D0C0F30}" dt="2023-10-09T18:17:11.623" v="45"/>
          <ac:picMkLst>
            <pc:docMk/>
            <pc:sldMk cId="3755161727" sldId="281"/>
            <ac:picMk id="22" creationId="{13079361-8F36-1941-036A-AA685320514A}"/>
          </ac:picMkLst>
        </pc:picChg>
      </pc:sldChg>
      <pc:sldChg chg="addSp delSp modSp mod">
        <pc:chgData name="Armando Lacerda" userId="6ac139bb-b445-447a-8efe-92d4a0b8d73e" providerId="ADAL" clId="{69F408A4-DF4A-4710-8220-51297D0C0F30}" dt="2023-10-09T18:17:03.457" v="44"/>
        <pc:sldMkLst>
          <pc:docMk/>
          <pc:sldMk cId="3420727763" sldId="287"/>
        </pc:sldMkLst>
        <pc:spChg chg="del">
          <ac:chgData name="Armando Lacerda" userId="6ac139bb-b445-447a-8efe-92d4a0b8d73e" providerId="ADAL" clId="{69F408A4-DF4A-4710-8220-51297D0C0F30}" dt="2023-10-09T18:15:08.388" v="34" actId="478"/>
          <ac:spMkLst>
            <pc:docMk/>
            <pc:sldMk cId="3420727763" sldId="287"/>
            <ac:spMk id="6" creationId="{E3916775-FA7F-E891-FA23-F496253D67D9}"/>
          </ac:spMkLst>
        </pc:spChg>
        <pc:spChg chg="add mod">
          <ac:chgData name="Armando Lacerda" userId="6ac139bb-b445-447a-8efe-92d4a0b8d73e" providerId="ADAL" clId="{69F408A4-DF4A-4710-8220-51297D0C0F30}" dt="2023-10-09T18:17:03.457" v="44"/>
          <ac:spMkLst>
            <pc:docMk/>
            <pc:sldMk cId="3420727763" sldId="287"/>
            <ac:spMk id="10" creationId="{335441EF-DB4B-9584-CB52-A296B03EEC86}"/>
          </ac:spMkLst>
        </pc:spChg>
        <pc:spChg chg="add mod">
          <ac:chgData name="Armando Lacerda" userId="6ac139bb-b445-447a-8efe-92d4a0b8d73e" providerId="ADAL" clId="{69F408A4-DF4A-4710-8220-51297D0C0F30}" dt="2023-10-09T18:17:03.457" v="44"/>
          <ac:spMkLst>
            <pc:docMk/>
            <pc:sldMk cId="3420727763" sldId="287"/>
            <ac:spMk id="11" creationId="{C8609F1B-3713-A1EA-CB34-5B41B0FB210C}"/>
          </ac:spMkLst>
        </pc:spChg>
        <pc:picChg chg="del">
          <ac:chgData name="Armando Lacerda" userId="6ac139bb-b445-447a-8efe-92d4a0b8d73e" providerId="ADAL" clId="{69F408A4-DF4A-4710-8220-51297D0C0F30}" dt="2023-10-09T18:15:05.199" v="32" actId="478"/>
          <ac:picMkLst>
            <pc:docMk/>
            <pc:sldMk cId="3420727763" sldId="287"/>
            <ac:picMk id="4" creationId="{1FD36976-A25A-ED22-4A48-EE4B957F87EA}"/>
          </ac:picMkLst>
        </pc:picChg>
        <pc:picChg chg="del">
          <ac:chgData name="Armando Lacerda" userId="6ac139bb-b445-447a-8efe-92d4a0b8d73e" providerId="ADAL" clId="{69F408A4-DF4A-4710-8220-51297D0C0F30}" dt="2023-10-09T18:15:06.333" v="33" actId="478"/>
          <ac:picMkLst>
            <pc:docMk/>
            <pc:sldMk cId="3420727763" sldId="287"/>
            <ac:picMk id="5" creationId="{7EC221BC-1890-EB86-6B09-E788DCBFE12D}"/>
          </ac:picMkLst>
        </pc:picChg>
        <pc:picChg chg="add mod">
          <ac:chgData name="Armando Lacerda" userId="6ac139bb-b445-447a-8efe-92d4a0b8d73e" providerId="ADAL" clId="{69F408A4-DF4A-4710-8220-51297D0C0F30}" dt="2023-10-09T18:17:03.457" v="44"/>
          <ac:picMkLst>
            <pc:docMk/>
            <pc:sldMk cId="3420727763" sldId="287"/>
            <ac:picMk id="7" creationId="{F7651851-A84F-A1E2-3C46-22D4B68880A9}"/>
          </ac:picMkLst>
        </pc:picChg>
        <pc:picChg chg="add mod">
          <ac:chgData name="Armando Lacerda" userId="6ac139bb-b445-447a-8efe-92d4a0b8d73e" providerId="ADAL" clId="{69F408A4-DF4A-4710-8220-51297D0C0F30}" dt="2023-10-09T18:17:03.457" v="44"/>
          <ac:picMkLst>
            <pc:docMk/>
            <pc:sldMk cId="3420727763" sldId="287"/>
            <ac:picMk id="8" creationId="{31B9E4B6-1007-836F-E206-E8AD6B827B60}"/>
          </ac:picMkLst>
        </pc:picChg>
        <pc:picChg chg="add mod">
          <ac:chgData name="Armando Lacerda" userId="6ac139bb-b445-447a-8efe-92d4a0b8d73e" providerId="ADAL" clId="{69F408A4-DF4A-4710-8220-51297D0C0F30}" dt="2023-10-09T18:17:03.457" v="44"/>
          <ac:picMkLst>
            <pc:docMk/>
            <pc:sldMk cId="3420727763" sldId="287"/>
            <ac:picMk id="9" creationId="{0E9FA13F-E3ED-7151-4AC4-6C0D6E40EFAF}"/>
          </ac:picMkLst>
        </pc:picChg>
      </pc:sldChg>
      <pc:sldChg chg="del">
        <pc:chgData name="Armando Lacerda" userId="6ac139bb-b445-447a-8efe-92d4a0b8d73e" providerId="ADAL" clId="{69F408A4-DF4A-4710-8220-51297D0C0F30}" dt="2023-10-09T18:14:20.673" v="8" actId="47"/>
        <pc:sldMkLst>
          <pc:docMk/>
          <pc:sldMk cId="2247828135" sldId="290"/>
        </pc:sldMkLst>
      </pc:sldChg>
      <pc:sldChg chg="del">
        <pc:chgData name="Armando Lacerda" userId="6ac139bb-b445-447a-8efe-92d4a0b8d73e" providerId="ADAL" clId="{69F408A4-DF4A-4710-8220-51297D0C0F30}" dt="2023-10-09T18:27:11.153" v="46" actId="47"/>
        <pc:sldMkLst>
          <pc:docMk/>
          <pc:sldMk cId="632778582" sldId="292"/>
        </pc:sldMkLst>
      </pc:sldChg>
      <pc:sldChg chg="del">
        <pc:chgData name="Armando Lacerda" userId="6ac139bb-b445-447a-8efe-92d4a0b8d73e" providerId="ADAL" clId="{69F408A4-DF4A-4710-8220-51297D0C0F30}" dt="2023-10-09T18:27:11.153" v="46" actId="47"/>
        <pc:sldMkLst>
          <pc:docMk/>
          <pc:sldMk cId="1277820717" sldId="293"/>
        </pc:sldMkLst>
      </pc:sldChg>
      <pc:sldChg chg="del">
        <pc:chgData name="Armando Lacerda" userId="6ac139bb-b445-447a-8efe-92d4a0b8d73e" providerId="ADAL" clId="{69F408A4-DF4A-4710-8220-51297D0C0F30}" dt="2023-10-09T18:27:11.153" v="46" actId="47"/>
        <pc:sldMkLst>
          <pc:docMk/>
          <pc:sldMk cId="3344437992" sldId="294"/>
        </pc:sldMkLst>
      </pc:sldChg>
      <pc:sldChg chg="del">
        <pc:chgData name="Armando Lacerda" userId="6ac139bb-b445-447a-8efe-92d4a0b8d73e" providerId="ADAL" clId="{69F408A4-DF4A-4710-8220-51297D0C0F30}" dt="2023-10-09T18:27:11.153" v="46" actId="47"/>
        <pc:sldMkLst>
          <pc:docMk/>
          <pc:sldMk cId="1669405212" sldId="295"/>
        </pc:sldMkLst>
      </pc:sldChg>
      <pc:sldChg chg="del">
        <pc:chgData name="Armando Lacerda" userId="6ac139bb-b445-447a-8efe-92d4a0b8d73e" providerId="ADAL" clId="{69F408A4-DF4A-4710-8220-51297D0C0F30}" dt="2023-10-09T18:27:11.153" v="46" actId="47"/>
        <pc:sldMkLst>
          <pc:docMk/>
          <pc:sldMk cId="2875670452" sldId="296"/>
        </pc:sldMkLst>
      </pc:sldChg>
      <pc:sldChg chg="del">
        <pc:chgData name="Armando Lacerda" userId="6ac139bb-b445-447a-8efe-92d4a0b8d73e" providerId="ADAL" clId="{69F408A4-DF4A-4710-8220-51297D0C0F30}" dt="2023-10-09T18:27:11.153" v="46" actId="47"/>
        <pc:sldMkLst>
          <pc:docMk/>
          <pc:sldMk cId="3424406947" sldId="297"/>
        </pc:sldMkLst>
      </pc:sldChg>
      <pc:sldChg chg="modSp add mod">
        <pc:chgData name="Armando Lacerda" userId="6ac139bb-b445-447a-8efe-92d4a0b8d73e" providerId="ADAL" clId="{69F408A4-DF4A-4710-8220-51297D0C0F30}" dt="2023-10-09T18:14:52.822" v="31" actId="20577"/>
        <pc:sldMkLst>
          <pc:docMk/>
          <pc:sldMk cId="2172705607" sldId="303"/>
        </pc:sldMkLst>
        <pc:spChg chg="mod">
          <ac:chgData name="Armando Lacerda" userId="6ac139bb-b445-447a-8efe-92d4a0b8d73e" providerId="ADAL" clId="{69F408A4-DF4A-4710-8220-51297D0C0F30}" dt="2023-10-09T18:14:52.822" v="31" actId="20577"/>
          <ac:spMkLst>
            <pc:docMk/>
            <pc:sldMk cId="2172705607" sldId="303"/>
            <ac:spMk id="3" creationId="{8689F898-B53E-EDFC-8FDB-7ED3601D517A}"/>
          </ac:spMkLst>
        </pc:spChg>
      </pc:sldChg>
      <pc:sldChg chg="addSp delSp modSp new mod modAnim">
        <pc:chgData name="Armando Lacerda" userId="6ac139bb-b445-447a-8efe-92d4a0b8d73e" providerId="ADAL" clId="{69F408A4-DF4A-4710-8220-51297D0C0F30}" dt="2023-10-09T18:30:59.901" v="69"/>
        <pc:sldMkLst>
          <pc:docMk/>
          <pc:sldMk cId="581148840" sldId="304"/>
        </pc:sldMkLst>
        <pc:spChg chg="add del mod">
          <ac:chgData name="Armando Lacerda" userId="6ac139bb-b445-447a-8efe-92d4a0b8d73e" providerId="ADAL" clId="{69F408A4-DF4A-4710-8220-51297D0C0F30}" dt="2023-10-09T18:28:51.767" v="51"/>
          <ac:spMkLst>
            <pc:docMk/>
            <pc:sldMk cId="581148840" sldId="304"/>
            <ac:spMk id="2" creationId="{2849E656-3003-3285-91E4-D71CA5DABF29}"/>
          </ac:spMkLst>
        </pc:spChg>
        <pc:spChg chg="add mod">
          <ac:chgData name="Armando Lacerda" userId="6ac139bb-b445-447a-8efe-92d4a0b8d73e" providerId="ADAL" clId="{69F408A4-DF4A-4710-8220-51297D0C0F30}" dt="2023-10-09T18:29:34.512" v="65" actId="1076"/>
          <ac:spMkLst>
            <pc:docMk/>
            <pc:sldMk cId="581148840" sldId="304"/>
            <ac:spMk id="3" creationId="{6BFEA687-7F40-1A61-9541-A3CD2B7C3B36}"/>
          </ac:spMkLst>
        </pc:spChg>
        <pc:spChg chg="add mod">
          <ac:chgData name="Armando Lacerda" userId="6ac139bb-b445-447a-8efe-92d4a0b8d73e" providerId="ADAL" clId="{69F408A4-DF4A-4710-8220-51297D0C0F30}" dt="2023-10-09T18:29:32.314" v="64" actId="1076"/>
          <ac:spMkLst>
            <pc:docMk/>
            <pc:sldMk cId="581148840" sldId="304"/>
            <ac:spMk id="5" creationId="{50EB1746-0D8C-A9BE-30FD-35A949D54A30}"/>
          </ac:spMkLst>
        </pc:spChg>
        <pc:picChg chg="add mod">
          <ac:chgData name="Armando Lacerda" userId="6ac139bb-b445-447a-8efe-92d4a0b8d73e" providerId="ADAL" clId="{69F408A4-DF4A-4710-8220-51297D0C0F30}" dt="2023-10-09T18:29:28.925" v="63" actId="14100"/>
          <ac:picMkLst>
            <pc:docMk/>
            <pc:sldMk cId="581148840" sldId="304"/>
            <ac:picMk id="4" creationId="{DD5017B4-5C9B-10FF-928E-C01FD153629F}"/>
          </ac:picMkLst>
        </pc:picChg>
      </pc:sldChg>
      <pc:sldChg chg="new del">
        <pc:chgData name="Armando Lacerda" userId="6ac139bb-b445-447a-8efe-92d4a0b8d73e" providerId="ADAL" clId="{69F408A4-DF4A-4710-8220-51297D0C0F30}" dt="2023-10-09T18:31:33.201" v="71" actId="680"/>
        <pc:sldMkLst>
          <pc:docMk/>
          <pc:sldMk cId="1618289556" sldId="305"/>
        </pc:sldMkLst>
      </pc:sldChg>
      <pc:sldChg chg="addSp delSp modSp add mod delAnim modAnim">
        <pc:chgData name="Armando Lacerda" userId="6ac139bb-b445-447a-8efe-92d4a0b8d73e" providerId="ADAL" clId="{69F408A4-DF4A-4710-8220-51297D0C0F30}" dt="2023-10-09T18:33:40.551" v="81"/>
        <pc:sldMkLst>
          <pc:docMk/>
          <pc:sldMk cId="2794196314" sldId="305"/>
        </pc:sldMkLst>
        <pc:spChg chg="add mod">
          <ac:chgData name="Armando Lacerda" userId="6ac139bb-b445-447a-8efe-92d4a0b8d73e" providerId="ADAL" clId="{69F408A4-DF4A-4710-8220-51297D0C0F30}" dt="2023-10-09T18:32:16.994" v="75" actId="207"/>
          <ac:spMkLst>
            <pc:docMk/>
            <pc:sldMk cId="2794196314" sldId="305"/>
            <ac:spMk id="2" creationId="{C66DC9E1-2EAA-9674-B190-D25DAE17866C}"/>
          </ac:spMkLst>
        </pc:spChg>
        <pc:spChg chg="del">
          <ac:chgData name="Armando Lacerda" userId="6ac139bb-b445-447a-8efe-92d4a0b8d73e" providerId="ADAL" clId="{69F408A4-DF4A-4710-8220-51297D0C0F30}" dt="2023-10-09T18:31:37.232" v="73" actId="478"/>
          <ac:spMkLst>
            <pc:docMk/>
            <pc:sldMk cId="2794196314" sldId="305"/>
            <ac:spMk id="3" creationId="{6BFEA687-7F40-1A61-9541-A3CD2B7C3B36}"/>
          </ac:spMkLst>
        </pc:spChg>
        <pc:spChg chg="add mod">
          <ac:chgData name="Armando Lacerda" userId="6ac139bb-b445-447a-8efe-92d4a0b8d73e" providerId="ADAL" clId="{69F408A4-DF4A-4710-8220-51297D0C0F30}" dt="2023-10-09T18:32:16.994" v="75" actId="207"/>
          <ac:spMkLst>
            <pc:docMk/>
            <pc:sldMk cId="2794196314" sldId="305"/>
            <ac:spMk id="7" creationId="{234C357B-F40E-4615-4353-9B7ED0B68F7C}"/>
          </ac:spMkLst>
        </pc:spChg>
        <pc:spChg chg="add mod">
          <ac:chgData name="Armando Lacerda" userId="6ac139bb-b445-447a-8efe-92d4a0b8d73e" providerId="ADAL" clId="{69F408A4-DF4A-4710-8220-51297D0C0F30}" dt="2023-10-09T18:32:16.994" v="75" actId="207"/>
          <ac:spMkLst>
            <pc:docMk/>
            <pc:sldMk cId="2794196314" sldId="305"/>
            <ac:spMk id="9" creationId="{D82B102A-8B69-927E-5801-F639AA188624}"/>
          </ac:spMkLst>
        </pc:spChg>
        <pc:spChg chg="add mod">
          <ac:chgData name="Armando Lacerda" userId="6ac139bb-b445-447a-8efe-92d4a0b8d73e" providerId="ADAL" clId="{69F408A4-DF4A-4710-8220-51297D0C0F30}" dt="2023-10-09T18:32:16.994" v="75" actId="207"/>
          <ac:spMkLst>
            <pc:docMk/>
            <pc:sldMk cId="2794196314" sldId="305"/>
            <ac:spMk id="11" creationId="{1981FCF9-3185-ED17-E0C4-24A02BA54D79}"/>
          </ac:spMkLst>
        </pc:spChg>
        <pc:spChg chg="add mod">
          <ac:chgData name="Armando Lacerda" userId="6ac139bb-b445-447a-8efe-92d4a0b8d73e" providerId="ADAL" clId="{69F408A4-DF4A-4710-8220-51297D0C0F30}" dt="2023-10-09T18:31:47.956" v="74"/>
          <ac:spMkLst>
            <pc:docMk/>
            <pc:sldMk cId="2794196314" sldId="305"/>
            <ac:spMk id="12" creationId="{BEC89A4E-0A94-9F8F-447A-B1B722168003}"/>
          </ac:spMkLst>
        </pc:spChg>
        <pc:spChg chg="add mod">
          <ac:chgData name="Armando Lacerda" userId="6ac139bb-b445-447a-8efe-92d4a0b8d73e" providerId="ADAL" clId="{69F408A4-DF4A-4710-8220-51297D0C0F30}" dt="2023-10-09T18:32:29.898" v="77" actId="1076"/>
          <ac:spMkLst>
            <pc:docMk/>
            <pc:sldMk cId="2794196314" sldId="305"/>
            <ac:spMk id="13" creationId="{C5166861-69D9-479E-CB35-C60AA8126652}"/>
          </ac:spMkLst>
        </pc:spChg>
        <pc:spChg chg="add mod">
          <ac:chgData name="Armando Lacerda" userId="6ac139bb-b445-447a-8efe-92d4a0b8d73e" providerId="ADAL" clId="{69F408A4-DF4A-4710-8220-51297D0C0F30}" dt="2023-10-09T18:32:29.898" v="77" actId="1076"/>
          <ac:spMkLst>
            <pc:docMk/>
            <pc:sldMk cId="2794196314" sldId="305"/>
            <ac:spMk id="14" creationId="{78CEADFF-18DC-F3A8-4BB9-BADACA694077}"/>
          </ac:spMkLst>
        </pc:spChg>
        <pc:spChg chg="add mod">
          <ac:chgData name="Armando Lacerda" userId="6ac139bb-b445-447a-8efe-92d4a0b8d73e" providerId="ADAL" clId="{69F408A4-DF4A-4710-8220-51297D0C0F30}" dt="2023-10-09T18:32:29.898" v="77" actId="1076"/>
          <ac:spMkLst>
            <pc:docMk/>
            <pc:sldMk cId="2794196314" sldId="305"/>
            <ac:spMk id="15" creationId="{E4651091-18B6-D807-6330-EBE9B72B32E7}"/>
          </ac:spMkLst>
        </pc:spChg>
        <pc:spChg chg="add mod">
          <ac:chgData name="Armando Lacerda" userId="6ac139bb-b445-447a-8efe-92d4a0b8d73e" providerId="ADAL" clId="{69F408A4-DF4A-4710-8220-51297D0C0F30}" dt="2023-10-09T18:32:29.898" v="77" actId="1076"/>
          <ac:spMkLst>
            <pc:docMk/>
            <pc:sldMk cId="2794196314" sldId="305"/>
            <ac:spMk id="16" creationId="{4AA9E03A-8DA2-E14A-BC3E-BCF8D525A31B}"/>
          </ac:spMkLst>
        </pc:spChg>
        <pc:picChg chg="add mod">
          <ac:chgData name="Armando Lacerda" userId="6ac139bb-b445-447a-8efe-92d4a0b8d73e" providerId="ADAL" clId="{69F408A4-DF4A-4710-8220-51297D0C0F30}" dt="2023-10-09T18:31:47.956" v="74"/>
          <ac:picMkLst>
            <pc:docMk/>
            <pc:sldMk cId="2794196314" sldId="305"/>
            <ac:picMk id="6" creationId="{A3438387-7453-8B43-A2CF-784F05435AFA}"/>
          </ac:picMkLst>
        </pc:picChg>
        <pc:picChg chg="add mod">
          <ac:chgData name="Armando Lacerda" userId="6ac139bb-b445-447a-8efe-92d4a0b8d73e" providerId="ADAL" clId="{69F408A4-DF4A-4710-8220-51297D0C0F30}" dt="2023-10-09T18:31:47.956" v="74"/>
          <ac:picMkLst>
            <pc:docMk/>
            <pc:sldMk cId="2794196314" sldId="305"/>
            <ac:picMk id="8" creationId="{2588EDC6-F436-05DB-76B0-68BE7DECC20E}"/>
          </ac:picMkLst>
        </pc:picChg>
        <pc:picChg chg="add mod">
          <ac:chgData name="Armando Lacerda" userId="6ac139bb-b445-447a-8efe-92d4a0b8d73e" providerId="ADAL" clId="{69F408A4-DF4A-4710-8220-51297D0C0F30}" dt="2023-10-09T18:31:47.956" v="74"/>
          <ac:picMkLst>
            <pc:docMk/>
            <pc:sldMk cId="2794196314" sldId="305"/>
            <ac:picMk id="10" creationId="{1F3488EF-7DDD-C602-8BCD-7A607D981403}"/>
          </ac:picMkLst>
        </pc:picChg>
      </pc:sldChg>
      <pc:sldChg chg="modSp add mod ord modAnim">
        <pc:chgData name="Armando Lacerda" userId="6ac139bb-b445-447a-8efe-92d4a0b8d73e" providerId="ADAL" clId="{69F408A4-DF4A-4710-8220-51297D0C0F30}" dt="2023-10-09T18:48:37.095" v="135"/>
        <pc:sldMkLst>
          <pc:docMk/>
          <pc:sldMk cId="4001649869" sldId="306"/>
        </pc:sldMkLst>
        <pc:spChg chg="mod">
          <ac:chgData name="Armando Lacerda" userId="6ac139bb-b445-447a-8efe-92d4a0b8d73e" providerId="ADAL" clId="{69F408A4-DF4A-4710-8220-51297D0C0F30}" dt="2023-10-09T18:37:24.745" v="97" actId="20577"/>
          <ac:spMkLst>
            <pc:docMk/>
            <pc:sldMk cId="4001649869" sldId="306"/>
            <ac:spMk id="3" creationId="{6BFEA687-7F40-1A61-9541-A3CD2B7C3B36}"/>
          </ac:spMkLst>
        </pc:spChg>
        <pc:spChg chg="mod">
          <ac:chgData name="Armando Lacerda" userId="6ac139bb-b445-447a-8efe-92d4a0b8d73e" providerId="ADAL" clId="{69F408A4-DF4A-4710-8220-51297D0C0F30}" dt="2023-10-09T18:37:44.827" v="119" actId="20577"/>
          <ac:spMkLst>
            <pc:docMk/>
            <pc:sldMk cId="4001649869" sldId="306"/>
            <ac:spMk id="5" creationId="{50EB1746-0D8C-A9BE-30FD-35A949D54A30}"/>
          </ac:spMkLst>
        </pc:spChg>
        <pc:picChg chg="mod">
          <ac:chgData name="Armando Lacerda" userId="6ac139bb-b445-447a-8efe-92d4a0b8d73e" providerId="ADAL" clId="{69F408A4-DF4A-4710-8220-51297D0C0F30}" dt="2023-10-09T18:37:36.509" v="98" actId="14826"/>
          <ac:picMkLst>
            <pc:docMk/>
            <pc:sldMk cId="4001649869" sldId="306"/>
            <ac:picMk id="4" creationId="{DD5017B4-5C9B-10FF-928E-C01FD153629F}"/>
          </ac:picMkLst>
        </pc:picChg>
      </pc:sldChg>
      <pc:sldChg chg="modSp add modAnim">
        <pc:chgData name="Armando Lacerda" userId="6ac139bb-b445-447a-8efe-92d4a0b8d73e" providerId="ADAL" clId="{69F408A4-DF4A-4710-8220-51297D0C0F30}" dt="2023-10-09T18:38:52.904" v="122"/>
        <pc:sldMkLst>
          <pc:docMk/>
          <pc:sldMk cId="3662552447" sldId="307"/>
        </pc:sldMkLst>
        <pc:spChg chg="mod">
          <ac:chgData name="Armando Lacerda" userId="6ac139bb-b445-447a-8efe-92d4a0b8d73e" providerId="ADAL" clId="{69F408A4-DF4A-4710-8220-51297D0C0F30}" dt="2023-10-09T18:38:46.194" v="121"/>
          <ac:spMkLst>
            <pc:docMk/>
            <pc:sldMk cId="3662552447" sldId="307"/>
            <ac:spMk id="3" creationId="{6BFEA687-7F40-1A61-9541-A3CD2B7C3B36}"/>
          </ac:spMkLst>
        </pc:spChg>
      </pc:sldChg>
      <pc:sldChg chg="addSp delSp modSp new del mod">
        <pc:chgData name="Armando Lacerda" userId="6ac139bb-b445-447a-8efe-92d4a0b8d73e" providerId="ADAL" clId="{69F408A4-DF4A-4710-8220-51297D0C0F30}" dt="2023-10-09T18:40:12.464" v="131" actId="47"/>
        <pc:sldMkLst>
          <pc:docMk/>
          <pc:sldMk cId="3331520821" sldId="308"/>
        </pc:sldMkLst>
        <pc:picChg chg="add del mod">
          <ac:chgData name="Armando Lacerda" userId="6ac139bb-b445-447a-8efe-92d4a0b8d73e" providerId="ADAL" clId="{69F408A4-DF4A-4710-8220-51297D0C0F30}" dt="2023-10-09T18:39:58.384" v="126" actId="21"/>
          <ac:picMkLst>
            <pc:docMk/>
            <pc:sldMk cId="3331520821" sldId="308"/>
            <ac:picMk id="2" creationId="{E20707ED-BE47-9E59-BDC1-88FCD56BF1FF}"/>
          </ac:picMkLst>
        </pc:picChg>
      </pc:sldChg>
      <pc:sldChg chg="addSp delSp modSp add mod delAnim">
        <pc:chgData name="Armando Lacerda" userId="6ac139bb-b445-447a-8efe-92d4a0b8d73e" providerId="ADAL" clId="{69F408A4-DF4A-4710-8220-51297D0C0F30}" dt="2023-10-09T18:40:06.351" v="130" actId="1076"/>
        <pc:sldMkLst>
          <pc:docMk/>
          <pc:sldMk cId="4222163375" sldId="309"/>
        </pc:sldMkLst>
        <pc:spChg chg="del">
          <ac:chgData name="Armando Lacerda" userId="6ac139bb-b445-447a-8efe-92d4a0b8d73e" providerId="ADAL" clId="{69F408A4-DF4A-4710-8220-51297D0C0F30}" dt="2023-10-09T18:40:01.698" v="127" actId="478"/>
          <ac:spMkLst>
            <pc:docMk/>
            <pc:sldMk cId="4222163375" sldId="309"/>
            <ac:spMk id="3" creationId="{6BFEA687-7F40-1A61-9541-A3CD2B7C3B36}"/>
          </ac:spMkLst>
        </pc:spChg>
        <pc:picChg chg="add mod">
          <ac:chgData name="Armando Lacerda" userId="6ac139bb-b445-447a-8efe-92d4a0b8d73e" providerId="ADAL" clId="{69F408A4-DF4A-4710-8220-51297D0C0F30}" dt="2023-10-09T18:40:06.351" v="130" actId="1076"/>
          <ac:picMkLst>
            <pc:docMk/>
            <pc:sldMk cId="4222163375" sldId="309"/>
            <ac:picMk id="2" creationId="{9813853B-CF50-26E5-A092-BAB788515EDC}"/>
          </ac:picMkLst>
        </pc:picChg>
      </pc:sldChg>
      <pc:sldChg chg="add ord">
        <pc:chgData name="Armando Lacerda" userId="6ac139bb-b445-447a-8efe-92d4a0b8d73e" providerId="ADAL" clId="{69F408A4-DF4A-4710-8220-51297D0C0F30}" dt="2023-10-09T18:40:17.707" v="134"/>
        <pc:sldMkLst>
          <pc:docMk/>
          <pc:sldMk cId="53806175" sldId="310"/>
        </pc:sldMkLst>
      </pc:sldChg>
    </pc:docChg>
  </pc:docChgLst>
  <pc:docChgLst>
    <pc:chgData name="Armando Lacerda" userId="6ac139bb-b445-447a-8efe-92d4a0b8d73e" providerId="ADAL" clId="{25CBEF6B-2795-45FA-B16E-51975331B5CC}"/>
    <pc:docChg chg="undo redo custSel addSld delSld modSld sldOrd modMainMaster addSection modSection">
      <pc:chgData name="Armando Lacerda" userId="6ac139bb-b445-447a-8efe-92d4a0b8d73e" providerId="ADAL" clId="{25CBEF6B-2795-45FA-B16E-51975331B5CC}" dt="2023-08-29T18:42:10.649" v="1613" actId="20577"/>
      <pc:docMkLst>
        <pc:docMk/>
      </pc:docMkLst>
      <pc:sldChg chg="delSp add del mod">
        <pc:chgData name="Armando Lacerda" userId="6ac139bb-b445-447a-8efe-92d4a0b8d73e" providerId="ADAL" clId="{25CBEF6B-2795-45FA-B16E-51975331B5CC}" dt="2023-08-28T22:15:02.056" v="84" actId="47"/>
        <pc:sldMkLst>
          <pc:docMk/>
          <pc:sldMk cId="3486741280" sldId="256"/>
        </pc:sldMkLst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0" creationId="{63532DA9-9FFA-50EE-0DC0-5C8639BE5D5F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1" creationId="{B3995F8D-76A3-2693-32FB-6C89D5F4F015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2" creationId="{AF6C92A7-2D75-2055-5C61-ECE6C7DC3C40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3" creationId="{7DA8051E-FC89-649B-E99C-F676DEC33108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5" creationId="{5EC14EA8-B34A-4D35-CFA3-4CF4FEB830CA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7" creationId="{FD9FF6E2-5AC9-2DB5-DB34-576E656ABF89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8" creationId="{119DC18D-957D-8D78-83CB-F464FF373289}"/>
          </ac:spMkLst>
        </pc:spChg>
        <pc:spChg chg="del">
          <ac:chgData name="Armando Lacerda" userId="6ac139bb-b445-447a-8efe-92d4a0b8d73e" providerId="ADAL" clId="{25CBEF6B-2795-45FA-B16E-51975331B5CC}" dt="2023-08-28T22:14:54.987" v="82" actId="21"/>
          <ac:spMkLst>
            <pc:docMk/>
            <pc:sldMk cId="3486741280" sldId="256"/>
            <ac:spMk id="29" creationId="{FC77D1B9-DEDD-74EF-0803-34AC177255F7}"/>
          </ac:spMkLst>
        </pc:spChg>
      </pc:sldChg>
      <pc:sldChg chg="delSp del mod">
        <pc:chgData name="Armando Lacerda" userId="6ac139bb-b445-447a-8efe-92d4a0b8d73e" providerId="ADAL" clId="{25CBEF6B-2795-45FA-B16E-51975331B5CC}" dt="2023-08-28T22:13:52.114" v="74" actId="47"/>
        <pc:sldMkLst>
          <pc:docMk/>
          <pc:sldMk cId="1925267139" sldId="258"/>
        </pc:sldMkLst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0" creationId="{63532DA9-9FFA-50EE-0DC0-5C8639BE5D5F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1" creationId="{B3995F8D-76A3-2693-32FB-6C89D5F4F015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2" creationId="{AF6C92A7-2D75-2055-5C61-ECE6C7DC3C40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3" creationId="{7DA8051E-FC89-649B-E99C-F676DEC33108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5" creationId="{5EC14EA8-B34A-4D35-CFA3-4CF4FEB830CA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7" creationId="{FD9FF6E2-5AC9-2DB5-DB34-576E656ABF89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8" creationId="{119DC18D-957D-8D78-83CB-F464FF373289}"/>
          </ac:spMkLst>
        </pc:spChg>
        <pc:spChg chg="del">
          <ac:chgData name="Armando Lacerda" userId="6ac139bb-b445-447a-8efe-92d4a0b8d73e" providerId="ADAL" clId="{25CBEF6B-2795-45FA-B16E-51975331B5CC}" dt="2023-08-28T22:12:47.164" v="62" actId="21"/>
          <ac:spMkLst>
            <pc:docMk/>
            <pc:sldMk cId="1925267139" sldId="258"/>
            <ac:spMk id="29" creationId="{FC77D1B9-DEDD-74EF-0803-34AC177255F7}"/>
          </ac:spMkLst>
        </pc:spChg>
        <pc:picChg chg="del">
          <ac:chgData name="Armando Lacerda" userId="6ac139bb-b445-447a-8efe-92d4a0b8d73e" providerId="ADAL" clId="{25CBEF6B-2795-45FA-B16E-51975331B5CC}" dt="2023-08-28T22:12:19.617" v="58" actId="21"/>
          <ac:picMkLst>
            <pc:docMk/>
            <pc:sldMk cId="1925267139" sldId="258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8T22:11:27.209" v="48" actId="21"/>
          <ac:picMkLst>
            <pc:docMk/>
            <pc:sldMk cId="1925267139" sldId="258"/>
            <ac:picMk id="7" creationId="{7F1E4993-8B55-4C7F-A4A9-7A4CD448AB19}"/>
          </ac:picMkLst>
        </pc:picChg>
        <pc:picChg chg="del">
          <ac:chgData name="Armando Lacerda" userId="6ac139bb-b445-447a-8efe-92d4a0b8d73e" providerId="ADAL" clId="{25CBEF6B-2795-45FA-B16E-51975331B5CC}" dt="2023-08-28T22:11:18.097" v="46" actId="21"/>
          <ac:picMkLst>
            <pc:docMk/>
            <pc:sldMk cId="1925267139" sldId="258"/>
            <ac:picMk id="9" creationId="{B22DF860-B569-6EEB-78DF-8497BDE61214}"/>
          </ac:picMkLst>
        </pc:picChg>
        <pc:picChg chg="del">
          <ac:chgData name="Armando Lacerda" userId="6ac139bb-b445-447a-8efe-92d4a0b8d73e" providerId="ADAL" clId="{25CBEF6B-2795-45FA-B16E-51975331B5CC}" dt="2023-08-28T22:12:28.575" v="60" actId="21"/>
          <ac:picMkLst>
            <pc:docMk/>
            <pc:sldMk cId="1925267139" sldId="258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8T22:11:44.082" v="52" actId="21"/>
          <ac:picMkLst>
            <pc:docMk/>
            <pc:sldMk cId="1925267139" sldId="258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8T22:11:57.719" v="54" actId="21"/>
          <ac:picMkLst>
            <pc:docMk/>
            <pc:sldMk cId="1925267139" sldId="258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8T22:11:35.785" v="50" actId="21"/>
          <ac:picMkLst>
            <pc:docMk/>
            <pc:sldMk cId="1925267139" sldId="258"/>
            <ac:picMk id="17" creationId="{C784C9BC-31C7-AA58-4DC4-7D117D8D8757}"/>
          </ac:picMkLst>
        </pc:picChg>
        <pc:picChg chg="del">
          <ac:chgData name="Armando Lacerda" userId="6ac139bb-b445-447a-8efe-92d4a0b8d73e" providerId="ADAL" clId="{25CBEF6B-2795-45FA-B16E-51975331B5CC}" dt="2023-08-28T22:12:09.430" v="56" actId="21"/>
          <ac:picMkLst>
            <pc:docMk/>
            <pc:sldMk cId="1925267139" sldId="258"/>
            <ac:picMk id="19" creationId="{225F4732-A265-BB07-7BE3-0F121983CD4A}"/>
          </ac:picMkLst>
        </pc:picChg>
      </pc:sldChg>
      <pc:sldChg chg="del">
        <pc:chgData name="Armando Lacerda" userId="6ac139bb-b445-447a-8efe-92d4a0b8d73e" providerId="ADAL" clId="{25CBEF6B-2795-45FA-B16E-51975331B5CC}" dt="2023-08-28T22:14:06.221" v="75" actId="47"/>
        <pc:sldMkLst>
          <pc:docMk/>
          <pc:sldMk cId="3540952526" sldId="259"/>
        </pc:sldMkLst>
      </pc:sldChg>
      <pc:sldChg chg="addSp delSp modSp mod modShow">
        <pc:chgData name="Armando Lacerda" userId="6ac139bb-b445-447a-8efe-92d4a0b8d73e" providerId="ADAL" clId="{25CBEF6B-2795-45FA-B16E-51975331B5CC}" dt="2023-08-29T00:40:52.559" v="510" actId="729"/>
        <pc:sldMkLst>
          <pc:docMk/>
          <pc:sldMk cId="50343982" sldId="260"/>
        </pc:sldMkLst>
        <pc:spChg chg="add del mod">
          <ac:chgData name="Armando Lacerda" userId="6ac139bb-b445-447a-8efe-92d4a0b8d73e" providerId="ADAL" clId="{25CBEF6B-2795-45FA-B16E-51975331B5CC}" dt="2023-08-29T00:24:44.499" v="371" actId="21"/>
          <ac:spMkLst>
            <pc:docMk/>
            <pc:sldMk cId="50343982" sldId="260"/>
            <ac:spMk id="2" creationId="{BA7992EA-2BCC-5C8B-9A1B-A7DAF3725CD9}"/>
          </ac:spMkLst>
        </pc:spChg>
      </pc:sldChg>
      <pc:sldChg chg="mod modShow">
        <pc:chgData name="Armando Lacerda" userId="6ac139bb-b445-447a-8efe-92d4a0b8d73e" providerId="ADAL" clId="{25CBEF6B-2795-45FA-B16E-51975331B5CC}" dt="2023-08-29T00:40:52.559" v="510" actId="729"/>
        <pc:sldMkLst>
          <pc:docMk/>
          <pc:sldMk cId="1668804900" sldId="261"/>
        </pc:sldMkLst>
      </pc:sldChg>
      <pc:sldChg chg="addSp delSp modSp add mod ord setBg modAnim modNotesTx">
        <pc:chgData name="Armando Lacerda" userId="6ac139bb-b445-447a-8efe-92d4a0b8d73e" providerId="ADAL" clId="{25CBEF6B-2795-45FA-B16E-51975331B5CC}" dt="2023-08-29T18:34:38.780" v="956" actId="20577"/>
        <pc:sldMkLst>
          <pc:docMk/>
          <pc:sldMk cId="166890380" sldId="262"/>
        </pc:sldMkLst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2" creationId="{67182CE4-8B54-EC33-5513-66082921C7B7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3" creationId="{5CFE2799-6C63-BB03-747A-142C884DAF95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4" creationId="{F421DB4B-8C58-37DE-3054-5F716B634B3A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6" creationId="{E5A0409B-6BCB-8D87-FE99-A5FDAEF91D03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8" creationId="{90729BCC-ED77-CCAE-E87E-259DA2B5A8FC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10" creationId="{61C54496-4A91-D1FB-CC88-7FABDB492CC7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12" creationId="{803AD776-6BFA-F89C-DB71-4D8A8E37C34F}"/>
          </ac:spMkLst>
        </pc:spChg>
        <pc:spChg chg="add del mod">
          <ac:chgData name="Armando Lacerda" userId="6ac139bb-b445-447a-8efe-92d4a0b8d73e" providerId="ADAL" clId="{25CBEF6B-2795-45FA-B16E-51975331B5CC}" dt="2023-08-28T22:15:12.116" v="85" actId="478"/>
          <ac:spMkLst>
            <pc:docMk/>
            <pc:sldMk cId="166890380" sldId="262"/>
            <ac:spMk id="14" creationId="{19847AE9-60FF-A58B-511F-7E6F8FEF969E}"/>
          </ac:spMkLst>
        </pc:spChg>
        <pc:spChg chg="add mod">
          <ac:chgData name="Armando Lacerda" userId="6ac139bb-b445-447a-8efe-92d4a0b8d73e" providerId="ADAL" clId="{25CBEF6B-2795-45FA-B16E-51975331B5CC}" dt="2023-08-28T22:17:53.485" v="105" actId="20577"/>
          <ac:spMkLst>
            <pc:docMk/>
            <pc:sldMk cId="166890380" sldId="262"/>
            <ac:spMk id="16" creationId="{F31E30D6-D359-3990-B0A9-92C4DC28BC6F}"/>
          </ac:spMkLst>
        </pc:spChg>
        <pc:spChg chg="add mod">
          <ac:chgData name="Armando Lacerda" userId="6ac139bb-b445-447a-8efe-92d4a0b8d73e" providerId="ADAL" clId="{25CBEF6B-2795-45FA-B16E-51975331B5CC}" dt="2023-08-28T22:18:28.501" v="131" actId="1076"/>
          <ac:spMkLst>
            <pc:docMk/>
            <pc:sldMk cId="166890380" sldId="262"/>
            <ac:spMk id="18" creationId="{A1A40910-98A9-F38B-F1D7-ECC4F648E120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0" creationId="{63532DA9-9FFA-50EE-0DC0-5C8639BE5D5F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1" creationId="{B3995F8D-76A3-2693-32FB-6C89D5F4F015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2" creationId="{AF6C92A7-2D75-2055-5C61-ECE6C7DC3C40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3" creationId="{7DA8051E-FC89-649B-E99C-F676DEC33108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5" creationId="{5EC14EA8-B34A-4D35-CFA3-4CF4FEB830CA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7" creationId="{FD9FF6E2-5AC9-2DB5-DB34-576E656ABF89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8" creationId="{119DC18D-957D-8D78-83CB-F464FF373289}"/>
          </ac:spMkLst>
        </pc:spChg>
        <pc:spChg chg="del">
          <ac:chgData name="Armando Lacerda" userId="6ac139bb-b445-447a-8efe-92d4a0b8d73e" providerId="ADAL" clId="{25CBEF6B-2795-45FA-B16E-51975331B5CC}" dt="2023-08-28T22:04:02.257" v="3" actId="478"/>
          <ac:spMkLst>
            <pc:docMk/>
            <pc:sldMk cId="166890380" sldId="262"/>
            <ac:spMk id="29" creationId="{FC77D1B9-DEDD-74EF-0803-34AC177255F7}"/>
          </ac:spMkLst>
        </pc:spChg>
        <pc:spChg chg="add mod">
          <ac:chgData name="Armando Lacerda" userId="6ac139bb-b445-447a-8efe-92d4a0b8d73e" providerId="ADAL" clId="{25CBEF6B-2795-45FA-B16E-51975331B5CC}" dt="2023-08-28T22:17:37.952" v="96"/>
          <ac:spMkLst>
            <pc:docMk/>
            <pc:sldMk cId="166890380" sldId="262"/>
            <ac:spMk id="30" creationId="{D11B4F78-C29C-6907-1758-A18A613E639E}"/>
          </ac:spMkLst>
        </pc:spChg>
        <pc:spChg chg="add mod">
          <ac:chgData name="Armando Lacerda" userId="6ac139bb-b445-447a-8efe-92d4a0b8d73e" providerId="ADAL" clId="{25CBEF6B-2795-45FA-B16E-51975331B5CC}" dt="2023-08-28T22:17:37.952" v="96"/>
          <ac:spMkLst>
            <pc:docMk/>
            <pc:sldMk cId="166890380" sldId="262"/>
            <ac:spMk id="31" creationId="{853118C8-9B72-4C3D-3792-8BA7CAE64D7C}"/>
          </ac:spMkLst>
        </pc:spChg>
        <pc:spChg chg="add mod">
          <ac:chgData name="Armando Lacerda" userId="6ac139bb-b445-447a-8efe-92d4a0b8d73e" providerId="ADAL" clId="{25CBEF6B-2795-45FA-B16E-51975331B5CC}" dt="2023-08-28T22:19:11.168" v="164" actId="1076"/>
          <ac:spMkLst>
            <pc:docMk/>
            <pc:sldMk cId="166890380" sldId="262"/>
            <ac:spMk id="32" creationId="{7F4E9875-5ED0-860B-3450-7B23BEB5E423}"/>
          </ac:spMkLst>
        </pc:spChg>
        <pc:spChg chg="add mod">
          <ac:chgData name="Armando Lacerda" userId="6ac139bb-b445-447a-8efe-92d4a0b8d73e" providerId="ADAL" clId="{25CBEF6B-2795-45FA-B16E-51975331B5CC}" dt="2023-08-28T22:18:55.766" v="162" actId="1076"/>
          <ac:spMkLst>
            <pc:docMk/>
            <pc:sldMk cId="166890380" sldId="262"/>
            <ac:spMk id="33" creationId="{CAC8FBB6-28FE-8202-EAD8-2043ED9F0BB7}"/>
          </ac:spMkLst>
        </pc:spChg>
        <pc:spChg chg="add mod">
          <ac:chgData name="Armando Lacerda" userId="6ac139bb-b445-447a-8efe-92d4a0b8d73e" providerId="ADAL" clId="{25CBEF6B-2795-45FA-B16E-51975331B5CC}" dt="2023-08-28T22:17:37.952" v="96"/>
          <ac:spMkLst>
            <pc:docMk/>
            <pc:sldMk cId="166890380" sldId="262"/>
            <ac:spMk id="34" creationId="{90F6E646-0D97-B182-9694-556F44D6C601}"/>
          </ac:spMkLst>
        </pc:spChg>
        <pc:spChg chg="add mod">
          <ac:chgData name="Armando Lacerda" userId="6ac139bb-b445-447a-8efe-92d4a0b8d73e" providerId="ADAL" clId="{25CBEF6B-2795-45FA-B16E-51975331B5CC}" dt="2023-08-28T22:18:43.695" v="145" actId="1076"/>
          <ac:spMkLst>
            <pc:docMk/>
            <pc:sldMk cId="166890380" sldId="262"/>
            <ac:spMk id="35" creationId="{98C3BE25-5996-2E83-C73C-ABB17C4549C6}"/>
          </ac:spMkLst>
        </pc:sp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5" creationId="{935FC8E5-CC26-834E-4408-8AA406B3FFE9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7" creationId="{7F1E4993-8B55-4C7F-A4A9-7A4CD448AB19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9" creationId="{B22DF860-B569-6EEB-78DF-8497BDE61214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1" creationId="{DB86D336-7338-4210-2BE3-1589906CE60F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3" creationId="{B8D65E63-1C8A-5D1B-FC1D-CAEEF49F2281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5" creationId="{F633B9CD-4FB8-1963-0D81-F4F2A146A894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7" creationId="{C784C9BC-31C7-AA58-4DC4-7D117D8D8757}"/>
          </ac:picMkLst>
        </pc:picChg>
        <pc:picChg chg="mod">
          <ac:chgData name="Armando Lacerda" userId="6ac139bb-b445-447a-8efe-92d4a0b8d73e" providerId="ADAL" clId="{25CBEF6B-2795-45FA-B16E-51975331B5CC}" dt="2023-08-28T22:04:29.317" v="6" actId="1076"/>
          <ac:picMkLst>
            <pc:docMk/>
            <pc:sldMk cId="166890380" sldId="262"/>
            <ac:picMk id="19" creationId="{225F4732-A265-BB07-7BE3-0F121983CD4A}"/>
          </ac:picMkLst>
        </pc:picChg>
      </pc:sldChg>
      <pc:sldChg chg="addSp delSp modSp add mod modTransition">
        <pc:chgData name="Armando Lacerda" userId="6ac139bb-b445-447a-8efe-92d4a0b8d73e" providerId="ADAL" clId="{25CBEF6B-2795-45FA-B16E-51975331B5CC}" dt="2023-08-29T16:59:59.982" v="925"/>
        <pc:sldMkLst>
          <pc:docMk/>
          <pc:sldMk cId="1804377006" sldId="263"/>
        </pc:sldMkLst>
        <pc:spChg chg="add del mod">
          <ac:chgData name="Armando Lacerda" userId="6ac139bb-b445-447a-8efe-92d4a0b8d73e" providerId="ADAL" clId="{25CBEF6B-2795-45FA-B16E-51975331B5CC}" dt="2023-08-28T22:17:23.611" v="95" actId="1076"/>
          <ac:spMkLst>
            <pc:docMk/>
            <pc:sldMk cId="1804377006" sldId="263"/>
            <ac:spMk id="2" creationId="{B06FA689-B5BE-CBFD-93A8-249A859B58A6}"/>
          </ac:spMkLst>
        </pc:spChg>
        <pc:spChg chg="add del mod">
          <ac:chgData name="Armando Lacerda" userId="6ac139bb-b445-447a-8efe-92d4a0b8d73e" providerId="ADAL" clId="{25CBEF6B-2795-45FA-B16E-51975331B5CC}" dt="2023-08-28T22:16:47.091" v="92" actId="1076"/>
          <ac:spMkLst>
            <pc:docMk/>
            <pc:sldMk cId="1804377006" sldId="263"/>
            <ac:spMk id="3" creationId="{325AD8D8-47BA-4598-0963-37F4C1C6D2B6}"/>
          </ac:spMkLst>
        </pc:spChg>
        <pc:spChg chg="add del mod">
          <ac:chgData name="Armando Lacerda" userId="6ac139bb-b445-447a-8efe-92d4a0b8d73e" providerId="ADAL" clId="{25CBEF6B-2795-45FA-B16E-51975331B5CC}" dt="2023-08-28T22:15:34.730" v="87" actId="21"/>
          <ac:spMkLst>
            <pc:docMk/>
            <pc:sldMk cId="1804377006" sldId="263"/>
            <ac:spMk id="4" creationId="{C6ED2028-2AB2-E4B6-E319-9CB10D33D5CA}"/>
          </ac:spMkLst>
        </pc:spChg>
        <pc:spChg chg="add del mod">
          <ac:chgData name="Armando Lacerda" userId="6ac139bb-b445-447a-8efe-92d4a0b8d73e" providerId="ADAL" clId="{25CBEF6B-2795-45FA-B16E-51975331B5CC}" dt="2023-08-28T22:15:34.730" v="87" actId="21"/>
          <ac:spMkLst>
            <pc:docMk/>
            <pc:sldMk cId="1804377006" sldId="263"/>
            <ac:spMk id="6" creationId="{D91EB1BF-1596-51C4-2745-5A72D08A797F}"/>
          </ac:spMkLst>
        </pc:spChg>
        <pc:spChg chg="add del mod">
          <ac:chgData name="Armando Lacerda" userId="6ac139bb-b445-447a-8efe-92d4a0b8d73e" providerId="ADAL" clId="{25CBEF6B-2795-45FA-B16E-51975331B5CC}" dt="2023-08-28T22:15:34.730" v="87" actId="21"/>
          <ac:spMkLst>
            <pc:docMk/>
            <pc:sldMk cId="1804377006" sldId="263"/>
            <ac:spMk id="8" creationId="{03D38873-1DE0-3659-1BB7-8519C008C386}"/>
          </ac:spMkLst>
        </pc:spChg>
        <pc:spChg chg="add del mod">
          <ac:chgData name="Armando Lacerda" userId="6ac139bb-b445-447a-8efe-92d4a0b8d73e" providerId="ADAL" clId="{25CBEF6B-2795-45FA-B16E-51975331B5CC}" dt="2023-08-28T22:15:34.730" v="87" actId="21"/>
          <ac:spMkLst>
            <pc:docMk/>
            <pc:sldMk cId="1804377006" sldId="263"/>
            <ac:spMk id="10" creationId="{6AE9EB60-8415-E33D-5C29-390A4778B270}"/>
          </ac:spMkLst>
        </pc:spChg>
        <pc:spChg chg="add del mod">
          <ac:chgData name="Armando Lacerda" userId="6ac139bb-b445-447a-8efe-92d4a0b8d73e" providerId="ADAL" clId="{25CBEF6B-2795-45FA-B16E-51975331B5CC}" dt="2023-08-28T22:17:01.448" v="93" actId="1076"/>
          <ac:spMkLst>
            <pc:docMk/>
            <pc:sldMk cId="1804377006" sldId="263"/>
            <ac:spMk id="12" creationId="{4F275398-589F-EF75-F08B-78399D2DAA30}"/>
          </ac:spMkLst>
        </pc:spChg>
        <pc:spChg chg="add del mod">
          <ac:chgData name="Armando Lacerda" userId="6ac139bb-b445-447a-8efe-92d4a0b8d73e" providerId="ADAL" clId="{25CBEF6B-2795-45FA-B16E-51975331B5CC}" dt="2023-08-28T22:16:22.710" v="90" actId="408"/>
          <ac:spMkLst>
            <pc:docMk/>
            <pc:sldMk cId="1804377006" sldId="263"/>
            <ac:spMk id="14" creationId="{8410D9A2-2FE2-7571-4901-CEA4EBCC5426}"/>
          </ac:spMkLst>
        </pc:spChg>
        <pc:spChg chg="add mod">
          <ac:chgData name="Armando Lacerda" userId="6ac139bb-b445-447a-8efe-92d4a0b8d73e" providerId="ADAL" clId="{25CBEF6B-2795-45FA-B16E-51975331B5CC}" dt="2023-08-29T01:30:22.135" v="754" actId="1582"/>
          <ac:spMkLst>
            <pc:docMk/>
            <pc:sldMk cId="1804377006" sldId="263"/>
            <ac:spMk id="25" creationId="{F7D58C6F-707D-ADA4-E34B-ACD02715416E}"/>
          </ac:spMkLst>
        </pc:spChg>
        <pc:picChg chg="mod">
          <ac:chgData name="Armando Lacerda" userId="6ac139bb-b445-447a-8efe-92d4a0b8d73e" providerId="ADAL" clId="{25CBEF6B-2795-45FA-B16E-51975331B5CC}" dt="2023-08-28T22:16:05.047" v="89" actId="408"/>
          <ac:picMkLst>
            <pc:docMk/>
            <pc:sldMk cId="1804377006" sldId="263"/>
            <ac:picMk id="5" creationId="{935FC8E5-CC26-834E-4408-8AA406B3FFE9}"/>
          </ac:picMkLst>
        </pc:picChg>
        <pc:picChg chg="mod">
          <ac:chgData name="Armando Lacerda" userId="6ac139bb-b445-447a-8efe-92d4a0b8d73e" providerId="ADAL" clId="{25CBEF6B-2795-45FA-B16E-51975331B5CC}" dt="2023-08-28T22:15:53.116" v="88" actId="408"/>
          <ac:picMkLst>
            <pc:docMk/>
            <pc:sldMk cId="1804377006" sldId="263"/>
            <ac:picMk id="7" creationId="{7F1E4993-8B55-4C7F-A4A9-7A4CD448AB19}"/>
          </ac:picMkLst>
        </pc:picChg>
        <pc:picChg chg="mod">
          <ac:chgData name="Armando Lacerda" userId="6ac139bb-b445-447a-8efe-92d4a0b8d73e" providerId="ADAL" clId="{25CBEF6B-2795-45FA-B16E-51975331B5CC}" dt="2023-08-28T22:11:23.874" v="47" actId="14826"/>
          <ac:picMkLst>
            <pc:docMk/>
            <pc:sldMk cId="1804377006" sldId="263"/>
            <ac:picMk id="9" creationId="{B22DF860-B569-6EEB-78DF-8497BDE61214}"/>
          </ac:picMkLst>
        </pc:picChg>
        <pc:picChg chg="mod">
          <ac:chgData name="Armando Lacerda" userId="6ac139bb-b445-447a-8efe-92d4a0b8d73e" providerId="ADAL" clId="{25CBEF6B-2795-45FA-B16E-51975331B5CC}" dt="2023-08-28T22:12:34.241" v="61" actId="14826"/>
          <ac:picMkLst>
            <pc:docMk/>
            <pc:sldMk cId="1804377006" sldId="263"/>
            <ac:picMk id="11" creationId="{DB86D336-7338-4210-2BE3-1589906CE60F}"/>
          </ac:picMkLst>
        </pc:picChg>
        <pc:picChg chg="mod">
          <ac:chgData name="Armando Lacerda" userId="6ac139bb-b445-447a-8efe-92d4a0b8d73e" providerId="ADAL" clId="{25CBEF6B-2795-45FA-B16E-51975331B5CC}" dt="2023-08-28T22:11:49.457" v="53" actId="14826"/>
          <ac:picMkLst>
            <pc:docMk/>
            <pc:sldMk cId="1804377006" sldId="263"/>
            <ac:picMk id="13" creationId="{B8D65E63-1C8A-5D1B-FC1D-CAEEF49F2281}"/>
          </ac:picMkLst>
        </pc:picChg>
        <pc:picChg chg="mod">
          <ac:chgData name="Armando Lacerda" userId="6ac139bb-b445-447a-8efe-92d4a0b8d73e" providerId="ADAL" clId="{25CBEF6B-2795-45FA-B16E-51975331B5CC}" dt="2023-08-28T22:12:03.191" v="55" actId="14826"/>
          <ac:picMkLst>
            <pc:docMk/>
            <pc:sldMk cId="1804377006" sldId="263"/>
            <ac:picMk id="15" creationId="{F633B9CD-4FB8-1963-0D81-F4F2A146A894}"/>
          </ac:picMkLst>
        </pc:picChg>
        <pc:picChg chg="mod">
          <ac:chgData name="Armando Lacerda" userId="6ac139bb-b445-447a-8efe-92d4a0b8d73e" providerId="ADAL" clId="{25CBEF6B-2795-45FA-B16E-51975331B5CC}" dt="2023-08-28T22:15:53.116" v="88" actId="408"/>
          <ac:picMkLst>
            <pc:docMk/>
            <pc:sldMk cId="1804377006" sldId="263"/>
            <ac:picMk id="17" creationId="{C784C9BC-31C7-AA58-4DC4-7D117D8D8757}"/>
          </ac:picMkLst>
        </pc:picChg>
        <pc:picChg chg="add del mod">
          <ac:chgData name="Armando Lacerda" userId="6ac139bb-b445-447a-8efe-92d4a0b8d73e" providerId="ADAL" clId="{25CBEF6B-2795-45FA-B16E-51975331B5CC}" dt="2023-08-28T22:39:15.347" v="228"/>
          <ac:picMkLst>
            <pc:docMk/>
            <pc:sldMk cId="1804377006" sldId="263"/>
            <ac:picMk id="18" creationId="{087BC109-57F6-DC49-B83E-4A903CAC11A7}"/>
          </ac:picMkLst>
        </pc:picChg>
        <pc:picChg chg="mod">
          <ac:chgData name="Armando Lacerda" userId="6ac139bb-b445-447a-8efe-92d4a0b8d73e" providerId="ADAL" clId="{25CBEF6B-2795-45FA-B16E-51975331B5CC}" dt="2023-08-28T22:16:05.047" v="89" actId="408"/>
          <ac:picMkLst>
            <pc:docMk/>
            <pc:sldMk cId="1804377006" sldId="263"/>
            <ac:picMk id="19" creationId="{225F4732-A265-BB07-7BE3-0F121983CD4A}"/>
          </ac:picMkLst>
        </pc:picChg>
        <pc:picChg chg="add del mod">
          <ac:chgData name="Armando Lacerda" userId="6ac139bb-b445-447a-8efe-92d4a0b8d73e" providerId="ADAL" clId="{25CBEF6B-2795-45FA-B16E-51975331B5CC}" dt="2023-08-28T22:39:19.797" v="230"/>
          <ac:picMkLst>
            <pc:docMk/>
            <pc:sldMk cId="1804377006" sldId="263"/>
            <ac:picMk id="21" creationId="{52BFC7FF-DC74-70A7-BB60-6B302DFD9BE1}"/>
          </ac:picMkLst>
        </pc:picChg>
        <pc:picChg chg="add mod ord">
          <ac:chgData name="Armando Lacerda" userId="6ac139bb-b445-447a-8efe-92d4a0b8d73e" providerId="ADAL" clId="{25CBEF6B-2795-45FA-B16E-51975331B5CC}" dt="2023-08-28T22:40:52.786" v="239" actId="166"/>
          <ac:picMkLst>
            <pc:docMk/>
            <pc:sldMk cId="1804377006" sldId="263"/>
            <ac:picMk id="23" creationId="{DC8F94C6-250F-A73A-87FC-4475CA352CE8}"/>
          </ac:picMkLst>
        </pc:picChg>
      </pc:sldChg>
      <pc:sldChg chg="add del">
        <pc:chgData name="Armando Lacerda" userId="6ac139bb-b445-447a-8efe-92d4a0b8d73e" providerId="ADAL" clId="{25CBEF6B-2795-45FA-B16E-51975331B5CC}" dt="2023-08-28T22:14:24.105" v="78" actId="2890"/>
        <pc:sldMkLst>
          <pc:docMk/>
          <pc:sldMk cId="1153217764" sldId="264"/>
        </pc:sldMkLst>
      </pc:sldChg>
      <pc:sldChg chg="add del">
        <pc:chgData name="Armando Lacerda" userId="6ac139bb-b445-447a-8efe-92d4a0b8d73e" providerId="ADAL" clId="{25CBEF6B-2795-45FA-B16E-51975331B5CC}" dt="2023-08-28T22:14:43.709" v="80" actId="2890"/>
        <pc:sldMkLst>
          <pc:docMk/>
          <pc:sldMk cId="3397169953" sldId="264"/>
        </pc:sldMkLst>
      </pc:sldChg>
      <pc:sldChg chg="addSp modSp add mod modTransition modNotesTx">
        <pc:chgData name="Armando Lacerda" userId="6ac139bb-b445-447a-8efe-92d4a0b8d73e" providerId="ADAL" clId="{25CBEF6B-2795-45FA-B16E-51975331B5CC}" dt="2023-08-29T18:34:42.101" v="957"/>
        <pc:sldMkLst>
          <pc:docMk/>
          <pc:sldMk cId="4231599728" sldId="264"/>
        </pc:sldMkLst>
        <pc:spChg chg="add mod">
          <ac:chgData name="Armando Lacerda" userId="6ac139bb-b445-447a-8efe-92d4a0b8d73e" providerId="ADAL" clId="{25CBEF6B-2795-45FA-B16E-51975331B5CC}" dt="2023-08-29T01:29:48.439" v="752" actId="1582"/>
          <ac:spMkLst>
            <pc:docMk/>
            <pc:sldMk cId="4231599728" sldId="264"/>
            <ac:spMk id="2" creationId="{22A5834F-29C9-9CC5-4CDC-BA9EA3F849BC}"/>
          </ac:spMkLst>
        </pc:spChg>
        <pc:picChg chg="add mod">
          <ac:chgData name="Armando Lacerda" userId="6ac139bb-b445-447a-8efe-92d4a0b8d73e" providerId="ADAL" clId="{25CBEF6B-2795-45FA-B16E-51975331B5CC}" dt="2023-08-28T22:21:37.677" v="173" actId="1076"/>
          <ac:picMkLst>
            <pc:docMk/>
            <pc:sldMk cId="4231599728" sldId="264"/>
            <ac:picMk id="4" creationId="{4919D1FE-DED8-C56A-A837-F5F32F2573B8}"/>
          </ac:picMkLst>
        </pc:picChg>
      </pc:sldChg>
      <pc:sldChg chg="addSp delSp modSp add mod modTransition modNotesTx">
        <pc:chgData name="Armando Lacerda" userId="6ac139bb-b445-447a-8efe-92d4a0b8d73e" providerId="ADAL" clId="{25CBEF6B-2795-45FA-B16E-51975331B5CC}" dt="2023-08-29T18:34:44.601" v="958"/>
        <pc:sldMkLst>
          <pc:docMk/>
          <pc:sldMk cId="290515348" sldId="265"/>
        </pc:sldMkLst>
        <pc:spChg chg="del mod">
          <ac:chgData name="Armando Lacerda" userId="6ac139bb-b445-447a-8efe-92d4a0b8d73e" providerId="ADAL" clId="{25CBEF6B-2795-45FA-B16E-51975331B5CC}" dt="2023-08-28T22:36:56.507" v="220" actId="478"/>
          <ac:spMkLst>
            <pc:docMk/>
            <pc:sldMk cId="290515348" sldId="265"/>
            <ac:spMk id="2" creationId="{22A5834F-29C9-9CC5-4CDC-BA9EA3F849BC}"/>
          </ac:spMkLst>
        </pc:spChg>
        <pc:spChg chg="add mod ord">
          <ac:chgData name="Armando Lacerda" userId="6ac139bb-b445-447a-8efe-92d4a0b8d73e" providerId="ADAL" clId="{25CBEF6B-2795-45FA-B16E-51975331B5CC}" dt="2023-08-28T22:35:50.304" v="208" actId="1076"/>
          <ac:spMkLst>
            <pc:docMk/>
            <pc:sldMk cId="290515348" sldId="265"/>
            <ac:spMk id="20" creationId="{7B800CF5-0895-DBA9-CC80-88683799E17D}"/>
          </ac:spMkLst>
        </pc:spChg>
        <pc:spChg chg="add mod">
          <ac:chgData name="Armando Lacerda" userId="6ac139bb-b445-447a-8efe-92d4a0b8d73e" providerId="ADAL" clId="{25CBEF6B-2795-45FA-B16E-51975331B5CC}" dt="2023-08-28T22:36:18.745" v="216" actId="2085"/>
          <ac:spMkLst>
            <pc:docMk/>
            <pc:sldMk cId="290515348" sldId="265"/>
            <ac:spMk id="21" creationId="{3E70B986-FF9E-3D32-29E0-E12DE0BDFAB9}"/>
          </ac:spMkLst>
        </pc:spChg>
        <pc:spChg chg="add mod">
          <ac:chgData name="Armando Lacerda" userId="6ac139bb-b445-447a-8efe-92d4a0b8d73e" providerId="ADAL" clId="{25CBEF6B-2795-45FA-B16E-51975331B5CC}" dt="2023-08-29T01:29:57.359" v="753" actId="1582"/>
          <ac:spMkLst>
            <pc:docMk/>
            <pc:sldMk cId="290515348" sldId="265"/>
            <ac:spMk id="22" creationId="{2AA4E872-2398-5841-A394-D83E0C11D6FF}"/>
          </ac:spMkLst>
        </pc:spChg>
        <pc:spChg chg="mod">
          <ac:chgData name="Armando Lacerda" userId="6ac139bb-b445-447a-8efe-92d4a0b8d73e" providerId="ADAL" clId="{25CBEF6B-2795-45FA-B16E-51975331B5CC}" dt="2023-08-29T09:05:14.659" v="844" actId="20577"/>
          <ac:spMkLst>
            <pc:docMk/>
            <pc:sldMk cId="290515348" sldId="265"/>
            <ac:spMk id="32" creationId="{7F4E9875-5ED0-860B-3450-7B23BEB5E423}"/>
          </ac:spMkLst>
        </pc:spChg>
        <pc:picChg chg="add del mod">
          <ac:chgData name="Armando Lacerda" userId="6ac139bb-b445-447a-8efe-92d4a0b8d73e" providerId="ADAL" clId="{25CBEF6B-2795-45FA-B16E-51975331B5CC}" dt="2023-08-28T22:23:09.390" v="176"/>
          <ac:picMkLst>
            <pc:docMk/>
            <pc:sldMk cId="290515348" sldId="265"/>
            <ac:picMk id="6" creationId="{E75C336E-2F48-1E69-C2C3-56AA7496A4FE}"/>
          </ac:picMkLst>
        </pc:picChg>
        <pc:picChg chg="add del mod">
          <ac:chgData name="Armando Lacerda" userId="6ac139bb-b445-447a-8efe-92d4a0b8d73e" providerId="ADAL" clId="{25CBEF6B-2795-45FA-B16E-51975331B5CC}" dt="2023-08-28T22:24:16.810" v="180" actId="21"/>
          <ac:picMkLst>
            <pc:docMk/>
            <pc:sldMk cId="290515348" sldId="265"/>
            <ac:picMk id="10" creationId="{57851E38-900A-B688-19F2-4E67F35E3C58}"/>
          </ac:picMkLst>
        </pc:picChg>
        <pc:picChg chg="mod ord">
          <ac:chgData name="Armando Lacerda" userId="6ac139bb-b445-447a-8efe-92d4a0b8d73e" providerId="ADAL" clId="{25CBEF6B-2795-45FA-B16E-51975331B5CC}" dt="2023-08-28T22:36:26.930" v="217" actId="166"/>
          <ac:picMkLst>
            <pc:docMk/>
            <pc:sldMk cId="290515348" sldId="265"/>
            <ac:picMk id="13" creationId="{B8D65E63-1C8A-5D1B-FC1D-CAEEF49F2281}"/>
          </ac:picMkLst>
        </pc:picChg>
        <pc:picChg chg="add del mod">
          <ac:chgData name="Armando Lacerda" userId="6ac139bb-b445-447a-8efe-92d4a0b8d73e" providerId="ADAL" clId="{25CBEF6B-2795-45FA-B16E-51975331B5CC}" dt="2023-08-28T22:34:17.742" v="182" actId="21"/>
          <ac:picMkLst>
            <pc:docMk/>
            <pc:sldMk cId="290515348" sldId="265"/>
            <ac:picMk id="14" creationId="{6966221D-8A47-F04C-42DF-F7F2F4C4EB2E}"/>
          </ac:picMkLst>
        </pc:picChg>
        <pc:picChg chg="mod">
          <ac:chgData name="Armando Lacerda" userId="6ac139bb-b445-447a-8efe-92d4a0b8d73e" providerId="ADAL" clId="{25CBEF6B-2795-45FA-B16E-51975331B5CC}" dt="2023-08-28T22:37:46.271" v="224" actId="14100"/>
          <ac:picMkLst>
            <pc:docMk/>
            <pc:sldMk cId="290515348" sldId="265"/>
            <ac:picMk id="17" creationId="{C784C9BC-31C7-AA58-4DC4-7D117D8D8757}"/>
          </ac:picMkLst>
        </pc:picChg>
      </pc:sldChg>
      <pc:sldChg chg="delSp add mod modNotesTx">
        <pc:chgData name="Armando Lacerda" userId="6ac139bb-b445-447a-8efe-92d4a0b8d73e" providerId="ADAL" clId="{25CBEF6B-2795-45FA-B16E-51975331B5CC}" dt="2023-08-29T18:36:34.784" v="1067" actId="20577"/>
        <pc:sldMkLst>
          <pc:docMk/>
          <pc:sldMk cId="111765456" sldId="266"/>
        </pc:sldMkLst>
        <pc:spChg chg="del">
          <ac:chgData name="Armando Lacerda" userId="6ac139bb-b445-447a-8efe-92d4a0b8d73e" providerId="ADAL" clId="{25CBEF6B-2795-45FA-B16E-51975331B5CC}" dt="2023-08-29T01:34:03.030" v="760" actId="478"/>
          <ac:spMkLst>
            <pc:docMk/>
            <pc:sldMk cId="111765456" sldId="266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4:03.030" v="760" actId="478"/>
          <ac:spMkLst>
            <pc:docMk/>
            <pc:sldMk cId="111765456" sldId="266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01:34:03.030" v="760" actId="478"/>
          <ac:spMkLst>
            <pc:docMk/>
            <pc:sldMk cId="111765456" sldId="266"/>
            <ac:spMk id="8" creationId="{03D38873-1DE0-3659-1BB7-8519C008C386}"/>
          </ac:spMkLst>
        </pc:spChg>
        <pc:spChg chg="del">
          <ac:chgData name="Armando Lacerda" userId="6ac139bb-b445-447a-8efe-92d4a0b8d73e" providerId="ADAL" clId="{25CBEF6B-2795-45FA-B16E-51975331B5CC}" dt="2023-08-29T01:34:06.913" v="761" actId="478"/>
          <ac:spMkLst>
            <pc:docMk/>
            <pc:sldMk cId="111765456" sldId="266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01:34:03.030" v="760" actId="478"/>
          <ac:spMkLst>
            <pc:docMk/>
            <pc:sldMk cId="111765456" sldId="266"/>
            <ac:spMk id="12" creationId="{4F275398-589F-EF75-F08B-78399D2DAA30}"/>
          </ac:spMkLst>
        </pc:spChg>
        <pc:spChg chg="del">
          <ac:chgData name="Armando Lacerda" userId="6ac139bb-b445-447a-8efe-92d4a0b8d73e" providerId="ADAL" clId="{25CBEF6B-2795-45FA-B16E-51975331B5CC}" dt="2023-08-29T01:34:06.913" v="761" actId="478"/>
          <ac:spMkLst>
            <pc:docMk/>
            <pc:sldMk cId="111765456" sldId="266"/>
            <ac:spMk id="14" creationId="{8410D9A2-2FE2-7571-4901-CEA4EBCC5426}"/>
          </ac:spMkLst>
        </pc:spChg>
        <pc:spChg chg="del">
          <ac:chgData name="Armando Lacerda" userId="6ac139bb-b445-447a-8efe-92d4a0b8d73e" providerId="ADAL" clId="{25CBEF6B-2795-45FA-B16E-51975331B5CC}" dt="2023-08-28T22:41:57.130" v="241" actId="478"/>
          <ac:spMkLst>
            <pc:docMk/>
            <pc:sldMk cId="111765456" sldId="266"/>
            <ac:spMk id="25" creationId="{F7D58C6F-707D-ADA4-E34B-ACD02715416E}"/>
          </ac:spMkLst>
        </pc:spChg>
        <pc:picChg chg="del">
          <ac:chgData name="Armando Lacerda" userId="6ac139bb-b445-447a-8efe-92d4a0b8d73e" providerId="ADAL" clId="{25CBEF6B-2795-45FA-B16E-51975331B5CC}" dt="2023-08-29T01:34:03.030" v="760" actId="478"/>
          <ac:picMkLst>
            <pc:docMk/>
            <pc:sldMk cId="111765456" sldId="266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4:03.030" v="760" actId="478"/>
          <ac:picMkLst>
            <pc:docMk/>
            <pc:sldMk cId="111765456" sldId="266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01:34:03.030" v="760" actId="478"/>
          <ac:picMkLst>
            <pc:docMk/>
            <pc:sldMk cId="111765456" sldId="266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9T01:34:06.913" v="761" actId="478"/>
          <ac:picMkLst>
            <pc:docMk/>
            <pc:sldMk cId="111765456" sldId="266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9T01:34:03.030" v="760" actId="478"/>
          <ac:picMkLst>
            <pc:docMk/>
            <pc:sldMk cId="111765456" sldId="266"/>
            <ac:picMk id="17" creationId="{C784C9BC-31C7-AA58-4DC4-7D117D8D8757}"/>
          </ac:picMkLst>
        </pc:picChg>
        <pc:picChg chg="del">
          <ac:chgData name="Armando Lacerda" userId="6ac139bb-b445-447a-8efe-92d4a0b8d73e" providerId="ADAL" clId="{25CBEF6B-2795-45FA-B16E-51975331B5CC}" dt="2023-08-29T01:34:06.913" v="761" actId="478"/>
          <ac:picMkLst>
            <pc:docMk/>
            <pc:sldMk cId="111765456" sldId="266"/>
            <ac:picMk id="19" creationId="{225F4732-A265-BB07-7BE3-0F121983CD4A}"/>
          </ac:picMkLst>
        </pc:picChg>
        <pc:picChg chg="del">
          <ac:chgData name="Armando Lacerda" userId="6ac139bb-b445-447a-8efe-92d4a0b8d73e" providerId="ADAL" clId="{25CBEF6B-2795-45FA-B16E-51975331B5CC}" dt="2023-08-28T22:41:57.130" v="241" actId="478"/>
          <ac:picMkLst>
            <pc:docMk/>
            <pc:sldMk cId="111765456" sldId="266"/>
            <ac:picMk id="23" creationId="{DC8F94C6-250F-A73A-87FC-4475CA352CE8}"/>
          </ac:picMkLst>
        </pc:picChg>
      </pc:sldChg>
      <pc:sldChg chg="addSp delSp modSp new mod modTransition modAnim modNotesTx">
        <pc:chgData name="Armando Lacerda" userId="6ac139bb-b445-447a-8efe-92d4a0b8d73e" providerId="ADAL" clId="{25CBEF6B-2795-45FA-B16E-51975331B5CC}" dt="2023-08-29T18:34:29.241" v="949" actId="20577"/>
        <pc:sldMkLst>
          <pc:docMk/>
          <pc:sldMk cId="962972893" sldId="267"/>
        </pc:sldMkLst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5" creationId="{E7B16B9A-5A7C-9315-BC4B-0CE248435C75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6" creationId="{B81FF8E3-E9D5-A519-DD97-94B284EEF4BB}"/>
          </ac:spMkLst>
        </pc:spChg>
        <pc:spChg chg="add del">
          <ac:chgData name="Armando Lacerda" userId="6ac139bb-b445-447a-8efe-92d4a0b8d73e" providerId="ADAL" clId="{25CBEF6B-2795-45FA-B16E-51975331B5CC}" dt="2023-08-29T00:15:40.550" v="267" actId="478"/>
          <ac:spMkLst>
            <pc:docMk/>
            <pc:sldMk cId="962972893" sldId="267"/>
            <ac:spMk id="7" creationId="{923E43BB-2C0A-AC47-A7C4-29AA0F5D16AE}"/>
          </ac:spMkLst>
        </pc:spChg>
        <pc:spChg chg="add del mod">
          <ac:chgData name="Armando Lacerda" userId="6ac139bb-b445-447a-8efe-92d4a0b8d73e" providerId="ADAL" clId="{25CBEF6B-2795-45FA-B16E-51975331B5CC}" dt="2023-08-29T00:15:43.669" v="268" actId="21"/>
          <ac:spMkLst>
            <pc:docMk/>
            <pc:sldMk cId="962972893" sldId="267"/>
            <ac:spMk id="9" creationId="{2D12A047-E091-C87B-BDE4-331A79AF2A9B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11" creationId="{3B263B4A-D6EB-BA8A-3917-6E200815EA89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14" creationId="{CAEB136E-8012-23D5-2C0F-C5A2F378F02B}"/>
          </ac:spMkLst>
        </pc:spChg>
        <pc:spChg chg="add mod">
          <ac:chgData name="Armando Lacerda" userId="6ac139bb-b445-447a-8efe-92d4a0b8d73e" providerId="ADAL" clId="{25CBEF6B-2795-45FA-B16E-51975331B5CC}" dt="2023-08-29T00:22:11.539" v="307" actId="571"/>
          <ac:spMkLst>
            <pc:docMk/>
            <pc:sldMk cId="962972893" sldId="267"/>
            <ac:spMk id="16" creationId="{A32403DC-1C38-A237-EC74-2AA5017F19AB}"/>
          </ac:spMkLst>
        </pc:spChg>
        <pc:spChg chg="add mod">
          <ac:chgData name="Armando Lacerda" userId="6ac139bb-b445-447a-8efe-92d4a0b8d73e" providerId="ADAL" clId="{25CBEF6B-2795-45FA-B16E-51975331B5CC}" dt="2023-08-29T00:22:11.539" v="307" actId="571"/>
          <ac:spMkLst>
            <pc:docMk/>
            <pc:sldMk cId="962972893" sldId="267"/>
            <ac:spMk id="19" creationId="{162C747D-CBC0-DB53-0F97-84F6346F7DDA}"/>
          </ac:spMkLst>
        </pc:spChg>
        <pc:spChg chg="add mod">
          <ac:chgData name="Armando Lacerda" userId="6ac139bb-b445-447a-8efe-92d4a0b8d73e" providerId="ADAL" clId="{25CBEF6B-2795-45FA-B16E-51975331B5CC}" dt="2023-08-29T01:25:27.951" v="742" actId="1076"/>
          <ac:spMkLst>
            <pc:docMk/>
            <pc:sldMk cId="962972893" sldId="267"/>
            <ac:spMk id="21" creationId="{22A66C60-EFDE-F5A8-2B72-958DA64B1303}"/>
          </ac:spMkLst>
        </pc:spChg>
        <pc:spChg chg="add mod">
          <ac:chgData name="Armando Lacerda" userId="6ac139bb-b445-447a-8efe-92d4a0b8d73e" providerId="ADAL" clId="{25CBEF6B-2795-45FA-B16E-51975331B5CC}" dt="2023-08-29T00:39:37.505" v="504" actId="1076"/>
          <ac:spMkLst>
            <pc:docMk/>
            <pc:sldMk cId="962972893" sldId="267"/>
            <ac:spMk id="24" creationId="{87F67E44-4D7B-10DA-F7E2-FD101F1DC54B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25" creationId="{D9A7BE2F-2D73-D9AC-E74F-DED8E20ABEF3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27" creationId="{7C0F50E3-C3D9-BD0C-7B46-D063B5221F2D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30" creationId="{5348BE4A-08BF-A9F7-D86E-C9709765B1EE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31" creationId="{8B358C49-A977-8BD1-1487-E0B37FD7C37D}"/>
          </ac:spMkLst>
        </pc:spChg>
        <pc:spChg chg="add mod">
          <ac:chgData name="Armando Lacerda" userId="6ac139bb-b445-447a-8efe-92d4a0b8d73e" providerId="ADAL" clId="{25CBEF6B-2795-45FA-B16E-51975331B5CC}" dt="2023-08-29T00:39:48.805" v="505" actId="1076"/>
          <ac:spMkLst>
            <pc:docMk/>
            <pc:sldMk cId="962972893" sldId="267"/>
            <ac:spMk id="36" creationId="{E873BE55-9AD6-176B-EE25-A28338F3B2E5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39" creationId="{F44D8653-A4C7-5289-DD88-E82AD54DA851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40" creationId="{1A1D8CB1-0BE1-78B0-9606-2E393A38AE3B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41" creationId="{39DE9365-913D-C773-0CE6-A5B81D4A6291}"/>
          </ac:spMkLst>
        </pc:spChg>
        <pc:spChg chg="add del mod">
          <ac:chgData name="Armando Lacerda" userId="6ac139bb-b445-447a-8efe-92d4a0b8d73e" providerId="ADAL" clId="{25CBEF6B-2795-45FA-B16E-51975331B5CC}" dt="2023-08-29T00:39:30.330" v="503" actId="478"/>
          <ac:spMkLst>
            <pc:docMk/>
            <pc:sldMk cId="962972893" sldId="267"/>
            <ac:spMk id="42" creationId="{86FACEFC-26E6-7D7A-6244-00EB42FBAB92}"/>
          </ac:spMkLst>
        </pc:spChg>
        <pc:spChg chg="add mod">
          <ac:chgData name="Armando Lacerda" userId="6ac139bb-b445-447a-8efe-92d4a0b8d73e" providerId="ADAL" clId="{25CBEF6B-2795-45FA-B16E-51975331B5CC}" dt="2023-08-29T00:39:37.505" v="504" actId="1076"/>
          <ac:spMkLst>
            <pc:docMk/>
            <pc:sldMk cId="962972893" sldId="267"/>
            <ac:spMk id="43" creationId="{7F86F5B6-8DE9-6D21-3045-8FD81EA223DC}"/>
          </ac:spMkLst>
        </pc:spChg>
        <pc:spChg chg="add mod">
          <ac:chgData name="Armando Lacerda" userId="6ac139bb-b445-447a-8efe-92d4a0b8d73e" providerId="ADAL" clId="{25CBEF6B-2795-45FA-B16E-51975331B5CC}" dt="2023-08-29T00:39:37.505" v="504" actId="1076"/>
          <ac:spMkLst>
            <pc:docMk/>
            <pc:sldMk cId="962972893" sldId="267"/>
            <ac:spMk id="44" creationId="{C2A3C693-238C-BC16-0ADA-D7084976A8F3}"/>
          </ac:spMkLst>
        </pc:sp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2" creationId="{5C5C60C1-3EA3-6D91-E854-9E3B36DE37D9}"/>
          </ac:picMkLst>
        </pc:picChg>
        <pc:picChg chg="add del mod">
          <ac:chgData name="Armando Lacerda" userId="6ac139bb-b445-447a-8efe-92d4a0b8d73e" providerId="ADAL" clId="{25CBEF6B-2795-45FA-B16E-51975331B5CC}" dt="2023-08-28T22:42:57.038" v="248" actId="21"/>
          <ac:picMkLst>
            <pc:docMk/>
            <pc:sldMk cId="962972893" sldId="267"/>
            <ac:picMk id="3" creationId="{C54B1187-3CDE-FD0B-7F14-9D7574898AD7}"/>
          </ac:picMkLst>
        </pc:pic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4" creationId="{5265885B-24D1-7ED8-8FE6-5BD0B6512D87}"/>
          </ac:picMkLst>
        </pc:pic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8" creationId="{67B3B4B4-1806-8655-5E18-170F48B4FB04}"/>
          </ac:picMkLst>
        </pc:picChg>
        <pc:picChg chg="add del mod or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10" creationId="{97E855CB-2D5C-7229-D288-D95D6BA99C46}"/>
          </ac:picMkLst>
        </pc:pic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12" creationId="{59F7E347-140C-E220-8304-CFE20C72575F}"/>
          </ac:picMkLst>
        </pc:picChg>
        <pc:picChg chg="add del mod">
          <ac:chgData name="Armando Lacerda" userId="6ac139bb-b445-447a-8efe-92d4a0b8d73e" providerId="ADAL" clId="{25CBEF6B-2795-45FA-B16E-51975331B5CC}" dt="2023-08-29T00:39:30.330" v="503" actId="478"/>
          <ac:picMkLst>
            <pc:docMk/>
            <pc:sldMk cId="962972893" sldId="267"/>
            <ac:picMk id="13" creationId="{BBD4239D-E2AC-5A8F-3551-7F0AAB77B2FB}"/>
          </ac:picMkLst>
        </pc:picChg>
        <pc:picChg chg="add mod">
          <ac:chgData name="Armando Lacerda" userId="6ac139bb-b445-447a-8efe-92d4a0b8d73e" providerId="ADAL" clId="{25CBEF6B-2795-45FA-B16E-51975331B5CC}" dt="2023-08-29T00:39:37.505" v="504" actId="1076"/>
          <ac:picMkLst>
            <pc:docMk/>
            <pc:sldMk cId="962972893" sldId="267"/>
            <ac:picMk id="15" creationId="{2B242989-C3A4-AD2E-1B98-0F88A1D55B94}"/>
          </ac:picMkLst>
        </pc:picChg>
        <pc:picChg chg="add mod">
          <ac:chgData name="Armando Lacerda" userId="6ac139bb-b445-447a-8efe-92d4a0b8d73e" providerId="ADAL" clId="{25CBEF6B-2795-45FA-B16E-51975331B5CC}" dt="2023-08-29T00:22:11.539" v="307" actId="571"/>
          <ac:picMkLst>
            <pc:docMk/>
            <pc:sldMk cId="962972893" sldId="267"/>
            <ac:picMk id="17" creationId="{8736585A-D552-01E7-7F01-FFF1D8A7BB2A}"/>
          </ac:picMkLst>
        </pc:picChg>
        <pc:picChg chg="add mod">
          <ac:chgData name="Armando Lacerda" userId="6ac139bb-b445-447a-8efe-92d4a0b8d73e" providerId="ADAL" clId="{25CBEF6B-2795-45FA-B16E-51975331B5CC}" dt="2023-08-29T00:22:11.539" v="307" actId="571"/>
          <ac:picMkLst>
            <pc:docMk/>
            <pc:sldMk cId="962972893" sldId="267"/>
            <ac:picMk id="18" creationId="{F7C0A13F-7722-B50D-2A1D-AE187ADD1A12}"/>
          </ac:picMkLst>
        </pc:picChg>
        <pc:picChg chg="add mod">
          <ac:chgData name="Armando Lacerda" userId="6ac139bb-b445-447a-8efe-92d4a0b8d73e" providerId="ADAL" clId="{25CBEF6B-2795-45FA-B16E-51975331B5CC}" dt="2023-08-29T00:22:11.539" v="307" actId="571"/>
          <ac:picMkLst>
            <pc:docMk/>
            <pc:sldMk cId="962972893" sldId="267"/>
            <ac:picMk id="20" creationId="{90C6EC6A-3906-D954-338D-B3C339DC821C}"/>
          </ac:picMkLst>
        </pc:picChg>
        <pc:picChg chg="add mod">
          <ac:chgData name="Armando Lacerda" userId="6ac139bb-b445-447a-8efe-92d4a0b8d73e" providerId="ADAL" clId="{25CBEF6B-2795-45FA-B16E-51975331B5CC}" dt="2023-08-29T00:39:37.505" v="504" actId="1076"/>
          <ac:picMkLst>
            <pc:docMk/>
            <pc:sldMk cId="962972893" sldId="267"/>
            <ac:picMk id="22" creationId="{4803EB56-24FA-EE59-B047-C9D378410D53}"/>
          </ac:picMkLst>
        </pc:picChg>
        <pc:picChg chg="add mod">
          <ac:chgData name="Armando Lacerda" userId="6ac139bb-b445-447a-8efe-92d4a0b8d73e" providerId="ADAL" clId="{25CBEF6B-2795-45FA-B16E-51975331B5CC}" dt="2023-08-29T00:39:37.505" v="504" actId="1076"/>
          <ac:picMkLst>
            <pc:docMk/>
            <pc:sldMk cId="962972893" sldId="267"/>
            <ac:picMk id="23" creationId="{E902AD07-CAA7-7371-51EC-3C52A072B49B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26" creationId="{3B1588FB-EE02-B215-3A1F-B1084783FD65}"/>
          </ac:picMkLst>
        </pc:picChg>
        <pc:picChg chg="add del mod">
          <ac:chgData name="Armando Lacerda" userId="6ac139bb-b445-447a-8efe-92d4a0b8d73e" providerId="ADAL" clId="{25CBEF6B-2795-45FA-B16E-51975331B5CC}" dt="2023-08-29T00:29:17.056" v="399" actId="21"/>
          <ac:picMkLst>
            <pc:docMk/>
            <pc:sldMk cId="962972893" sldId="267"/>
            <ac:picMk id="28" creationId="{9A7F8EF6-C598-1F1F-A1FC-93EF5661FC38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29" creationId="{334A5248-641D-0246-8C69-41CC780610DB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32" creationId="{75A4344C-DF9D-CFA4-46C7-8380763BD221}"/>
          </ac:picMkLst>
        </pc:picChg>
        <pc:picChg chg="add del">
          <ac:chgData name="Armando Lacerda" userId="6ac139bb-b445-447a-8efe-92d4a0b8d73e" providerId="ADAL" clId="{25CBEF6B-2795-45FA-B16E-51975331B5CC}" dt="2023-08-29T00:31:38.357" v="421" actId="21"/>
          <ac:picMkLst>
            <pc:docMk/>
            <pc:sldMk cId="962972893" sldId="267"/>
            <ac:picMk id="33" creationId="{3D1957A0-9B57-BD39-C080-A4B1282AABEB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34" creationId="{5A64F13A-3386-7020-F93E-73DDE7C08BC1}"/>
          </ac:picMkLst>
        </pc:picChg>
        <pc:picChg chg="add del mod">
          <ac:chgData name="Armando Lacerda" userId="6ac139bb-b445-447a-8efe-92d4a0b8d73e" providerId="ADAL" clId="{25CBEF6B-2795-45FA-B16E-51975331B5CC}" dt="2023-08-29T00:33:05.972" v="433" actId="21"/>
          <ac:picMkLst>
            <pc:docMk/>
            <pc:sldMk cId="962972893" sldId="267"/>
            <ac:picMk id="35" creationId="{7EFC0A47-8838-3960-6F10-B221CD7DF67D}"/>
          </ac:picMkLst>
        </pc:picChg>
        <pc:picChg chg="add mod">
          <ac:chgData name="Armando Lacerda" userId="6ac139bb-b445-447a-8efe-92d4a0b8d73e" providerId="ADAL" clId="{25CBEF6B-2795-45FA-B16E-51975331B5CC}" dt="2023-08-29T00:39:48.805" v="505" actId="1076"/>
          <ac:picMkLst>
            <pc:docMk/>
            <pc:sldMk cId="962972893" sldId="267"/>
            <ac:picMk id="37" creationId="{94875D17-7319-D8C9-6116-1AF9D6510F3D}"/>
          </ac:picMkLst>
        </pc:picChg>
        <pc:picChg chg="add del mod">
          <ac:chgData name="Armando Lacerda" userId="6ac139bb-b445-447a-8efe-92d4a0b8d73e" providerId="ADAL" clId="{25CBEF6B-2795-45FA-B16E-51975331B5CC}" dt="2023-08-29T00:35:41.818" v="452" actId="21"/>
          <ac:picMkLst>
            <pc:docMk/>
            <pc:sldMk cId="962972893" sldId="267"/>
            <ac:picMk id="38" creationId="{DB632BA9-834E-04EF-95DB-3BFDA1FCC182}"/>
          </ac:picMkLst>
        </pc:picChg>
        <pc:picChg chg="add del mod">
          <ac:chgData name="Armando Lacerda" userId="6ac139bb-b445-447a-8efe-92d4a0b8d73e" providerId="ADAL" clId="{25CBEF6B-2795-45FA-B16E-51975331B5CC}" dt="2023-08-29T00:30:41.296" v="416" actId="21"/>
          <ac:picMkLst>
            <pc:docMk/>
            <pc:sldMk cId="962972893" sldId="267"/>
            <ac:picMk id="3074" creationId="{68575233-2845-348B-3241-26978BBA9FDB}"/>
          </ac:picMkLst>
        </pc:picChg>
        <pc:picChg chg="add del mod">
          <ac:chgData name="Armando Lacerda" userId="6ac139bb-b445-447a-8efe-92d4a0b8d73e" providerId="ADAL" clId="{25CBEF6B-2795-45FA-B16E-51975331B5CC}" dt="2023-08-29T00:34:45.264" v="448" actId="21"/>
          <ac:picMkLst>
            <pc:docMk/>
            <pc:sldMk cId="962972893" sldId="267"/>
            <ac:picMk id="3076" creationId="{6E7AAFD1-E4C2-085B-45F0-C41CF059A14C}"/>
          </ac:picMkLst>
        </pc:picChg>
      </pc:sldChg>
      <pc:sldChg chg="delSp modSp add mod ord modAnim modNotesTx">
        <pc:chgData name="Armando Lacerda" userId="6ac139bb-b445-447a-8efe-92d4a0b8d73e" providerId="ADAL" clId="{25CBEF6B-2795-45FA-B16E-51975331B5CC}" dt="2023-08-29T18:34:21.806" v="936" actId="20577"/>
        <pc:sldMkLst>
          <pc:docMk/>
          <pc:sldMk cId="1886314929" sldId="268"/>
        </pc:sldMkLst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5" creationId="{E7B16B9A-5A7C-9315-BC4B-0CE248435C75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6" creationId="{B81FF8E3-E9D5-A519-DD97-94B284EEF4BB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11" creationId="{3B263B4A-D6EB-BA8A-3917-6E200815EA89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14" creationId="{CAEB136E-8012-23D5-2C0F-C5A2F378F02B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21" creationId="{22A66C60-EFDE-F5A8-2B72-958DA64B1303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24" creationId="{87F67E44-4D7B-10DA-F7E2-FD101F1DC54B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25" creationId="{D9A7BE2F-2D73-D9AC-E74F-DED8E20ABEF3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27" creationId="{7C0F50E3-C3D9-BD0C-7B46-D063B5221F2D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30" creationId="{5348BE4A-08BF-A9F7-D86E-C9709765B1EE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31" creationId="{8B358C49-A977-8BD1-1487-E0B37FD7C37D}"/>
          </ac:spMkLst>
        </pc:spChg>
        <pc:spChg chg="del">
          <ac:chgData name="Armando Lacerda" userId="6ac139bb-b445-447a-8efe-92d4a0b8d73e" providerId="ADAL" clId="{25CBEF6B-2795-45FA-B16E-51975331B5CC}" dt="2023-08-29T00:40:24.939" v="508" actId="478"/>
          <ac:spMkLst>
            <pc:docMk/>
            <pc:sldMk cId="1886314929" sldId="268"/>
            <ac:spMk id="36" creationId="{E873BE55-9AD6-176B-EE25-A28338F3B2E5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39" creationId="{F44D8653-A4C7-5289-DD88-E82AD54DA851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0" creationId="{1A1D8CB1-0BE1-78B0-9606-2E393A38AE3B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1" creationId="{39DE9365-913D-C773-0CE6-A5B81D4A6291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2" creationId="{86FACEFC-26E6-7D7A-6244-00EB42FBAB92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3" creationId="{7F86F5B6-8DE9-6D21-3045-8FD81EA223DC}"/>
          </ac:spMkLst>
        </pc:spChg>
        <pc:spChg chg="mod">
          <ac:chgData name="Armando Lacerda" userId="6ac139bb-b445-447a-8efe-92d4a0b8d73e" providerId="ADAL" clId="{25CBEF6B-2795-45FA-B16E-51975331B5CC}" dt="2023-08-29T01:22:33.974" v="735" actId="1076"/>
          <ac:spMkLst>
            <pc:docMk/>
            <pc:sldMk cId="1886314929" sldId="268"/>
            <ac:spMk id="44" creationId="{C2A3C693-238C-BC16-0ADA-D7084976A8F3}"/>
          </ac:spMkLst>
        </pc:sp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2" creationId="{5C5C60C1-3EA3-6D91-E854-9E3B36DE37D9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4" creationId="{5265885B-24D1-7ED8-8FE6-5BD0B6512D87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8" creationId="{67B3B4B4-1806-8655-5E18-170F48B4FB04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10" creationId="{97E855CB-2D5C-7229-D288-D95D6BA99C46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12" creationId="{59F7E347-140C-E220-8304-CFE20C72575F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13" creationId="{BBD4239D-E2AC-5A8F-3551-7F0AAB77B2FB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15" creationId="{2B242989-C3A4-AD2E-1B98-0F88A1D55B94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22" creationId="{4803EB56-24FA-EE59-B047-C9D378410D53}"/>
          </ac:picMkLst>
        </pc:picChg>
        <pc:picChg chg="mod">
          <ac:chgData name="Armando Lacerda" userId="6ac139bb-b445-447a-8efe-92d4a0b8d73e" providerId="ADAL" clId="{25CBEF6B-2795-45FA-B16E-51975331B5CC}" dt="2023-08-29T01:22:33.974" v="735" actId="1076"/>
          <ac:picMkLst>
            <pc:docMk/>
            <pc:sldMk cId="1886314929" sldId="268"/>
            <ac:picMk id="23" creationId="{E902AD07-CAA7-7371-51EC-3C52A072B49B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26" creationId="{3B1588FB-EE02-B215-3A1F-B1084783FD65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29" creationId="{334A5248-641D-0246-8C69-41CC780610DB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32" creationId="{75A4344C-DF9D-CFA4-46C7-8380763BD221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34" creationId="{5A64F13A-3386-7020-F93E-73DDE7C08BC1}"/>
          </ac:picMkLst>
        </pc:picChg>
        <pc:picChg chg="del">
          <ac:chgData name="Armando Lacerda" userId="6ac139bb-b445-447a-8efe-92d4a0b8d73e" providerId="ADAL" clId="{25CBEF6B-2795-45FA-B16E-51975331B5CC}" dt="2023-08-29T00:40:24.939" v="508" actId="478"/>
          <ac:picMkLst>
            <pc:docMk/>
            <pc:sldMk cId="1886314929" sldId="268"/>
            <ac:picMk id="37" creationId="{94875D17-7319-D8C9-6116-1AF9D6510F3D}"/>
          </ac:picMkLst>
        </pc:picChg>
      </pc:sldChg>
      <pc:sldChg chg="add del">
        <pc:chgData name="Armando Lacerda" userId="6ac139bb-b445-447a-8efe-92d4a0b8d73e" providerId="ADAL" clId="{25CBEF6B-2795-45FA-B16E-51975331B5CC}" dt="2023-08-29T00:41:03.921" v="512" actId="2890"/>
        <pc:sldMkLst>
          <pc:docMk/>
          <pc:sldMk cId="4059837263" sldId="269"/>
        </pc:sldMkLst>
      </pc:sldChg>
      <pc:sldChg chg="addSp modSp new mod modNotesTx">
        <pc:chgData name="Armando Lacerda" userId="6ac139bb-b445-447a-8efe-92d4a0b8d73e" providerId="ADAL" clId="{25CBEF6B-2795-45FA-B16E-51975331B5CC}" dt="2023-08-29T18:34:18.643" v="929" actId="20577"/>
        <pc:sldMkLst>
          <pc:docMk/>
          <pc:sldMk cId="4215762931" sldId="269"/>
        </pc:sldMkLst>
        <pc:spChg chg="add mod">
          <ac:chgData name="Armando Lacerda" userId="6ac139bb-b445-447a-8efe-92d4a0b8d73e" providerId="ADAL" clId="{25CBEF6B-2795-45FA-B16E-51975331B5CC}" dt="2023-08-29T01:38:15.487" v="831" actId="207"/>
          <ac:spMkLst>
            <pc:docMk/>
            <pc:sldMk cId="4215762931" sldId="269"/>
            <ac:spMk id="3" creationId="{8689F898-B53E-EDFC-8FDB-7ED3601D517A}"/>
          </ac:spMkLst>
        </pc:spChg>
        <pc:spChg chg="add mod">
          <ac:chgData name="Armando Lacerda" userId="6ac139bb-b445-447a-8efe-92d4a0b8d73e" providerId="ADAL" clId="{25CBEF6B-2795-45FA-B16E-51975331B5CC}" dt="2023-08-29T01:38:53.857" v="832" actId="1076"/>
          <ac:spMkLst>
            <pc:docMk/>
            <pc:sldMk cId="4215762931" sldId="269"/>
            <ac:spMk id="4" creationId="{A2D57629-D96A-76F7-DD09-39EE4C4DA695}"/>
          </ac:spMkLst>
        </pc:spChg>
        <pc:spChg chg="add mod">
          <ac:chgData name="Armando Lacerda" userId="6ac139bb-b445-447a-8efe-92d4a0b8d73e" providerId="ADAL" clId="{25CBEF6B-2795-45FA-B16E-51975331B5CC}" dt="2023-08-29T01:38:53.857" v="832" actId="1076"/>
          <ac:spMkLst>
            <pc:docMk/>
            <pc:sldMk cId="4215762931" sldId="269"/>
            <ac:spMk id="5" creationId="{EDD48D05-DABA-464E-79A7-4FCD78DACE72}"/>
          </ac:spMkLst>
        </pc:spChg>
        <pc:picChg chg="add mod">
          <ac:chgData name="Armando Lacerda" userId="6ac139bb-b445-447a-8efe-92d4a0b8d73e" providerId="ADAL" clId="{25CBEF6B-2795-45FA-B16E-51975331B5CC}" dt="2023-08-29T00:41:18.604" v="517" actId="1076"/>
          <ac:picMkLst>
            <pc:docMk/>
            <pc:sldMk cId="4215762931" sldId="269"/>
            <ac:picMk id="2" creationId="{7015C073-F5B5-1D06-FC5F-19AAA1822223}"/>
          </ac:picMkLst>
        </pc:picChg>
        <pc:picChg chg="add mod">
          <ac:chgData name="Armando Lacerda" userId="6ac139bb-b445-447a-8efe-92d4a0b8d73e" providerId="ADAL" clId="{25CBEF6B-2795-45FA-B16E-51975331B5CC}" dt="2023-08-29T01:38:53.857" v="832" actId="1076"/>
          <ac:picMkLst>
            <pc:docMk/>
            <pc:sldMk cId="4215762931" sldId="269"/>
            <ac:picMk id="6" creationId="{431D6752-85E3-3A33-B6E2-2B56588857DA}"/>
          </ac:picMkLst>
        </pc:picChg>
        <pc:picChg chg="add mod">
          <ac:chgData name="Armando Lacerda" userId="6ac139bb-b445-447a-8efe-92d4a0b8d73e" providerId="ADAL" clId="{25CBEF6B-2795-45FA-B16E-51975331B5CC}" dt="2023-08-29T01:38:53.857" v="832" actId="1076"/>
          <ac:picMkLst>
            <pc:docMk/>
            <pc:sldMk cId="4215762931" sldId="269"/>
            <ac:picMk id="8" creationId="{47391659-2FDC-D820-F6DF-C6CF645C0051}"/>
          </ac:picMkLst>
        </pc:picChg>
      </pc:sldChg>
      <pc:sldChg chg="delSp add mod ord modNotesTx">
        <pc:chgData name="Armando Lacerda" userId="6ac139bb-b445-447a-8efe-92d4a0b8d73e" providerId="ADAL" clId="{25CBEF6B-2795-45FA-B16E-51975331B5CC}" dt="2023-08-29T18:36:09.160" v="1004" actId="20577"/>
        <pc:sldMkLst>
          <pc:docMk/>
          <pc:sldMk cId="2482732293" sldId="270"/>
        </pc:sldMkLst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4" creationId="{C6ED2028-2AB2-E4B6-E319-9CB10D33D5CA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8" creationId="{03D38873-1DE0-3659-1BB7-8519C008C386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12" creationId="{4F275398-589F-EF75-F08B-78399D2DAA30}"/>
          </ac:spMkLst>
        </pc:spChg>
        <pc:spChg chg="del">
          <ac:chgData name="Armando Lacerda" userId="6ac139bb-b445-447a-8efe-92d4a0b8d73e" providerId="ADAL" clId="{25CBEF6B-2795-45FA-B16E-51975331B5CC}" dt="2023-08-29T01:33:05.768" v="756" actId="478"/>
          <ac:spMkLst>
            <pc:docMk/>
            <pc:sldMk cId="2482732293" sldId="270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7" creationId="{7F1E4993-8B55-4C7F-A4A9-7A4CD448AB19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7" creationId="{C784C9BC-31C7-AA58-4DC4-7D117D8D8757}"/>
          </ac:picMkLst>
        </pc:picChg>
        <pc:picChg chg="del">
          <ac:chgData name="Armando Lacerda" userId="6ac139bb-b445-447a-8efe-92d4a0b8d73e" providerId="ADAL" clId="{25CBEF6B-2795-45FA-B16E-51975331B5CC}" dt="2023-08-29T01:33:05.768" v="756" actId="478"/>
          <ac:picMkLst>
            <pc:docMk/>
            <pc:sldMk cId="2482732293" sldId="270"/>
            <ac:picMk id="19" creationId="{225F4732-A265-BB07-7BE3-0F121983CD4A}"/>
          </ac:picMkLst>
        </pc:picChg>
      </pc:sldChg>
      <pc:sldChg chg="addSp delSp add mod modNotesTx">
        <pc:chgData name="Armando Lacerda" userId="6ac139bb-b445-447a-8efe-92d4a0b8d73e" providerId="ADAL" clId="{25CBEF6B-2795-45FA-B16E-51975331B5CC}" dt="2023-08-29T18:37:10.861" v="1165" actId="20577"/>
        <pc:sldMkLst>
          <pc:docMk/>
          <pc:sldMk cId="1096368585" sldId="271"/>
        </pc:sldMkLst>
        <pc:spChg chg="del">
          <ac:chgData name="Armando Lacerda" userId="6ac139bb-b445-447a-8efe-92d4a0b8d73e" providerId="ADAL" clId="{25CBEF6B-2795-45FA-B16E-51975331B5CC}" dt="2023-08-29T01:34:25.304" v="770" actId="478"/>
          <ac:spMkLst>
            <pc:docMk/>
            <pc:sldMk cId="1096368585" sldId="271"/>
            <ac:spMk id="3" creationId="{325AD8D8-47BA-4598-0963-37F4C1C6D2B6}"/>
          </ac:spMkLst>
        </pc:spChg>
        <pc:spChg chg="add del">
          <ac:chgData name="Armando Lacerda" userId="6ac139bb-b445-447a-8efe-92d4a0b8d73e" providerId="ADAL" clId="{25CBEF6B-2795-45FA-B16E-51975331B5CC}" dt="2023-08-29T01:34:21.131" v="769" actId="478"/>
          <ac:spMkLst>
            <pc:docMk/>
            <pc:sldMk cId="1096368585" sldId="271"/>
            <ac:spMk id="6" creationId="{D91EB1BF-1596-51C4-2745-5A72D08A797F}"/>
          </ac:spMkLst>
        </pc:spChg>
        <pc:spChg chg="add del">
          <ac:chgData name="Armando Lacerda" userId="6ac139bb-b445-447a-8efe-92d4a0b8d73e" providerId="ADAL" clId="{25CBEF6B-2795-45FA-B16E-51975331B5CC}" dt="2023-08-29T01:34:21.131" v="769" actId="478"/>
          <ac:spMkLst>
            <pc:docMk/>
            <pc:sldMk cId="1096368585" sldId="271"/>
            <ac:spMk id="8" creationId="{03D38873-1DE0-3659-1BB7-8519C008C386}"/>
          </ac:spMkLst>
        </pc:spChg>
        <pc:spChg chg="del">
          <ac:chgData name="Armando Lacerda" userId="6ac139bb-b445-447a-8efe-92d4a0b8d73e" providerId="ADAL" clId="{25CBEF6B-2795-45FA-B16E-51975331B5CC}" dt="2023-08-29T01:34:25.304" v="770" actId="478"/>
          <ac:spMkLst>
            <pc:docMk/>
            <pc:sldMk cId="1096368585" sldId="271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01:34:25.304" v="770" actId="478"/>
          <ac:spMkLst>
            <pc:docMk/>
            <pc:sldMk cId="1096368585" sldId="271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01:34:25.304" v="770" actId="478"/>
          <ac:picMkLst>
            <pc:docMk/>
            <pc:sldMk cId="1096368585" sldId="271"/>
            <ac:picMk id="5" creationId="{935FC8E5-CC26-834E-4408-8AA406B3FFE9}"/>
          </ac:picMkLst>
        </pc:picChg>
        <pc:picChg chg="add del">
          <ac:chgData name="Armando Lacerda" userId="6ac139bb-b445-447a-8efe-92d4a0b8d73e" providerId="ADAL" clId="{25CBEF6B-2795-45FA-B16E-51975331B5CC}" dt="2023-08-29T01:34:21.131" v="769" actId="478"/>
          <ac:picMkLst>
            <pc:docMk/>
            <pc:sldMk cId="1096368585" sldId="271"/>
            <ac:picMk id="11" creationId="{DB86D336-7338-4210-2BE3-1589906CE60F}"/>
          </ac:picMkLst>
        </pc:picChg>
        <pc:picChg chg="add del">
          <ac:chgData name="Armando Lacerda" userId="6ac139bb-b445-447a-8efe-92d4a0b8d73e" providerId="ADAL" clId="{25CBEF6B-2795-45FA-B16E-51975331B5CC}" dt="2023-08-29T01:34:21.131" v="769" actId="478"/>
          <ac:picMkLst>
            <pc:docMk/>
            <pc:sldMk cId="1096368585" sldId="271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9T01:34:25.304" v="770" actId="478"/>
          <ac:picMkLst>
            <pc:docMk/>
            <pc:sldMk cId="1096368585" sldId="271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9T01:34:25.304" v="770" actId="478"/>
          <ac:picMkLst>
            <pc:docMk/>
            <pc:sldMk cId="1096368585" sldId="271"/>
            <ac:picMk id="19" creationId="{225F4732-A265-BB07-7BE3-0F121983CD4A}"/>
          </ac:picMkLst>
        </pc:picChg>
      </pc:sldChg>
      <pc:sldChg chg="delSp add mod modNotesTx">
        <pc:chgData name="Armando Lacerda" userId="6ac139bb-b445-447a-8efe-92d4a0b8d73e" providerId="ADAL" clId="{25CBEF6B-2795-45FA-B16E-51975331B5CC}" dt="2023-08-29T18:37:56.793" v="1266" actId="20577"/>
        <pc:sldMkLst>
          <pc:docMk/>
          <pc:sldMk cId="4272693023" sldId="272"/>
        </pc:sldMkLst>
        <pc:spChg chg="del">
          <ac:chgData name="Armando Lacerda" userId="6ac139bb-b445-447a-8efe-92d4a0b8d73e" providerId="ADAL" clId="{25CBEF6B-2795-45FA-B16E-51975331B5CC}" dt="2023-08-29T01:34:33.326" v="771" actId="478"/>
          <ac:spMkLst>
            <pc:docMk/>
            <pc:sldMk cId="4272693023" sldId="272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4:33.326" v="771" actId="478"/>
          <ac:spMkLst>
            <pc:docMk/>
            <pc:sldMk cId="4272693023" sldId="272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01:34:33.326" v="771" actId="478"/>
          <ac:spMkLst>
            <pc:docMk/>
            <pc:sldMk cId="4272693023" sldId="272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01:34:33.326" v="771" actId="478"/>
          <ac:spMkLst>
            <pc:docMk/>
            <pc:sldMk cId="4272693023" sldId="272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01:34:33.326" v="771" actId="478"/>
          <ac:picMkLst>
            <pc:docMk/>
            <pc:sldMk cId="4272693023" sldId="272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4:33.326" v="771" actId="478"/>
          <ac:picMkLst>
            <pc:docMk/>
            <pc:sldMk cId="4272693023" sldId="272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01:34:33.326" v="771" actId="478"/>
          <ac:picMkLst>
            <pc:docMk/>
            <pc:sldMk cId="4272693023" sldId="272"/>
            <ac:picMk id="15" creationId="{F633B9CD-4FB8-1963-0D81-F4F2A146A894}"/>
          </ac:picMkLst>
        </pc:picChg>
        <pc:picChg chg="del">
          <ac:chgData name="Armando Lacerda" userId="6ac139bb-b445-447a-8efe-92d4a0b8d73e" providerId="ADAL" clId="{25CBEF6B-2795-45FA-B16E-51975331B5CC}" dt="2023-08-29T01:34:33.326" v="771" actId="478"/>
          <ac:picMkLst>
            <pc:docMk/>
            <pc:sldMk cId="4272693023" sldId="272"/>
            <ac:picMk id="19" creationId="{225F4732-A265-BB07-7BE3-0F121983CD4A}"/>
          </ac:picMkLst>
        </pc:picChg>
      </pc:sldChg>
      <pc:sldChg chg="delSp add mod modNotesTx">
        <pc:chgData name="Armando Lacerda" userId="6ac139bb-b445-447a-8efe-92d4a0b8d73e" providerId="ADAL" clId="{25CBEF6B-2795-45FA-B16E-51975331B5CC}" dt="2023-08-29T18:38:49.830" v="1334" actId="20577"/>
        <pc:sldMkLst>
          <pc:docMk/>
          <pc:sldMk cId="2581644574" sldId="273"/>
        </pc:sldMkLst>
        <pc:spChg chg="del">
          <ac:chgData name="Armando Lacerda" userId="6ac139bb-b445-447a-8efe-92d4a0b8d73e" providerId="ADAL" clId="{25CBEF6B-2795-45FA-B16E-51975331B5CC}" dt="2023-08-29T01:34:40.310" v="772" actId="478"/>
          <ac:spMkLst>
            <pc:docMk/>
            <pc:sldMk cId="2581644574" sldId="273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4:40.310" v="772" actId="478"/>
          <ac:spMkLst>
            <pc:docMk/>
            <pc:sldMk cId="2581644574" sldId="273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01:34:40.310" v="772" actId="478"/>
          <ac:spMkLst>
            <pc:docMk/>
            <pc:sldMk cId="2581644574" sldId="273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01:34:40.310" v="772" actId="478"/>
          <ac:picMkLst>
            <pc:docMk/>
            <pc:sldMk cId="2581644574" sldId="273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4:40.310" v="772" actId="478"/>
          <ac:picMkLst>
            <pc:docMk/>
            <pc:sldMk cId="2581644574" sldId="273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01:34:40.310" v="772" actId="478"/>
          <ac:picMkLst>
            <pc:docMk/>
            <pc:sldMk cId="2581644574" sldId="273"/>
            <ac:picMk id="19" creationId="{225F4732-A265-BB07-7BE3-0F121983CD4A}"/>
          </ac:picMkLst>
        </pc:picChg>
      </pc:sldChg>
      <pc:sldChg chg="delSp add mod modNotesTx">
        <pc:chgData name="Armando Lacerda" userId="6ac139bb-b445-447a-8efe-92d4a0b8d73e" providerId="ADAL" clId="{25CBEF6B-2795-45FA-B16E-51975331B5CC}" dt="2023-08-29T18:39:18.545" v="1401" actId="20577"/>
        <pc:sldMkLst>
          <pc:docMk/>
          <pc:sldMk cId="2955989480" sldId="274"/>
        </pc:sldMkLst>
        <pc:spChg chg="del">
          <ac:chgData name="Armando Lacerda" userId="6ac139bb-b445-447a-8efe-92d4a0b8d73e" providerId="ADAL" clId="{25CBEF6B-2795-45FA-B16E-51975331B5CC}" dt="2023-08-29T01:34:47.443" v="773" actId="478"/>
          <ac:spMkLst>
            <pc:docMk/>
            <pc:sldMk cId="2955989480" sldId="274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01:34:47.443" v="773" actId="478"/>
          <ac:spMkLst>
            <pc:docMk/>
            <pc:sldMk cId="2955989480" sldId="274"/>
            <ac:spMk id="6" creationId="{D91EB1BF-1596-51C4-2745-5A72D08A797F}"/>
          </ac:spMkLst>
        </pc:spChg>
        <pc:picChg chg="del">
          <ac:chgData name="Armando Lacerda" userId="6ac139bb-b445-447a-8efe-92d4a0b8d73e" providerId="ADAL" clId="{25CBEF6B-2795-45FA-B16E-51975331B5CC}" dt="2023-08-29T01:34:47.443" v="773" actId="478"/>
          <ac:picMkLst>
            <pc:docMk/>
            <pc:sldMk cId="2955989480" sldId="274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01:34:47.443" v="773" actId="478"/>
          <ac:picMkLst>
            <pc:docMk/>
            <pc:sldMk cId="2955989480" sldId="274"/>
            <ac:picMk id="11" creationId="{DB86D336-7338-4210-2BE3-1589906CE60F}"/>
          </ac:picMkLst>
        </pc:picChg>
      </pc:sldChg>
      <pc:sldChg chg="delSp add del mod">
        <pc:chgData name="Armando Lacerda" userId="6ac139bb-b445-447a-8efe-92d4a0b8d73e" providerId="ADAL" clId="{25CBEF6B-2795-45FA-B16E-51975331B5CC}" dt="2023-08-29T18:39:52.610" v="1402" actId="47"/>
        <pc:sldMkLst>
          <pc:docMk/>
          <pc:sldMk cId="3125144335" sldId="275"/>
        </pc:sldMkLst>
        <pc:spChg chg="del">
          <ac:chgData name="Armando Lacerda" userId="6ac139bb-b445-447a-8efe-92d4a0b8d73e" providerId="ADAL" clId="{25CBEF6B-2795-45FA-B16E-51975331B5CC}" dt="2023-08-29T01:34:52.828" v="774" actId="478"/>
          <ac:spMkLst>
            <pc:docMk/>
            <pc:sldMk cId="3125144335" sldId="275"/>
            <ac:spMk id="6" creationId="{D91EB1BF-1596-51C4-2745-5A72D08A797F}"/>
          </ac:spMkLst>
        </pc:spChg>
        <pc:picChg chg="del">
          <ac:chgData name="Armando Lacerda" userId="6ac139bb-b445-447a-8efe-92d4a0b8d73e" providerId="ADAL" clId="{25CBEF6B-2795-45FA-B16E-51975331B5CC}" dt="2023-08-29T01:34:52.828" v="774" actId="478"/>
          <ac:picMkLst>
            <pc:docMk/>
            <pc:sldMk cId="3125144335" sldId="275"/>
            <ac:picMk id="11" creationId="{DB86D336-7338-4210-2BE3-1589906CE60F}"/>
          </ac:picMkLst>
        </pc:picChg>
      </pc:sldChg>
      <pc:sldChg chg="add modNotesTx">
        <pc:chgData name="Armando Lacerda" userId="6ac139bb-b445-447a-8efe-92d4a0b8d73e" providerId="ADAL" clId="{25CBEF6B-2795-45FA-B16E-51975331B5CC}" dt="2023-08-29T18:41:39.849" v="1575" actId="20577"/>
        <pc:sldMkLst>
          <pc:docMk/>
          <pc:sldMk cId="1257119810" sldId="276"/>
        </pc:sldMkLst>
      </pc:sldChg>
      <pc:sldChg chg="addSp delSp modSp add mod modNotesTx">
        <pc:chgData name="Armando Lacerda" userId="6ac139bb-b445-447a-8efe-92d4a0b8d73e" providerId="ADAL" clId="{25CBEF6B-2795-45FA-B16E-51975331B5CC}" dt="2023-08-29T18:40:29.159" v="1516" actId="20577"/>
        <pc:sldMkLst>
          <pc:docMk/>
          <pc:sldMk cId="3086416996" sldId="277"/>
        </pc:sldMkLst>
        <pc:spChg chg="del">
          <ac:chgData name="Armando Lacerda" userId="6ac139bb-b445-447a-8efe-92d4a0b8d73e" providerId="ADAL" clId="{25CBEF6B-2795-45FA-B16E-51975331B5CC}" dt="2023-08-29T01:35:27.507" v="777" actId="478"/>
          <ac:spMkLst>
            <pc:docMk/>
            <pc:sldMk cId="3086416996" sldId="277"/>
            <ac:spMk id="3" creationId="{325AD8D8-47BA-4598-0963-37F4C1C6D2B6}"/>
          </ac:spMkLst>
        </pc:spChg>
        <pc:spChg chg="add mod">
          <ac:chgData name="Armando Lacerda" userId="6ac139bb-b445-447a-8efe-92d4a0b8d73e" providerId="ADAL" clId="{25CBEF6B-2795-45FA-B16E-51975331B5CC}" dt="2023-08-29T01:35:27.884" v="778"/>
          <ac:spMkLst>
            <pc:docMk/>
            <pc:sldMk cId="3086416996" sldId="277"/>
            <ac:spMk id="11" creationId="{462ED484-6777-321A-98E0-5C5EB7E33AE6}"/>
          </ac:spMkLst>
        </pc:spChg>
        <pc:picChg chg="del">
          <ac:chgData name="Armando Lacerda" userId="6ac139bb-b445-447a-8efe-92d4a0b8d73e" providerId="ADAL" clId="{25CBEF6B-2795-45FA-B16E-51975331B5CC}" dt="2023-08-29T01:35:27.507" v="777" actId="478"/>
          <ac:picMkLst>
            <pc:docMk/>
            <pc:sldMk cId="3086416996" sldId="277"/>
            <ac:picMk id="5" creationId="{935FC8E5-CC26-834E-4408-8AA406B3FFE9}"/>
          </ac:picMkLst>
        </pc:picChg>
        <pc:picChg chg="add mod">
          <ac:chgData name="Armando Lacerda" userId="6ac139bb-b445-447a-8efe-92d4a0b8d73e" providerId="ADAL" clId="{25CBEF6B-2795-45FA-B16E-51975331B5CC}" dt="2023-08-29T01:35:27.884" v="778"/>
          <ac:picMkLst>
            <pc:docMk/>
            <pc:sldMk cId="3086416996" sldId="277"/>
            <ac:picMk id="6" creationId="{4C20E659-65B6-16B9-CA7C-646EA0B1CD14}"/>
          </ac:picMkLst>
        </pc:picChg>
      </pc:sldChg>
      <pc:sldChg chg="add modNotesTx">
        <pc:chgData name="Armando Lacerda" userId="6ac139bb-b445-447a-8efe-92d4a0b8d73e" providerId="ADAL" clId="{25CBEF6B-2795-45FA-B16E-51975331B5CC}" dt="2023-08-29T18:40:43.787" v="1556" actId="20577"/>
        <pc:sldMkLst>
          <pc:docMk/>
          <pc:sldMk cId="1899731844" sldId="278"/>
        </pc:sldMkLst>
      </pc:sldChg>
      <pc:sldChg chg="addSp delSp modSp add mod ord modNotesTx">
        <pc:chgData name="Armando Lacerda" userId="6ac139bb-b445-447a-8efe-92d4a0b8d73e" providerId="ADAL" clId="{25CBEF6B-2795-45FA-B16E-51975331B5CC}" dt="2023-08-29T18:42:10.649" v="1613" actId="20577"/>
        <pc:sldMkLst>
          <pc:docMk/>
          <pc:sldMk cId="418171170" sldId="279"/>
        </pc:sldMkLst>
        <pc:spChg chg="mod">
          <ac:chgData name="Armando Lacerda" userId="6ac139bb-b445-447a-8efe-92d4a0b8d73e" providerId="ADAL" clId="{25CBEF6B-2795-45FA-B16E-51975331B5CC}" dt="2023-08-29T01:36:43.511" v="827" actId="20577"/>
          <ac:spMkLst>
            <pc:docMk/>
            <pc:sldMk cId="418171170" sldId="279"/>
            <ac:spMk id="3" creationId="{8689F898-B53E-EDFC-8FDB-7ED3601D517A}"/>
          </ac:spMkLst>
        </pc:spChg>
        <pc:spChg chg="del">
          <ac:chgData name="Armando Lacerda" userId="6ac139bb-b445-447a-8efe-92d4a0b8d73e" providerId="ADAL" clId="{25CBEF6B-2795-45FA-B16E-51975331B5CC}" dt="2023-08-29T01:39:08.042" v="833" actId="478"/>
          <ac:spMkLst>
            <pc:docMk/>
            <pc:sldMk cId="418171170" sldId="279"/>
            <ac:spMk id="4" creationId="{A2D57629-D96A-76F7-DD09-39EE4C4DA695}"/>
          </ac:spMkLst>
        </pc:spChg>
        <pc:spChg chg="del">
          <ac:chgData name="Armando Lacerda" userId="6ac139bb-b445-447a-8efe-92d4a0b8d73e" providerId="ADAL" clId="{25CBEF6B-2795-45FA-B16E-51975331B5CC}" dt="2023-08-29T01:39:08.042" v="833" actId="478"/>
          <ac:spMkLst>
            <pc:docMk/>
            <pc:sldMk cId="418171170" sldId="279"/>
            <ac:spMk id="5" creationId="{EDD48D05-DABA-464E-79A7-4FCD78DACE72}"/>
          </ac:spMkLst>
        </pc:spChg>
        <pc:spChg chg="add mod">
          <ac:chgData name="Armando Lacerda" userId="6ac139bb-b445-447a-8efe-92d4a0b8d73e" providerId="ADAL" clId="{25CBEF6B-2795-45FA-B16E-51975331B5CC}" dt="2023-08-29T01:39:08.504" v="834"/>
          <ac:spMkLst>
            <pc:docMk/>
            <pc:sldMk cId="418171170" sldId="279"/>
            <ac:spMk id="7" creationId="{10D487E5-9EAC-F715-477D-BED2FE10DD18}"/>
          </ac:spMkLst>
        </pc:spChg>
        <pc:spChg chg="add mod">
          <ac:chgData name="Armando Lacerda" userId="6ac139bb-b445-447a-8efe-92d4a0b8d73e" providerId="ADAL" clId="{25CBEF6B-2795-45FA-B16E-51975331B5CC}" dt="2023-08-29T01:39:08.504" v="834"/>
          <ac:spMkLst>
            <pc:docMk/>
            <pc:sldMk cId="418171170" sldId="279"/>
            <ac:spMk id="9" creationId="{00A55661-B3A5-BD10-AA9D-50A075618655}"/>
          </ac:spMkLst>
        </pc:spChg>
        <pc:picChg chg="del">
          <ac:chgData name="Armando Lacerda" userId="6ac139bb-b445-447a-8efe-92d4a0b8d73e" providerId="ADAL" clId="{25CBEF6B-2795-45FA-B16E-51975331B5CC}" dt="2023-08-29T01:39:08.042" v="833" actId="478"/>
          <ac:picMkLst>
            <pc:docMk/>
            <pc:sldMk cId="418171170" sldId="279"/>
            <ac:picMk id="6" creationId="{431D6752-85E3-3A33-B6E2-2B56588857DA}"/>
          </ac:picMkLst>
        </pc:picChg>
        <pc:picChg chg="del">
          <ac:chgData name="Armando Lacerda" userId="6ac139bb-b445-447a-8efe-92d4a0b8d73e" providerId="ADAL" clId="{25CBEF6B-2795-45FA-B16E-51975331B5CC}" dt="2023-08-29T01:39:08.042" v="833" actId="478"/>
          <ac:picMkLst>
            <pc:docMk/>
            <pc:sldMk cId="418171170" sldId="279"/>
            <ac:picMk id="8" creationId="{47391659-2FDC-D820-F6DF-C6CF645C0051}"/>
          </ac:picMkLst>
        </pc:picChg>
        <pc:picChg chg="add mod">
          <ac:chgData name="Armando Lacerda" userId="6ac139bb-b445-447a-8efe-92d4a0b8d73e" providerId="ADAL" clId="{25CBEF6B-2795-45FA-B16E-51975331B5CC}" dt="2023-08-29T01:39:08.504" v="834"/>
          <ac:picMkLst>
            <pc:docMk/>
            <pc:sldMk cId="418171170" sldId="279"/>
            <ac:picMk id="10" creationId="{FC4C5E7C-20B9-3FFC-40A5-88727EA7D31A}"/>
          </ac:picMkLst>
        </pc:picChg>
        <pc:picChg chg="add mod">
          <ac:chgData name="Armando Lacerda" userId="6ac139bb-b445-447a-8efe-92d4a0b8d73e" providerId="ADAL" clId="{25CBEF6B-2795-45FA-B16E-51975331B5CC}" dt="2023-08-29T01:39:08.504" v="834"/>
          <ac:picMkLst>
            <pc:docMk/>
            <pc:sldMk cId="418171170" sldId="279"/>
            <ac:picMk id="11" creationId="{CBC98618-545C-588E-BA26-8EE31BD665F1}"/>
          </ac:picMkLst>
        </pc:picChg>
      </pc:sldChg>
      <pc:sldChg chg="addSp delSp modSp add mod modAnim modNotesTx">
        <pc:chgData name="Armando Lacerda" userId="6ac139bb-b445-447a-8efe-92d4a0b8d73e" providerId="ADAL" clId="{25CBEF6B-2795-45FA-B16E-51975331B5CC}" dt="2023-08-29T18:42:00.472" v="1589" actId="20577"/>
        <pc:sldMkLst>
          <pc:docMk/>
          <pc:sldMk cId="1868718338" sldId="280"/>
        </pc:sldMkLst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2" creationId="{B06FA689-B5BE-CBFD-93A8-249A859B58A6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3" creationId="{325AD8D8-47BA-4598-0963-37F4C1C6D2B6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4" creationId="{C6ED2028-2AB2-E4B6-E319-9CB10D33D5CA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6" creationId="{D91EB1BF-1596-51C4-2745-5A72D08A797F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8" creationId="{03D38873-1DE0-3659-1BB7-8519C008C386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10" creationId="{6AE9EB60-8415-E33D-5C29-390A4778B270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12" creationId="{4F275398-589F-EF75-F08B-78399D2DAA30}"/>
          </ac:spMkLst>
        </pc:spChg>
        <pc:spChg chg="del">
          <ac:chgData name="Armando Lacerda" userId="6ac139bb-b445-447a-8efe-92d4a0b8d73e" providerId="ADAL" clId="{25CBEF6B-2795-45FA-B16E-51975331B5CC}" dt="2023-08-29T11:08:49.231" v="850" actId="21"/>
          <ac:spMkLst>
            <pc:docMk/>
            <pc:sldMk cId="1868718338" sldId="280"/>
            <ac:spMk id="14" creationId="{8410D9A2-2FE2-7571-4901-CEA4EBCC5426}"/>
          </ac:spMkLst>
        </pc:sp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5" creationId="{935FC8E5-CC26-834E-4408-8AA406B3FFE9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7" creationId="{7F1E4993-8B55-4C7F-A4A9-7A4CD448AB19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9" creationId="{B22DF860-B569-6EEB-78DF-8497BDE61214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1" creationId="{DB86D336-7338-4210-2BE3-1589906CE60F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3" creationId="{B8D65E63-1C8A-5D1B-FC1D-CAEEF49F2281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5" creationId="{F633B9CD-4FB8-1963-0D81-F4F2A146A894}"/>
          </ac:picMkLst>
        </pc:picChg>
        <pc:picChg chg="add mod">
          <ac:chgData name="Armando Lacerda" userId="6ac139bb-b445-447a-8efe-92d4a0b8d73e" providerId="ADAL" clId="{25CBEF6B-2795-45FA-B16E-51975331B5CC}" dt="2023-08-29T11:15:17.621" v="882" actId="1582"/>
          <ac:picMkLst>
            <pc:docMk/>
            <pc:sldMk cId="1868718338" sldId="280"/>
            <ac:picMk id="16" creationId="{4DCF0BB4-82BA-D4A4-D1D2-EC107B9867C7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7" creationId="{C784C9BC-31C7-AA58-4DC4-7D117D8D8757}"/>
          </ac:picMkLst>
        </pc:picChg>
        <pc:picChg chg="add del">
          <ac:chgData name="Armando Lacerda" userId="6ac139bb-b445-447a-8efe-92d4a0b8d73e" providerId="ADAL" clId="{25CBEF6B-2795-45FA-B16E-51975331B5CC}" dt="2023-08-29T11:10:17.113" v="855" actId="21"/>
          <ac:picMkLst>
            <pc:docMk/>
            <pc:sldMk cId="1868718338" sldId="280"/>
            <ac:picMk id="18" creationId="{6E65D9AC-02AA-7504-6FF9-70FF5F13AC2A}"/>
          </ac:picMkLst>
        </pc:picChg>
        <pc:picChg chg="del">
          <ac:chgData name="Armando Lacerda" userId="6ac139bb-b445-447a-8efe-92d4a0b8d73e" providerId="ADAL" clId="{25CBEF6B-2795-45FA-B16E-51975331B5CC}" dt="2023-08-29T11:08:49.231" v="850" actId="21"/>
          <ac:picMkLst>
            <pc:docMk/>
            <pc:sldMk cId="1868718338" sldId="280"/>
            <ac:picMk id="19" creationId="{225F4732-A265-BB07-7BE3-0F121983CD4A}"/>
          </ac:picMkLst>
        </pc:picChg>
        <pc:picChg chg="add mod">
          <ac:chgData name="Armando Lacerda" userId="6ac139bb-b445-447a-8efe-92d4a0b8d73e" providerId="ADAL" clId="{25CBEF6B-2795-45FA-B16E-51975331B5CC}" dt="2023-08-29T11:13:25.344" v="877" actId="1076"/>
          <ac:picMkLst>
            <pc:docMk/>
            <pc:sldMk cId="1868718338" sldId="280"/>
            <ac:picMk id="20" creationId="{CCBB3E29-C67C-4578-8E91-7C3343EC7F47}"/>
          </ac:picMkLst>
        </pc:picChg>
        <pc:picChg chg="add del mod">
          <ac:chgData name="Armando Lacerda" userId="6ac139bb-b445-447a-8efe-92d4a0b8d73e" providerId="ADAL" clId="{25CBEF6B-2795-45FA-B16E-51975331B5CC}" dt="2023-08-29T11:15:57.285" v="888" actId="21"/>
          <ac:picMkLst>
            <pc:docMk/>
            <pc:sldMk cId="1868718338" sldId="280"/>
            <ac:picMk id="21" creationId="{BF832912-146C-16D8-3805-EB5927973F26}"/>
          </ac:picMkLst>
        </pc:picChg>
      </pc:sldChg>
      <pc:sldChg chg="new del">
        <pc:chgData name="Armando Lacerda" userId="6ac139bb-b445-447a-8efe-92d4a0b8d73e" providerId="ADAL" clId="{25CBEF6B-2795-45FA-B16E-51975331B5CC}" dt="2023-08-29T11:08:31.517" v="846" actId="680"/>
        <pc:sldMkLst>
          <pc:docMk/>
          <pc:sldMk cId="1869843686" sldId="280"/>
        </pc:sldMkLst>
      </pc:sldChg>
      <pc:sldChg chg="new del">
        <pc:chgData name="Armando Lacerda" userId="6ac139bb-b445-447a-8efe-92d4a0b8d73e" providerId="ADAL" clId="{25CBEF6B-2795-45FA-B16E-51975331B5CC}" dt="2023-08-29T11:08:38.849" v="848" actId="680"/>
        <pc:sldMkLst>
          <pc:docMk/>
          <pc:sldMk cId="3479044982" sldId="280"/>
        </pc:sldMkLst>
      </pc:sldChg>
      <pc:sldChg chg="addSp delSp modSp add mod modTransition modNotesTx">
        <pc:chgData name="Armando Lacerda" userId="6ac139bb-b445-447a-8efe-92d4a0b8d73e" providerId="ADAL" clId="{25CBEF6B-2795-45FA-B16E-51975331B5CC}" dt="2023-08-29T18:42:04.112" v="1596" actId="20577"/>
        <pc:sldMkLst>
          <pc:docMk/>
          <pc:sldMk cId="601533493" sldId="281"/>
        </pc:sldMkLst>
        <pc:picChg chg="add del mod">
          <ac:chgData name="Armando Lacerda" userId="6ac139bb-b445-447a-8efe-92d4a0b8d73e" providerId="ADAL" clId="{25CBEF6B-2795-45FA-B16E-51975331B5CC}" dt="2023-08-29T11:15:49.406" v="885" actId="21"/>
          <ac:picMkLst>
            <pc:docMk/>
            <pc:sldMk cId="601533493" sldId="281"/>
            <ac:picMk id="2" creationId="{9889CA0B-ACD5-CBCD-0728-F532DA47C673}"/>
          </ac:picMkLst>
        </pc:picChg>
        <pc:picChg chg="add mod">
          <ac:chgData name="Armando Lacerda" userId="6ac139bb-b445-447a-8efe-92d4a0b8d73e" providerId="ADAL" clId="{25CBEF6B-2795-45FA-B16E-51975331B5CC}" dt="2023-08-29T11:15:31.459" v="884"/>
          <ac:picMkLst>
            <pc:docMk/>
            <pc:sldMk cId="601533493" sldId="281"/>
            <ac:picMk id="3" creationId="{6FC07618-A0CE-9123-DFA7-2B3C3DDDAADA}"/>
          </ac:picMkLst>
        </pc:picChg>
        <pc:picChg chg="add mod">
          <ac:chgData name="Armando Lacerda" userId="6ac139bb-b445-447a-8efe-92d4a0b8d73e" providerId="ADAL" clId="{25CBEF6B-2795-45FA-B16E-51975331B5CC}" dt="2023-08-29T11:15:59.588" v="889"/>
          <ac:picMkLst>
            <pc:docMk/>
            <pc:sldMk cId="601533493" sldId="281"/>
            <ac:picMk id="4" creationId="{DDA29F9F-47AD-0225-50C8-A037631BF7DC}"/>
          </ac:picMkLst>
        </pc:picChg>
        <pc:picChg chg="del">
          <ac:chgData name="Armando Lacerda" userId="6ac139bb-b445-447a-8efe-92d4a0b8d73e" providerId="ADAL" clId="{25CBEF6B-2795-45FA-B16E-51975331B5CC}" dt="2023-08-29T11:12:30.457" v="867" actId="478"/>
          <ac:picMkLst>
            <pc:docMk/>
            <pc:sldMk cId="601533493" sldId="281"/>
            <ac:picMk id="16" creationId="{4DCF0BB4-82BA-D4A4-D1D2-EC107B9867C7}"/>
          </ac:picMkLst>
        </pc:picChg>
        <pc:picChg chg="del mod">
          <ac:chgData name="Armando Lacerda" userId="6ac139bb-b445-447a-8efe-92d4a0b8d73e" providerId="ADAL" clId="{25CBEF6B-2795-45FA-B16E-51975331B5CC}" dt="2023-08-29T11:15:30.611" v="883" actId="478"/>
          <ac:picMkLst>
            <pc:docMk/>
            <pc:sldMk cId="601533493" sldId="281"/>
            <ac:picMk id="20" creationId="{CCBB3E29-C67C-4578-8E91-7C3343EC7F47}"/>
          </ac:picMkLst>
        </pc:picChg>
      </pc:sldChg>
      <pc:sldChg chg="addSp modSp new mod ord modNotesTx">
        <pc:chgData name="Armando Lacerda" userId="6ac139bb-b445-447a-8efe-92d4a0b8d73e" providerId="ADAL" clId="{25CBEF6B-2795-45FA-B16E-51975331B5CC}" dt="2023-08-29T18:41:57.479" v="1582" actId="20577"/>
        <pc:sldMkLst>
          <pc:docMk/>
          <pc:sldMk cId="2894434822" sldId="282"/>
        </pc:sldMkLst>
        <pc:spChg chg="add mod">
          <ac:chgData name="Armando Lacerda" userId="6ac139bb-b445-447a-8efe-92d4a0b8d73e" providerId="ADAL" clId="{25CBEF6B-2795-45FA-B16E-51975331B5CC}" dt="2023-08-29T16:41:17.331" v="919" actId="1076"/>
          <ac:spMkLst>
            <pc:docMk/>
            <pc:sldMk cId="2894434822" sldId="282"/>
            <ac:spMk id="2" creationId="{B297E65F-DB6A-1862-417B-057FB99E6BB0}"/>
          </ac:spMkLst>
        </pc:spChg>
      </pc:sldChg>
      <pc:sldMasterChg chg="delSp modSp mod modSldLayout">
        <pc:chgData name="Armando Lacerda" userId="6ac139bb-b445-447a-8efe-92d4a0b8d73e" providerId="ADAL" clId="{25CBEF6B-2795-45FA-B16E-51975331B5CC}" dt="2023-08-28T22:10:43.563" v="42" actId="478"/>
        <pc:sldMasterMkLst>
          <pc:docMk/>
          <pc:sldMasterMk cId="2449754922" sldId="2147483648"/>
        </pc:sldMasterMkLst>
        <pc:spChg chg="mod">
          <ac:chgData name="Armando Lacerda" userId="6ac139bb-b445-447a-8efe-92d4a0b8d73e" providerId="ADAL" clId="{25CBEF6B-2795-45FA-B16E-51975331B5CC}" dt="2023-08-28T22:07:47.018" v="18" actId="14100"/>
          <ac:spMkLst>
            <pc:docMk/>
            <pc:sldMasterMk cId="2449754922" sldId="2147483648"/>
            <ac:spMk id="2" creationId="{E7481F6C-7F5E-A681-12F8-CB3815ADDB62}"/>
          </ac:spMkLst>
        </pc:spChg>
        <pc:spChg chg="mod">
          <ac:chgData name="Armando Lacerda" userId="6ac139bb-b445-447a-8efe-92d4a0b8d73e" providerId="ADAL" clId="{25CBEF6B-2795-45FA-B16E-51975331B5CC}" dt="2023-08-28T22:08:45.681" v="25" actId="12"/>
          <ac:spMkLst>
            <pc:docMk/>
            <pc:sldMasterMk cId="2449754922" sldId="2147483648"/>
            <ac:spMk id="3" creationId="{5A945962-F63B-9B12-73A5-54C89766B13C}"/>
          </ac:spMkLst>
        </pc:spChg>
        <pc:spChg chg="del">
          <ac:chgData name="Armando Lacerda" userId="6ac139bb-b445-447a-8efe-92d4a0b8d73e" providerId="ADAL" clId="{25CBEF6B-2795-45FA-B16E-51975331B5CC}" dt="2023-08-28T22:07:54.876" v="20" actId="478"/>
          <ac:spMkLst>
            <pc:docMk/>
            <pc:sldMasterMk cId="2449754922" sldId="2147483648"/>
            <ac:spMk id="4" creationId="{1D244715-C679-8C49-7947-70B989659E0F}"/>
          </ac:spMkLst>
        </pc:spChg>
        <pc:spChg chg="del">
          <ac:chgData name="Armando Lacerda" userId="6ac139bb-b445-447a-8efe-92d4a0b8d73e" providerId="ADAL" clId="{25CBEF6B-2795-45FA-B16E-51975331B5CC}" dt="2023-08-28T22:07:54.876" v="20" actId="478"/>
          <ac:spMkLst>
            <pc:docMk/>
            <pc:sldMasterMk cId="2449754922" sldId="2147483648"/>
            <ac:spMk id="5" creationId="{91477EAE-3307-ECA1-F4D7-DB03D3C28530}"/>
          </ac:spMkLst>
        </pc:spChg>
        <pc:spChg chg="del">
          <ac:chgData name="Armando Lacerda" userId="6ac139bb-b445-447a-8efe-92d4a0b8d73e" providerId="ADAL" clId="{25CBEF6B-2795-45FA-B16E-51975331B5CC}" dt="2023-08-28T22:07:54.876" v="20" actId="478"/>
          <ac:spMkLst>
            <pc:docMk/>
            <pc:sldMasterMk cId="2449754922" sldId="2147483648"/>
            <ac:spMk id="6" creationId="{4093958E-9C72-C47C-6087-3E19BA042B35}"/>
          </ac:spMkLst>
        </pc:spChg>
        <pc:sldLayoutChg chg="delSp mod">
          <pc:chgData name="Armando Lacerda" userId="6ac139bb-b445-447a-8efe-92d4a0b8d73e" providerId="ADAL" clId="{25CBEF6B-2795-45FA-B16E-51975331B5CC}" dt="2023-08-28T22:08:13.569" v="22" actId="478"/>
          <pc:sldLayoutMkLst>
            <pc:docMk/>
            <pc:sldMasterMk cId="2449754922" sldId="2147483648"/>
            <pc:sldLayoutMk cId="1943412119" sldId="2147483649"/>
          </pc:sldLayoutMkLst>
          <pc:spChg chg="del">
            <ac:chgData name="Armando Lacerda" userId="6ac139bb-b445-447a-8efe-92d4a0b8d73e" providerId="ADAL" clId="{25CBEF6B-2795-45FA-B16E-51975331B5CC}" dt="2023-08-28T22:08:13.569" v="22" actId="478"/>
            <ac:spMkLst>
              <pc:docMk/>
              <pc:sldMasterMk cId="2449754922" sldId="2147483648"/>
              <pc:sldLayoutMk cId="1943412119" sldId="2147483649"/>
              <ac:spMk id="4" creationId="{69C4D202-2180-A61D-85C5-426954CFDB4D}"/>
            </ac:spMkLst>
          </pc:spChg>
          <pc:spChg chg="del">
            <ac:chgData name="Armando Lacerda" userId="6ac139bb-b445-447a-8efe-92d4a0b8d73e" providerId="ADAL" clId="{25CBEF6B-2795-45FA-B16E-51975331B5CC}" dt="2023-08-28T22:08:13.569" v="22" actId="478"/>
            <ac:spMkLst>
              <pc:docMk/>
              <pc:sldMasterMk cId="2449754922" sldId="2147483648"/>
              <pc:sldLayoutMk cId="1943412119" sldId="2147483649"/>
              <ac:spMk id="5" creationId="{588A67DB-9CD6-9260-02A4-77A61CFB3D6D}"/>
            </ac:spMkLst>
          </pc:spChg>
          <pc:spChg chg="del">
            <ac:chgData name="Armando Lacerda" userId="6ac139bb-b445-447a-8efe-92d4a0b8d73e" providerId="ADAL" clId="{25CBEF6B-2795-45FA-B16E-51975331B5CC}" dt="2023-08-28T22:08:13.569" v="22" actId="478"/>
            <ac:spMkLst>
              <pc:docMk/>
              <pc:sldMasterMk cId="2449754922" sldId="2147483648"/>
              <pc:sldLayoutMk cId="1943412119" sldId="2147483649"/>
              <ac:spMk id="6" creationId="{12341700-4F66-A87E-0CBB-EFE803B52B97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08:38.942" v="24" actId="12"/>
          <pc:sldLayoutMkLst>
            <pc:docMk/>
            <pc:sldMasterMk cId="2449754922" sldId="2147483648"/>
            <pc:sldLayoutMk cId="1023104916" sldId="2147483650"/>
          </pc:sldLayoutMkLst>
          <pc:spChg chg="mod">
            <ac:chgData name="Armando Lacerda" userId="6ac139bb-b445-447a-8efe-92d4a0b8d73e" providerId="ADAL" clId="{25CBEF6B-2795-45FA-B16E-51975331B5CC}" dt="2023-08-28T22:08:38.942" v="24" actId="12"/>
            <ac:spMkLst>
              <pc:docMk/>
              <pc:sldMasterMk cId="2449754922" sldId="2147483648"/>
              <pc:sldLayoutMk cId="1023104916" sldId="2147483650"/>
              <ac:spMk id="3" creationId="{824E83EA-21E8-C012-65B3-841ED0E4B2B9}"/>
            </ac:spMkLst>
          </pc:spChg>
          <pc:spChg chg="del">
            <ac:chgData name="Armando Lacerda" userId="6ac139bb-b445-447a-8efe-92d4a0b8d73e" providerId="ADAL" clId="{25CBEF6B-2795-45FA-B16E-51975331B5CC}" dt="2023-08-28T22:08:24.372" v="23" actId="478"/>
            <ac:spMkLst>
              <pc:docMk/>
              <pc:sldMasterMk cId="2449754922" sldId="2147483648"/>
              <pc:sldLayoutMk cId="1023104916" sldId="2147483650"/>
              <ac:spMk id="4" creationId="{DF91461F-7D16-F2FB-CA59-7A31AA817E8A}"/>
            </ac:spMkLst>
          </pc:spChg>
          <pc:spChg chg="del">
            <ac:chgData name="Armando Lacerda" userId="6ac139bb-b445-447a-8efe-92d4a0b8d73e" providerId="ADAL" clId="{25CBEF6B-2795-45FA-B16E-51975331B5CC}" dt="2023-08-28T22:08:24.372" v="23" actId="478"/>
            <ac:spMkLst>
              <pc:docMk/>
              <pc:sldMasterMk cId="2449754922" sldId="2147483648"/>
              <pc:sldLayoutMk cId="1023104916" sldId="2147483650"/>
              <ac:spMk id="5" creationId="{B30DD537-16FE-F026-5901-DCCF0CE90384}"/>
            </ac:spMkLst>
          </pc:spChg>
          <pc:spChg chg="del">
            <ac:chgData name="Armando Lacerda" userId="6ac139bb-b445-447a-8efe-92d4a0b8d73e" providerId="ADAL" clId="{25CBEF6B-2795-45FA-B16E-51975331B5CC}" dt="2023-08-28T22:08:24.372" v="23" actId="478"/>
            <ac:spMkLst>
              <pc:docMk/>
              <pc:sldMasterMk cId="2449754922" sldId="2147483648"/>
              <pc:sldLayoutMk cId="1023104916" sldId="2147483650"/>
              <ac:spMk id="6" creationId="{AFD050FF-2703-98BF-3D59-47FDE51B561E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09:01.949" v="27" actId="478"/>
          <pc:sldLayoutMkLst>
            <pc:docMk/>
            <pc:sldMasterMk cId="2449754922" sldId="2147483648"/>
            <pc:sldLayoutMk cId="3582007084" sldId="2147483652"/>
          </pc:sldLayoutMkLst>
          <pc:spChg chg="mod">
            <ac:chgData name="Armando Lacerda" userId="6ac139bb-b445-447a-8efe-92d4a0b8d73e" providerId="ADAL" clId="{25CBEF6B-2795-45FA-B16E-51975331B5CC}" dt="2023-08-28T22:08:54.555" v="26" actId="14100"/>
            <ac:spMkLst>
              <pc:docMk/>
              <pc:sldMasterMk cId="2449754922" sldId="2147483648"/>
              <pc:sldLayoutMk cId="3582007084" sldId="2147483652"/>
              <ac:spMk id="3" creationId="{2EFAEBCF-21E5-3D64-D004-6BB8F67AA26D}"/>
            </ac:spMkLst>
          </pc:spChg>
          <pc:spChg chg="mod">
            <ac:chgData name="Armando Lacerda" userId="6ac139bb-b445-447a-8efe-92d4a0b8d73e" providerId="ADAL" clId="{25CBEF6B-2795-45FA-B16E-51975331B5CC}" dt="2023-08-28T22:08:54.555" v="26" actId="14100"/>
            <ac:spMkLst>
              <pc:docMk/>
              <pc:sldMasterMk cId="2449754922" sldId="2147483648"/>
              <pc:sldLayoutMk cId="3582007084" sldId="2147483652"/>
              <ac:spMk id="4" creationId="{9915175D-9B63-66D5-4DDF-CA28DC27F8EF}"/>
            </ac:spMkLst>
          </pc:spChg>
          <pc:spChg chg="del">
            <ac:chgData name="Armando Lacerda" userId="6ac139bb-b445-447a-8efe-92d4a0b8d73e" providerId="ADAL" clId="{25CBEF6B-2795-45FA-B16E-51975331B5CC}" dt="2023-08-28T22:09:01.949" v="27" actId="478"/>
            <ac:spMkLst>
              <pc:docMk/>
              <pc:sldMasterMk cId="2449754922" sldId="2147483648"/>
              <pc:sldLayoutMk cId="3582007084" sldId="2147483652"/>
              <ac:spMk id="5" creationId="{D97D5EBF-D29F-8CA5-28B0-EB7440738244}"/>
            </ac:spMkLst>
          </pc:spChg>
          <pc:spChg chg="del">
            <ac:chgData name="Armando Lacerda" userId="6ac139bb-b445-447a-8efe-92d4a0b8d73e" providerId="ADAL" clId="{25CBEF6B-2795-45FA-B16E-51975331B5CC}" dt="2023-08-28T22:09:01.949" v="27" actId="478"/>
            <ac:spMkLst>
              <pc:docMk/>
              <pc:sldMasterMk cId="2449754922" sldId="2147483648"/>
              <pc:sldLayoutMk cId="3582007084" sldId="2147483652"/>
              <ac:spMk id="6" creationId="{3EC7EFE6-A24E-3B0A-B727-B1805836B3DF}"/>
            </ac:spMkLst>
          </pc:spChg>
          <pc:spChg chg="del">
            <ac:chgData name="Armando Lacerda" userId="6ac139bb-b445-447a-8efe-92d4a0b8d73e" providerId="ADAL" clId="{25CBEF6B-2795-45FA-B16E-51975331B5CC}" dt="2023-08-28T22:09:01.949" v="27" actId="478"/>
            <ac:spMkLst>
              <pc:docMk/>
              <pc:sldMasterMk cId="2449754922" sldId="2147483648"/>
              <pc:sldLayoutMk cId="3582007084" sldId="2147483652"/>
              <ac:spMk id="7" creationId="{10672DAB-582B-B475-0406-7EBE1436DA3A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09:47.597" v="32" actId="478"/>
          <pc:sldLayoutMkLst>
            <pc:docMk/>
            <pc:sldMasterMk cId="2449754922" sldId="2147483648"/>
            <pc:sldLayoutMk cId="403897208" sldId="2147483653"/>
          </pc:sldLayoutMkLst>
          <pc:spChg chg="mod">
            <ac:chgData name="Armando Lacerda" userId="6ac139bb-b445-447a-8efe-92d4a0b8d73e" providerId="ADAL" clId="{25CBEF6B-2795-45FA-B16E-51975331B5CC}" dt="2023-08-28T22:09:27.023" v="29" actId="1076"/>
            <ac:spMkLst>
              <pc:docMk/>
              <pc:sldMasterMk cId="2449754922" sldId="2147483648"/>
              <pc:sldLayoutMk cId="403897208" sldId="2147483653"/>
              <ac:spMk id="2" creationId="{D6281CD2-ED12-9BAB-54DB-2DA895BBFB54}"/>
            </ac:spMkLst>
          </pc:spChg>
          <pc:spChg chg="mod">
            <ac:chgData name="Armando Lacerda" userId="6ac139bb-b445-447a-8efe-92d4a0b8d73e" providerId="ADAL" clId="{25CBEF6B-2795-45FA-B16E-51975331B5CC}" dt="2023-08-28T22:09:38.311" v="30" actId="1076"/>
            <ac:spMkLst>
              <pc:docMk/>
              <pc:sldMasterMk cId="2449754922" sldId="2147483648"/>
              <pc:sldLayoutMk cId="403897208" sldId="2147483653"/>
              <ac:spMk id="3" creationId="{AF4390DA-B9DB-3FC4-821F-7B203D37CCAF}"/>
            </ac:spMkLst>
          </pc:spChg>
          <pc:spChg chg="mod">
            <ac:chgData name="Armando Lacerda" userId="6ac139bb-b445-447a-8efe-92d4a0b8d73e" providerId="ADAL" clId="{25CBEF6B-2795-45FA-B16E-51975331B5CC}" dt="2023-08-28T22:09:42.611" v="31" actId="14100"/>
            <ac:spMkLst>
              <pc:docMk/>
              <pc:sldMasterMk cId="2449754922" sldId="2147483648"/>
              <pc:sldLayoutMk cId="403897208" sldId="2147483653"/>
              <ac:spMk id="4" creationId="{B3DA3EC9-F630-1C9A-CE30-36E539559D40}"/>
            </ac:spMkLst>
          </pc:spChg>
          <pc:spChg chg="mod">
            <ac:chgData name="Armando Lacerda" userId="6ac139bb-b445-447a-8efe-92d4a0b8d73e" providerId="ADAL" clId="{25CBEF6B-2795-45FA-B16E-51975331B5CC}" dt="2023-08-28T22:09:38.311" v="30" actId="1076"/>
            <ac:spMkLst>
              <pc:docMk/>
              <pc:sldMasterMk cId="2449754922" sldId="2147483648"/>
              <pc:sldLayoutMk cId="403897208" sldId="2147483653"/>
              <ac:spMk id="5" creationId="{CC13E630-F541-3AB6-B019-CCABEB0444F0}"/>
            </ac:spMkLst>
          </pc:spChg>
          <pc:spChg chg="mod">
            <ac:chgData name="Armando Lacerda" userId="6ac139bb-b445-447a-8efe-92d4a0b8d73e" providerId="ADAL" clId="{25CBEF6B-2795-45FA-B16E-51975331B5CC}" dt="2023-08-28T22:09:42.611" v="31" actId="14100"/>
            <ac:spMkLst>
              <pc:docMk/>
              <pc:sldMasterMk cId="2449754922" sldId="2147483648"/>
              <pc:sldLayoutMk cId="403897208" sldId="2147483653"/>
              <ac:spMk id="6" creationId="{B7FD341A-461B-A379-289B-F0654D1753D4}"/>
            </ac:spMkLst>
          </pc:spChg>
          <pc:spChg chg="del">
            <ac:chgData name="Armando Lacerda" userId="6ac139bb-b445-447a-8efe-92d4a0b8d73e" providerId="ADAL" clId="{25CBEF6B-2795-45FA-B16E-51975331B5CC}" dt="2023-08-28T22:09:47.597" v="32" actId="478"/>
            <ac:spMkLst>
              <pc:docMk/>
              <pc:sldMasterMk cId="2449754922" sldId="2147483648"/>
              <pc:sldLayoutMk cId="403897208" sldId="2147483653"/>
              <ac:spMk id="7" creationId="{07553AA2-D830-89A9-1CF2-C6ED9BF110E6}"/>
            </ac:spMkLst>
          </pc:spChg>
          <pc:spChg chg="del">
            <ac:chgData name="Armando Lacerda" userId="6ac139bb-b445-447a-8efe-92d4a0b8d73e" providerId="ADAL" clId="{25CBEF6B-2795-45FA-B16E-51975331B5CC}" dt="2023-08-28T22:09:47.597" v="32" actId="478"/>
            <ac:spMkLst>
              <pc:docMk/>
              <pc:sldMasterMk cId="2449754922" sldId="2147483648"/>
              <pc:sldLayoutMk cId="403897208" sldId="2147483653"/>
              <ac:spMk id="8" creationId="{2683D8B7-A23C-0C70-24F0-1998A562C1B1}"/>
            </ac:spMkLst>
          </pc:spChg>
          <pc:spChg chg="del">
            <ac:chgData name="Armando Lacerda" userId="6ac139bb-b445-447a-8efe-92d4a0b8d73e" providerId="ADAL" clId="{25CBEF6B-2795-45FA-B16E-51975331B5CC}" dt="2023-08-28T22:09:47.597" v="32" actId="478"/>
            <ac:spMkLst>
              <pc:docMk/>
              <pc:sldMasterMk cId="2449754922" sldId="2147483648"/>
              <pc:sldLayoutMk cId="403897208" sldId="2147483653"/>
              <ac:spMk id="9" creationId="{572F3DFC-06FF-924B-524D-CA3C48866520}"/>
            </ac:spMkLst>
          </pc:spChg>
        </pc:sldLayoutChg>
        <pc:sldLayoutChg chg="delSp mod">
          <pc:chgData name="Armando Lacerda" userId="6ac139bb-b445-447a-8efe-92d4a0b8d73e" providerId="ADAL" clId="{25CBEF6B-2795-45FA-B16E-51975331B5CC}" dt="2023-08-28T22:09:54.510" v="33" actId="478"/>
          <pc:sldLayoutMkLst>
            <pc:docMk/>
            <pc:sldMasterMk cId="2449754922" sldId="2147483648"/>
            <pc:sldLayoutMk cId="2366993992" sldId="2147483654"/>
          </pc:sldLayoutMkLst>
          <pc:spChg chg="del">
            <ac:chgData name="Armando Lacerda" userId="6ac139bb-b445-447a-8efe-92d4a0b8d73e" providerId="ADAL" clId="{25CBEF6B-2795-45FA-B16E-51975331B5CC}" dt="2023-08-28T22:09:54.510" v="33" actId="478"/>
            <ac:spMkLst>
              <pc:docMk/>
              <pc:sldMasterMk cId="2449754922" sldId="2147483648"/>
              <pc:sldLayoutMk cId="2366993992" sldId="2147483654"/>
              <ac:spMk id="3" creationId="{F84691E8-5EB3-263F-715F-3B990F78D6E6}"/>
            </ac:spMkLst>
          </pc:spChg>
          <pc:spChg chg="del">
            <ac:chgData name="Armando Lacerda" userId="6ac139bb-b445-447a-8efe-92d4a0b8d73e" providerId="ADAL" clId="{25CBEF6B-2795-45FA-B16E-51975331B5CC}" dt="2023-08-28T22:09:54.510" v="33" actId="478"/>
            <ac:spMkLst>
              <pc:docMk/>
              <pc:sldMasterMk cId="2449754922" sldId="2147483648"/>
              <pc:sldLayoutMk cId="2366993992" sldId="2147483654"/>
              <ac:spMk id="4" creationId="{9EB475A6-E6A9-8B68-9E1E-3A195F74F687}"/>
            </ac:spMkLst>
          </pc:spChg>
          <pc:spChg chg="del">
            <ac:chgData name="Armando Lacerda" userId="6ac139bb-b445-447a-8efe-92d4a0b8d73e" providerId="ADAL" clId="{25CBEF6B-2795-45FA-B16E-51975331B5CC}" dt="2023-08-28T22:09:54.510" v="33" actId="478"/>
            <ac:spMkLst>
              <pc:docMk/>
              <pc:sldMasterMk cId="2449754922" sldId="2147483648"/>
              <pc:sldLayoutMk cId="2366993992" sldId="2147483654"/>
              <ac:spMk id="5" creationId="{03AA7C13-139A-DDFB-24E6-661EB7DEEB1C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10:01.677" v="35" actId="478"/>
          <pc:sldLayoutMkLst>
            <pc:docMk/>
            <pc:sldMasterMk cId="2449754922" sldId="2147483648"/>
            <pc:sldLayoutMk cId="87489628" sldId="2147483655"/>
          </pc:sldLayoutMkLst>
          <pc:spChg chg="del mod">
            <ac:chgData name="Armando Lacerda" userId="6ac139bb-b445-447a-8efe-92d4a0b8d73e" providerId="ADAL" clId="{25CBEF6B-2795-45FA-B16E-51975331B5CC}" dt="2023-08-28T22:10:01.677" v="35" actId="478"/>
            <ac:spMkLst>
              <pc:docMk/>
              <pc:sldMasterMk cId="2449754922" sldId="2147483648"/>
              <pc:sldLayoutMk cId="87489628" sldId="2147483655"/>
              <ac:spMk id="2" creationId="{4C9E8A1F-6740-8F39-ACBB-20AC6003B167}"/>
            </ac:spMkLst>
          </pc:spChg>
          <pc:spChg chg="del mod">
            <ac:chgData name="Armando Lacerda" userId="6ac139bb-b445-447a-8efe-92d4a0b8d73e" providerId="ADAL" clId="{25CBEF6B-2795-45FA-B16E-51975331B5CC}" dt="2023-08-28T22:10:01.677" v="35" actId="478"/>
            <ac:spMkLst>
              <pc:docMk/>
              <pc:sldMasterMk cId="2449754922" sldId="2147483648"/>
              <pc:sldLayoutMk cId="87489628" sldId="2147483655"/>
              <ac:spMk id="3" creationId="{54CAD90A-96A7-1347-CEED-EFCAF6A6ABEE}"/>
            </ac:spMkLst>
          </pc:spChg>
          <pc:spChg chg="del mod">
            <ac:chgData name="Armando Lacerda" userId="6ac139bb-b445-447a-8efe-92d4a0b8d73e" providerId="ADAL" clId="{25CBEF6B-2795-45FA-B16E-51975331B5CC}" dt="2023-08-28T22:10:01.677" v="35" actId="478"/>
            <ac:spMkLst>
              <pc:docMk/>
              <pc:sldMasterMk cId="2449754922" sldId="2147483648"/>
              <pc:sldLayoutMk cId="87489628" sldId="2147483655"/>
              <ac:spMk id="4" creationId="{60A5BEBF-D590-D46E-358C-6CD348FC1EB5}"/>
            </ac:spMkLst>
          </pc:spChg>
        </pc:sldLayoutChg>
        <pc:sldLayoutChg chg="delSp mod">
          <pc:chgData name="Armando Lacerda" userId="6ac139bb-b445-447a-8efe-92d4a0b8d73e" providerId="ADAL" clId="{25CBEF6B-2795-45FA-B16E-51975331B5CC}" dt="2023-08-28T22:10:10.338" v="36" actId="478"/>
          <pc:sldLayoutMkLst>
            <pc:docMk/>
            <pc:sldMasterMk cId="2449754922" sldId="2147483648"/>
            <pc:sldLayoutMk cId="754274787" sldId="2147483656"/>
          </pc:sldLayoutMkLst>
          <pc:spChg chg="del">
            <ac:chgData name="Armando Lacerda" userId="6ac139bb-b445-447a-8efe-92d4a0b8d73e" providerId="ADAL" clId="{25CBEF6B-2795-45FA-B16E-51975331B5CC}" dt="2023-08-28T22:10:10.338" v="36" actId="478"/>
            <ac:spMkLst>
              <pc:docMk/>
              <pc:sldMasterMk cId="2449754922" sldId="2147483648"/>
              <pc:sldLayoutMk cId="754274787" sldId="2147483656"/>
              <ac:spMk id="5" creationId="{B805C9CA-07BE-E157-0C87-2AC6561073E9}"/>
            </ac:spMkLst>
          </pc:spChg>
          <pc:spChg chg="del">
            <ac:chgData name="Armando Lacerda" userId="6ac139bb-b445-447a-8efe-92d4a0b8d73e" providerId="ADAL" clId="{25CBEF6B-2795-45FA-B16E-51975331B5CC}" dt="2023-08-28T22:10:10.338" v="36" actId="478"/>
            <ac:spMkLst>
              <pc:docMk/>
              <pc:sldMasterMk cId="2449754922" sldId="2147483648"/>
              <pc:sldLayoutMk cId="754274787" sldId="2147483656"/>
              <ac:spMk id="6" creationId="{A3F68501-555C-C953-7005-609C87C18147}"/>
            </ac:spMkLst>
          </pc:spChg>
          <pc:spChg chg="del">
            <ac:chgData name="Armando Lacerda" userId="6ac139bb-b445-447a-8efe-92d4a0b8d73e" providerId="ADAL" clId="{25CBEF6B-2795-45FA-B16E-51975331B5CC}" dt="2023-08-28T22:10:10.338" v="36" actId="478"/>
            <ac:spMkLst>
              <pc:docMk/>
              <pc:sldMasterMk cId="2449754922" sldId="2147483648"/>
              <pc:sldLayoutMk cId="754274787" sldId="2147483656"/>
              <ac:spMk id="7" creationId="{22751FEF-3BF9-6959-C508-B0796F2DAF01}"/>
            </ac:spMkLst>
          </pc:spChg>
        </pc:sldLayoutChg>
        <pc:sldLayoutChg chg="delSp mod">
          <pc:chgData name="Armando Lacerda" userId="6ac139bb-b445-447a-8efe-92d4a0b8d73e" providerId="ADAL" clId="{25CBEF6B-2795-45FA-B16E-51975331B5CC}" dt="2023-08-28T22:10:15.527" v="37" actId="478"/>
          <pc:sldLayoutMkLst>
            <pc:docMk/>
            <pc:sldMasterMk cId="2449754922" sldId="2147483648"/>
            <pc:sldLayoutMk cId="3662726393" sldId="2147483657"/>
          </pc:sldLayoutMkLst>
          <pc:spChg chg="del">
            <ac:chgData name="Armando Lacerda" userId="6ac139bb-b445-447a-8efe-92d4a0b8d73e" providerId="ADAL" clId="{25CBEF6B-2795-45FA-B16E-51975331B5CC}" dt="2023-08-28T22:10:15.527" v="37" actId="478"/>
            <ac:spMkLst>
              <pc:docMk/>
              <pc:sldMasterMk cId="2449754922" sldId="2147483648"/>
              <pc:sldLayoutMk cId="3662726393" sldId="2147483657"/>
              <ac:spMk id="5" creationId="{399032E4-4571-6BF1-53D4-44C18EA0F0CF}"/>
            </ac:spMkLst>
          </pc:spChg>
          <pc:spChg chg="del">
            <ac:chgData name="Armando Lacerda" userId="6ac139bb-b445-447a-8efe-92d4a0b8d73e" providerId="ADAL" clId="{25CBEF6B-2795-45FA-B16E-51975331B5CC}" dt="2023-08-28T22:10:15.527" v="37" actId="478"/>
            <ac:spMkLst>
              <pc:docMk/>
              <pc:sldMasterMk cId="2449754922" sldId="2147483648"/>
              <pc:sldLayoutMk cId="3662726393" sldId="2147483657"/>
              <ac:spMk id="6" creationId="{27B3D7D6-B32E-844F-75AF-B30574F42015}"/>
            </ac:spMkLst>
          </pc:spChg>
          <pc:spChg chg="del">
            <ac:chgData name="Armando Lacerda" userId="6ac139bb-b445-447a-8efe-92d4a0b8d73e" providerId="ADAL" clId="{25CBEF6B-2795-45FA-B16E-51975331B5CC}" dt="2023-08-28T22:10:15.527" v="37" actId="478"/>
            <ac:spMkLst>
              <pc:docMk/>
              <pc:sldMasterMk cId="2449754922" sldId="2147483648"/>
              <pc:sldLayoutMk cId="3662726393" sldId="2147483657"/>
              <ac:spMk id="7" creationId="{854065A6-1CC8-AAA6-18C4-7864DCFC8AA6}"/>
            </ac:spMkLst>
          </pc:spChg>
        </pc:sldLayoutChg>
        <pc:sldLayoutChg chg="delSp mod">
          <pc:chgData name="Armando Lacerda" userId="6ac139bb-b445-447a-8efe-92d4a0b8d73e" providerId="ADAL" clId="{25CBEF6B-2795-45FA-B16E-51975331B5CC}" dt="2023-08-28T22:10:21.713" v="38" actId="478"/>
          <pc:sldLayoutMkLst>
            <pc:docMk/>
            <pc:sldMasterMk cId="2449754922" sldId="2147483648"/>
            <pc:sldLayoutMk cId="915556495" sldId="2147483658"/>
          </pc:sldLayoutMkLst>
          <pc:spChg chg="del">
            <ac:chgData name="Armando Lacerda" userId="6ac139bb-b445-447a-8efe-92d4a0b8d73e" providerId="ADAL" clId="{25CBEF6B-2795-45FA-B16E-51975331B5CC}" dt="2023-08-28T22:10:21.713" v="38" actId="478"/>
            <ac:spMkLst>
              <pc:docMk/>
              <pc:sldMasterMk cId="2449754922" sldId="2147483648"/>
              <pc:sldLayoutMk cId="915556495" sldId="2147483658"/>
              <ac:spMk id="4" creationId="{D8D90A9A-FF3D-763F-C28B-583B184C9562}"/>
            </ac:spMkLst>
          </pc:spChg>
          <pc:spChg chg="del">
            <ac:chgData name="Armando Lacerda" userId="6ac139bb-b445-447a-8efe-92d4a0b8d73e" providerId="ADAL" clId="{25CBEF6B-2795-45FA-B16E-51975331B5CC}" dt="2023-08-28T22:10:21.713" v="38" actId="478"/>
            <ac:spMkLst>
              <pc:docMk/>
              <pc:sldMasterMk cId="2449754922" sldId="2147483648"/>
              <pc:sldLayoutMk cId="915556495" sldId="2147483658"/>
              <ac:spMk id="5" creationId="{DEE935F9-16D5-2B2E-7042-2242607950A1}"/>
            </ac:spMkLst>
          </pc:spChg>
          <pc:spChg chg="del">
            <ac:chgData name="Armando Lacerda" userId="6ac139bb-b445-447a-8efe-92d4a0b8d73e" providerId="ADAL" clId="{25CBEF6B-2795-45FA-B16E-51975331B5CC}" dt="2023-08-28T22:10:21.713" v="38" actId="478"/>
            <ac:spMkLst>
              <pc:docMk/>
              <pc:sldMasterMk cId="2449754922" sldId="2147483648"/>
              <pc:sldLayoutMk cId="915556495" sldId="2147483658"/>
              <ac:spMk id="6" creationId="{4DC4B40D-CC09-4AA4-3CD4-2C0062F911D9}"/>
            </ac:spMkLst>
          </pc:spChg>
        </pc:sldLayoutChg>
        <pc:sldLayoutChg chg="delSp modSp mod">
          <pc:chgData name="Armando Lacerda" userId="6ac139bb-b445-447a-8efe-92d4a0b8d73e" providerId="ADAL" clId="{25CBEF6B-2795-45FA-B16E-51975331B5CC}" dt="2023-08-28T22:10:43.563" v="42" actId="478"/>
          <pc:sldLayoutMkLst>
            <pc:docMk/>
            <pc:sldMasterMk cId="2449754922" sldId="2147483648"/>
            <pc:sldLayoutMk cId="1510987784" sldId="2147483659"/>
          </pc:sldLayoutMkLst>
          <pc:spChg chg="mod">
            <ac:chgData name="Armando Lacerda" userId="6ac139bb-b445-447a-8efe-92d4a0b8d73e" providerId="ADAL" clId="{25CBEF6B-2795-45FA-B16E-51975331B5CC}" dt="2023-08-28T22:10:35.928" v="40" actId="1076"/>
            <ac:spMkLst>
              <pc:docMk/>
              <pc:sldMasterMk cId="2449754922" sldId="2147483648"/>
              <pc:sldLayoutMk cId="1510987784" sldId="2147483659"/>
              <ac:spMk id="2" creationId="{B2F37646-719D-51BB-5C15-05DB9034598F}"/>
            </ac:spMkLst>
          </pc:spChg>
          <pc:spChg chg="mod">
            <ac:chgData name="Armando Lacerda" userId="6ac139bb-b445-447a-8efe-92d4a0b8d73e" providerId="ADAL" clId="{25CBEF6B-2795-45FA-B16E-51975331B5CC}" dt="2023-08-28T22:10:40.388" v="41" actId="14100"/>
            <ac:spMkLst>
              <pc:docMk/>
              <pc:sldMasterMk cId="2449754922" sldId="2147483648"/>
              <pc:sldLayoutMk cId="1510987784" sldId="2147483659"/>
              <ac:spMk id="3" creationId="{0B8D4D37-D53E-4CA3-DADE-DB7313AC140C}"/>
            </ac:spMkLst>
          </pc:spChg>
          <pc:spChg chg="del">
            <ac:chgData name="Armando Lacerda" userId="6ac139bb-b445-447a-8efe-92d4a0b8d73e" providerId="ADAL" clId="{25CBEF6B-2795-45FA-B16E-51975331B5CC}" dt="2023-08-28T22:10:43.563" v="42" actId="478"/>
            <ac:spMkLst>
              <pc:docMk/>
              <pc:sldMasterMk cId="2449754922" sldId="2147483648"/>
              <pc:sldLayoutMk cId="1510987784" sldId="2147483659"/>
              <ac:spMk id="4" creationId="{ADCD2736-82E2-FC2F-A9B5-D38640D103D5}"/>
            </ac:spMkLst>
          </pc:spChg>
          <pc:spChg chg="del">
            <ac:chgData name="Armando Lacerda" userId="6ac139bb-b445-447a-8efe-92d4a0b8d73e" providerId="ADAL" clId="{25CBEF6B-2795-45FA-B16E-51975331B5CC}" dt="2023-08-28T22:10:43.563" v="42" actId="478"/>
            <ac:spMkLst>
              <pc:docMk/>
              <pc:sldMasterMk cId="2449754922" sldId="2147483648"/>
              <pc:sldLayoutMk cId="1510987784" sldId="2147483659"/>
              <ac:spMk id="5" creationId="{8CFB3000-04C8-5AB8-C3E9-2EDD4C202A09}"/>
            </ac:spMkLst>
          </pc:spChg>
          <pc:spChg chg="del">
            <ac:chgData name="Armando Lacerda" userId="6ac139bb-b445-447a-8efe-92d4a0b8d73e" providerId="ADAL" clId="{25CBEF6B-2795-45FA-B16E-51975331B5CC}" dt="2023-08-28T22:10:43.563" v="42" actId="478"/>
            <ac:spMkLst>
              <pc:docMk/>
              <pc:sldMasterMk cId="2449754922" sldId="2147483648"/>
              <pc:sldLayoutMk cId="1510987784" sldId="2147483659"/>
              <ac:spMk id="6" creationId="{0F934102-F34C-0E02-6C68-02FDE9936283}"/>
            </ac:spMkLst>
          </pc:spChg>
        </pc:sldLayoutChg>
      </pc:sldMasterChg>
    </pc:docChg>
  </pc:docChgLst>
  <pc:docChgLst>
    <pc:chgData name="Armando Lacerda" userId="6ac139bb-b445-447a-8efe-92d4a0b8d73e" providerId="ADAL" clId="{48FB226F-732D-4FDA-9591-E5537808FDFF}"/>
    <pc:docChg chg="undo custSel addSld delSld modSld sldOrd modSection">
      <pc:chgData name="Armando Lacerda" userId="6ac139bb-b445-447a-8efe-92d4a0b8d73e" providerId="ADAL" clId="{48FB226F-732D-4FDA-9591-E5537808FDFF}" dt="2023-10-03T16:10:28.365" v="365"/>
      <pc:docMkLst>
        <pc:docMk/>
      </pc:docMkLst>
      <pc:sldChg chg="addSp delSp modSp mod">
        <pc:chgData name="Armando Lacerda" userId="6ac139bb-b445-447a-8efe-92d4a0b8d73e" providerId="ADAL" clId="{48FB226F-732D-4FDA-9591-E5537808FDFF}" dt="2023-10-03T16:10:19.541" v="363"/>
        <pc:sldMkLst>
          <pc:docMk/>
          <pc:sldMk cId="4215762931" sldId="269"/>
        </pc:sldMkLst>
        <pc:spChg chg="mod">
          <ac:chgData name="Armando Lacerda" userId="6ac139bb-b445-447a-8efe-92d4a0b8d73e" providerId="ADAL" clId="{48FB226F-732D-4FDA-9591-E5537808FDFF}" dt="2023-10-02T17:55:13.777" v="51" actId="20577"/>
          <ac:spMkLst>
            <pc:docMk/>
            <pc:sldMk cId="4215762931" sldId="269"/>
            <ac:spMk id="3" creationId="{8689F898-B53E-EDFC-8FDB-7ED3601D517A}"/>
          </ac:spMkLst>
        </pc:spChg>
        <pc:spChg chg="del mod">
          <ac:chgData name="Armando Lacerda" userId="6ac139bb-b445-447a-8efe-92d4a0b8d73e" providerId="ADAL" clId="{48FB226F-732D-4FDA-9591-E5537808FDFF}" dt="2023-10-03T16:10:18.938" v="362" actId="478"/>
          <ac:spMkLst>
            <pc:docMk/>
            <pc:sldMk cId="4215762931" sldId="269"/>
            <ac:spMk id="4" creationId="{A2D57629-D96A-76F7-DD09-39EE4C4DA695}"/>
          </ac:spMkLst>
        </pc:spChg>
        <pc:spChg chg="del mod">
          <ac:chgData name="Armando Lacerda" userId="6ac139bb-b445-447a-8efe-92d4a0b8d73e" providerId="ADAL" clId="{48FB226F-732D-4FDA-9591-E5537808FDFF}" dt="2023-10-03T16:10:18.938" v="362" actId="478"/>
          <ac:spMkLst>
            <pc:docMk/>
            <pc:sldMk cId="4215762931" sldId="269"/>
            <ac:spMk id="5" creationId="{EDD48D05-DABA-464E-79A7-4FCD78DACE72}"/>
          </ac:spMkLst>
        </pc:spChg>
        <pc:spChg chg="add mod">
          <ac:chgData name="Armando Lacerda" userId="6ac139bb-b445-447a-8efe-92d4a0b8d73e" providerId="ADAL" clId="{48FB226F-732D-4FDA-9591-E5537808FDFF}" dt="2023-10-03T16:10:19.541" v="363"/>
          <ac:spMkLst>
            <pc:docMk/>
            <pc:sldMk cId="4215762931" sldId="269"/>
            <ac:spMk id="7" creationId="{E8C1F7F3-CED3-A094-6A17-2C9BCCBB46B1}"/>
          </ac:spMkLst>
        </pc:spChg>
        <pc:spChg chg="add mod">
          <ac:chgData name="Armando Lacerda" userId="6ac139bb-b445-447a-8efe-92d4a0b8d73e" providerId="ADAL" clId="{48FB226F-732D-4FDA-9591-E5537808FDFF}" dt="2023-10-03T16:10:19.541" v="363"/>
          <ac:spMkLst>
            <pc:docMk/>
            <pc:sldMk cId="4215762931" sldId="269"/>
            <ac:spMk id="9" creationId="{1396A417-1B11-F3AD-9FA4-1A5DCDB0D748}"/>
          </ac:spMkLst>
        </pc:spChg>
        <pc:picChg chg="del mod">
          <ac:chgData name="Armando Lacerda" userId="6ac139bb-b445-447a-8efe-92d4a0b8d73e" providerId="ADAL" clId="{48FB226F-732D-4FDA-9591-E5537808FDFF}" dt="2023-10-03T16:10:18.938" v="362" actId="478"/>
          <ac:picMkLst>
            <pc:docMk/>
            <pc:sldMk cId="4215762931" sldId="269"/>
            <ac:picMk id="6" creationId="{431D6752-85E3-3A33-B6E2-2B56588857DA}"/>
          </ac:picMkLst>
        </pc:picChg>
        <pc:picChg chg="del mod">
          <ac:chgData name="Armando Lacerda" userId="6ac139bb-b445-447a-8efe-92d4a0b8d73e" providerId="ADAL" clId="{48FB226F-732D-4FDA-9591-E5537808FDFF}" dt="2023-10-03T16:10:18.938" v="362" actId="478"/>
          <ac:picMkLst>
            <pc:docMk/>
            <pc:sldMk cId="4215762931" sldId="269"/>
            <ac:picMk id="8" creationId="{47391659-2FDC-D820-F6DF-C6CF645C0051}"/>
          </ac:picMkLst>
        </pc:picChg>
        <pc:picChg chg="add mod">
          <ac:chgData name="Armando Lacerda" userId="6ac139bb-b445-447a-8efe-92d4a0b8d73e" providerId="ADAL" clId="{48FB226F-732D-4FDA-9591-E5537808FDFF}" dt="2023-10-03T16:10:19.541" v="363"/>
          <ac:picMkLst>
            <pc:docMk/>
            <pc:sldMk cId="4215762931" sldId="269"/>
            <ac:picMk id="10" creationId="{E67A373E-72E6-0A04-7B1E-B03D0C9AF1D7}"/>
          </ac:picMkLst>
        </pc:picChg>
        <pc:picChg chg="add mod">
          <ac:chgData name="Armando Lacerda" userId="6ac139bb-b445-447a-8efe-92d4a0b8d73e" providerId="ADAL" clId="{48FB226F-732D-4FDA-9591-E5537808FDFF}" dt="2023-10-03T16:10:19.541" v="363"/>
          <ac:picMkLst>
            <pc:docMk/>
            <pc:sldMk cId="4215762931" sldId="269"/>
            <ac:picMk id="11" creationId="{D73E6A5F-9C7B-D6A8-7922-29DC83FD4719}"/>
          </ac:picMkLst>
        </pc:picChg>
      </pc:sldChg>
      <pc:sldChg chg="addSp delSp modSp mod">
        <pc:chgData name="Armando Lacerda" userId="6ac139bb-b445-447a-8efe-92d4a0b8d73e" providerId="ADAL" clId="{48FB226F-732D-4FDA-9591-E5537808FDFF}" dt="2023-10-03T16:10:28.365" v="365"/>
        <pc:sldMkLst>
          <pc:docMk/>
          <pc:sldMk cId="418171170" sldId="279"/>
        </pc:sldMkLst>
        <pc:spChg chg="add mod">
          <ac:chgData name="Armando Lacerda" userId="6ac139bb-b445-447a-8efe-92d4a0b8d73e" providerId="ADAL" clId="{48FB226F-732D-4FDA-9591-E5537808FDFF}" dt="2023-10-03T16:10:28.365" v="365"/>
          <ac:spMkLst>
            <pc:docMk/>
            <pc:sldMk cId="418171170" sldId="279"/>
            <ac:spMk id="4" creationId="{48F616B1-2C2F-BC73-90FC-2D7ADB1F9FB1}"/>
          </ac:spMkLst>
        </pc:spChg>
        <pc:spChg chg="add mod">
          <ac:chgData name="Armando Lacerda" userId="6ac139bb-b445-447a-8efe-92d4a0b8d73e" providerId="ADAL" clId="{48FB226F-732D-4FDA-9591-E5537808FDFF}" dt="2023-10-03T16:10:28.365" v="365"/>
          <ac:spMkLst>
            <pc:docMk/>
            <pc:sldMk cId="418171170" sldId="279"/>
            <ac:spMk id="5" creationId="{BB5A3CDC-CE97-E6AE-70DE-8EEF5D864432}"/>
          </ac:spMkLst>
        </pc:spChg>
        <pc:spChg chg="del">
          <ac:chgData name="Armando Lacerda" userId="6ac139bb-b445-447a-8efe-92d4a0b8d73e" providerId="ADAL" clId="{48FB226F-732D-4FDA-9591-E5537808FDFF}" dt="2023-10-03T16:10:28.037" v="364" actId="478"/>
          <ac:spMkLst>
            <pc:docMk/>
            <pc:sldMk cId="418171170" sldId="279"/>
            <ac:spMk id="7" creationId="{10D487E5-9EAC-F715-477D-BED2FE10DD18}"/>
          </ac:spMkLst>
        </pc:spChg>
        <pc:spChg chg="del">
          <ac:chgData name="Armando Lacerda" userId="6ac139bb-b445-447a-8efe-92d4a0b8d73e" providerId="ADAL" clId="{48FB226F-732D-4FDA-9591-E5537808FDFF}" dt="2023-10-03T16:10:28.037" v="364" actId="478"/>
          <ac:spMkLst>
            <pc:docMk/>
            <pc:sldMk cId="418171170" sldId="279"/>
            <ac:spMk id="9" creationId="{00A55661-B3A5-BD10-AA9D-50A075618655}"/>
          </ac:spMkLst>
        </pc:spChg>
        <pc:picChg chg="add mod">
          <ac:chgData name="Armando Lacerda" userId="6ac139bb-b445-447a-8efe-92d4a0b8d73e" providerId="ADAL" clId="{48FB226F-732D-4FDA-9591-E5537808FDFF}" dt="2023-10-03T16:10:28.365" v="365"/>
          <ac:picMkLst>
            <pc:docMk/>
            <pc:sldMk cId="418171170" sldId="279"/>
            <ac:picMk id="6" creationId="{445B83A7-E3A4-BA05-113F-3D78DF8F5454}"/>
          </ac:picMkLst>
        </pc:picChg>
        <pc:picChg chg="add mod">
          <ac:chgData name="Armando Lacerda" userId="6ac139bb-b445-447a-8efe-92d4a0b8d73e" providerId="ADAL" clId="{48FB226F-732D-4FDA-9591-E5537808FDFF}" dt="2023-10-03T16:10:28.365" v="365"/>
          <ac:picMkLst>
            <pc:docMk/>
            <pc:sldMk cId="418171170" sldId="279"/>
            <ac:picMk id="8" creationId="{9F35F8E4-A791-7E31-733B-CAD6D12AD056}"/>
          </ac:picMkLst>
        </pc:picChg>
        <pc:picChg chg="del">
          <ac:chgData name="Armando Lacerda" userId="6ac139bb-b445-447a-8efe-92d4a0b8d73e" providerId="ADAL" clId="{48FB226F-732D-4FDA-9591-E5537808FDFF}" dt="2023-10-03T16:10:28.037" v="364" actId="478"/>
          <ac:picMkLst>
            <pc:docMk/>
            <pc:sldMk cId="418171170" sldId="279"/>
            <ac:picMk id="10" creationId="{FC4C5E7C-20B9-3FFC-40A5-88727EA7D31A}"/>
          </ac:picMkLst>
        </pc:picChg>
        <pc:picChg chg="del">
          <ac:chgData name="Armando Lacerda" userId="6ac139bb-b445-447a-8efe-92d4a0b8d73e" providerId="ADAL" clId="{48FB226F-732D-4FDA-9591-E5537808FDFF}" dt="2023-10-03T16:10:28.037" v="364" actId="478"/>
          <ac:picMkLst>
            <pc:docMk/>
            <pc:sldMk cId="418171170" sldId="279"/>
            <ac:picMk id="11" creationId="{CBC98618-545C-588E-BA26-8EE31BD665F1}"/>
          </ac:picMkLst>
        </pc:picChg>
      </pc:sldChg>
      <pc:sldChg chg="modSp">
        <pc:chgData name="Armando Lacerda" userId="6ac139bb-b445-447a-8efe-92d4a0b8d73e" providerId="ADAL" clId="{48FB226F-732D-4FDA-9591-E5537808FDFF}" dt="2023-10-02T17:57:13.478" v="172" actId="20577"/>
        <pc:sldMkLst>
          <pc:docMk/>
          <pc:sldMk cId="596348077" sldId="280"/>
        </pc:sldMkLst>
        <pc:spChg chg="mod">
          <ac:chgData name="Armando Lacerda" userId="6ac139bb-b445-447a-8efe-92d4a0b8d73e" providerId="ADAL" clId="{48FB226F-732D-4FDA-9591-E5537808FDFF}" dt="2023-10-02T17:57:13.478" v="172" actId="20577"/>
          <ac:spMkLst>
            <pc:docMk/>
            <pc:sldMk cId="596348077" sldId="280"/>
            <ac:spMk id="22" creationId="{DA40C0DE-D1D1-9E5A-E384-BE006862881C}"/>
          </ac:spMkLst>
        </pc:spChg>
      </pc:sldChg>
      <pc:sldChg chg="addSp delSp modSp mod">
        <pc:chgData name="Armando Lacerda" userId="6ac139bb-b445-447a-8efe-92d4a0b8d73e" providerId="ADAL" clId="{48FB226F-732D-4FDA-9591-E5537808FDFF}" dt="2023-10-02T17:58:03.772" v="182" actId="21"/>
        <pc:sldMkLst>
          <pc:docMk/>
          <pc:sldMk cId="3755161727" sldId="281"/>
        </pc:sldMkLst>
        <pc:picChg chg="add del mod">
          <ac:chgData name="Armando Lacerda" userId="6ac139bb-b445-447a-8efe-92d4a0b8d73e" providerId="ADAL" clId="{48FB226F-732D-4FDA-9591-E5537808FDFF}" dt="2023-10-02T17:58:03.772" v="182" actId="21"/>
          <ac:picMkLst>
            <pc:docMk/>
            <pc:sldMk cId="3755161727" sldId="281"/>
            <ac:picMk id="20" creationId="{70C67A06-EC5F-787B-B455-5E23AAF3B689}"/>
          </ac:picMkLst>
        </pc:picChg>
      </pc:sldChg>
      <pc:sldChg chg="del">
        <pc:chgData name="Armando Lacerda" userId="6ac139bb-b445-447a-8efe-92d4a0b8d73e" providerId="ADAL" clId="{48FB226F-732D-4FDA-9591-E5537808FDFF}" dt="2023-10-02T17:59:06.484" v="187" actId="47"/>
        <pc:sldMkLst>
          <pc:docMk/>
          <pc:sldMk cId="1541593639" sldId="283"/>
        </pc:sldMkLst>
      </pc:sldChg>
      <pc:sldChg chg="del">
        <pc:chgData name="Armando Lacerda" userId="6ac139bb-b445-447a-8efe-92d4a0b8d73e" providerId="ADAL" clId="{48FB226F-732D-4FDA-9591-E5537808FDFF}" dt="2023-10-02T17:59:06.484" v="187" actId="47"/>
        <pc:sldMkLst>
          <pc:docMk/>
          <pc:sldMk cId="3203687222" sldId="284"/>
        </pc:sldMkLst>
      </pc:sldChg>
      <pc:sldChg chg="del">
        <pc:chgData name="Armando Lacerda" userId="6ac139bb-b445-447a-8efe-92d4a0b8d73e" providerId="ADAL" clId="{48FB226F-732D-4FDA-9591-E5537808FDFF}" dt="2023-10-02T17:59:06.484" v="187" actId="47"/>
        <pc:sldMkLst>
          <pc:docMk/>
          <pc:sldMk cId="61821553" sldId="286"/>
        </pc:sldMkLst>
      </pc:sldChg>
      <pc:sldChg chg="addSp delSp modSp mod">
        <pc:chgData name="Armando Lacerda" userId="6ac139bb-b445-447a-8efe-92d4a0b8d73e" providerId="ADAL" clId="{48FB226F-732D-4FDA-9591-E5537808FDFF}" dt="2023-10-02T17:58:48.825" v="186"/>
        <pc:sldMkLst>
          <pc:docMk/>
          <pc:sldMk cId="3420727763" sldId="287"/>
        </pc:sldMkLst>
        <pc:spChg chg="add mod">
          <ac:chgData name="Armando Lacerda" userId="6ac139bb-b445-447a-8efe-92d4a0b8d73e" providerId="ADAL" clId="{48FB226F-732D-4FDA-9591-E5537808FDFF}" dt="2023-10-02T17:58:48.825" v="186"/>
          <ac:spMkLst>
            <pc:docMk/>
            <pc:sldMk cId="3420727763" sldId="287"/>
            <ac:spMk id="6" creationId="{E3916775-FA7F-E891-FA23-F496253D67D9}"/>
          </ac:spMkLst>
        </pc:spChg>
        <pc:spChg chg="del">
          <ac:chgData name="Armando Lacerda" userId="6ac139bb-b445-447a-8efe-92d4a0b8d73e" providerId="ADAL" clId="{48FB226F-732D-4FDA-9591-E5537808FDFF}" dt="2023-10-02T17:57:37.944" v="175" actId="478"/>
          <ac:spMkLst>
            <pc:docMk/>
            <pc:sldMk cId="3420727763" sldId="287"/>
            <ac:spMk id="18" creationId="{2A18731F-553F-E0BE-9B9F-C41CF526A1A6}"/>
          </ac:spMkLst>
        </pc:spChg>
        <pc:picChg chg="add mod">
          <ac:chgData name="Armando Lacerda" userId="6ac139bb-b445-447a-8efe-92d4a0b8d73e" providerId="ADAL" clId="{48FB226F-732D-4FDA-9591-E5537808FDFF}" dt="2023-10-02T17:58:33.496" v="185"/>
          <ac:picMkLst>
            <pc:docMk/>
            <pc:sldMk cId="3420727763" sldId="287"/>
            <ac:picMk id="4" creationId="{1FD36976-A25A-ED22-4A48-EE4B957F87EA}"/>
          </ac:picMkLst>
        </pc:picChg>
        <pc:picChg chg="add mod">
          <ac:chgData name="Armando Lacerda" userId="6ac139bb-b445-447a-8efe-92d4a0b8d73e" providerId="ADAL" clId="{48FB226F-732D-4FDA-9591-E5537808FDFF}" dt="2023-10-02T17:58:48.825" v="186"/>
          <ac:picMkLst>
            <pc:docMk/>
            <pc:sldMk cId="3420727763" sldId="287"/>
            <ac:picMk id="5" creationId="{7EC221BC-1890-EB86-6B09-E788DCBFE12D}"/>
          </ac:picMkLst>
        </pc:picChg>
        <pc:picChg chg="del">
          <ac:chgData name="Armando Lacerda" userId="6ac139bb-b445-447a-8efe-92d4a0b8d73e" providerId="ADAL" clId="{48FB226F-732D-4FDA-9591-E5537808FDFF}" dt="2023-10-02T17:57:35.952" v="174" actId="478"/>
          <ac:picMkLst>
            <pc:docMk/>
            <pc:sldMk cId="3420727763" sldId="287"/>
            <ac:picMk id="10" creationId="{35A8CF9F-D67F-0072-F9AA-22D84ADBB659}"/>
          </ac:picMkLst>
        </pc:picChg>
        <pc:picChg chg="del">
          <ac:chgData name="Armando Lacerda" userId="6ac139bb-b445-447a-8efe-92d4a0b8d73e" providerId="ADAL" clId="{48FB226F-732D-4FDA-9591-E5537808FDFF}" dt="2023-10-02T17:57:34.466" v="173" actId="478"/>
          <ac:picMkLst>
            <pc:docMk/>
            <pc:sldMk cId="3420727763" sldId="287"/>
            <ac:picMk id="21" creationId="{DDC2805E-64A9-592A-A2F6-C1583AFA3C75}"/>
          </ac:picMkLst>
        </pc:picChg>
      </pc:sldChg>
      <pc:sldChg chg="del">
        <pc:chgData name="Armando Lacerda" userId="6ac139bb-b445-447a-8efe-92d4a0b8d73e" providerId="ADAL" clId="{48FB226F-732D-4FDA-9591-E5537808FDFF}" dt="2023-10-02T17:59:06.484" v="187" actId="47"/>
        <pc:sldMkLst>
          <pc:docMk/>
          <pc:sldMk cId="854338865" sldId="288"/>
        </pc:sldMkLst>
      </pc:sldChg>
      <pc:sldChg chg="del">
        <pc:chgData name="Armando Lacerda" userId="6ac139bb-b445-447a-8efe-92d4a0b8d73e" providerId="ADAL" clId="{48FB226F-732D-4FDA-9591-E5537808FDFF}" dt="2023-10-02T17:59:06.484" v="187" actId="47"/>
        <pc:sldMkLst>
          <pc:docMk/>
          <pc:sldMk cId="4249768268" sldId="289"/>
        </pc:sldMkLst>
      </pc:sldChg>
      <pc:sldChg chg="addSp delSp modSp add mod">
        <pc:chgData name="Armando Lacerda" userId="6ac139bb-b445-447a-8efe-92d4a0b8d73e" providerId="ADAL" clId="{48FB226F-732D-4FDA-9591-E5537808FDFF}" dt="2023-10-03T16:09:58.065" v="361" actId="1076"/>
        <pc:sldMkLst>
          <pc:docMk/>
          <pc:sldMk cId="2247828135" sldId="290"/>
        </pc:sldMkLst>
        <pc:spChg chg="mod">
          <ac:chgData name="Armando Lacerda" userId="6ac139bb-b445-447a-8efe-92d4a0b8d73e" providerId="ADAL" clId="{48FB226F-732D-4FDA-9591-E5537808FDFF}" dt="2023-10-02T17:55:51.902" v="110" actId="20577"/>
          <ac:spMkLst>
            <pc:docMk/>
            <pc:sldMk cId="2247828135" sldId="290"/>
            <ac:spMk id="3" creationId="{8689F898-B53E-EDFC-8FDB-7ED3601D517A}"/>
          </ac:spMkLst>
        </pc:spChg>
        <pc:spChg chg="del">
          <ac:chgData name="Armando Lacerda" userId="6ac139bb-b445-447a-8efe-92d4a0b8d73e" providerId="ADAL" clId="{48FB226F-732D-4FDA-9591-E5537808FDFF}" dt="2023-10-02T18:41:41.125" v="327" actId="478"/>
          <ac:spMkLst>
            <pc:docMk/>
            <pc:sldMk cId="2247828135" sldId="290"/>
            <ac:spMk id="4" creationId="{A2D57629-D96A-76F7-DD09-39EE4C4DA695}"/>
          </ac:spMkLst>
        </pc:spChg>
        <pc:spChg chg="del">
          <ac:chgData name="Armando Lacerda" userId="6ac139bb-b445-447a-8efe-92d4a0b8d73e" providerId="ADAL" clId="{48FB226F-732D-4FDA-9591-E5537808FDFF}" dt="2023-10-02T18:41:41.125" v="327" actId="478"/>
          <ac:spMkLst>
            <pc:docMk/>
            <pc:sldMk cId="2247828135" sldId="290"/>
            <ac:spMk id="5" creationId="{EDD48D05-DABA-464E-79A7-4FCD78DACE72}"/>
          </ac:spMkLst>
        </pc:spChg>
        <pc:spChg chg="add mod">
          <ac:chgData name="Armando Lacerda" userId="6ac139bb-b445-447a-8efe-92d4a0b8d73e" providerId="ADAL" clId="{48FB226F-732D-4FDA-9591-E5537808FDFF}" dt="2023-10-03T16:09:58.065" v="361" actId="1076"/>
          <ac:spMkLst>
            <pc:docMk/>
            <pc:sldMk cId="2247828135" sldId="290"/>
            <ac:spMk id="7" creationId="{2707DEDF-9026-AA78-9D1F-F8C51FA2CBF7}"/>
          </ac:spMkLst>
        </pc:spChg>
        <pc:spChg chg="add mod">
          <ac:chgData name="Armando Lacerda" userId="6ac139bb-b445-447a-8efe-92d4a0b8d73e" providerId="ADAL" clId="{48FB226F-732D-4FDA-9591-E5537808FDFF}" dt="2023-10-03T16:09:58.065" v="361" actId="1076"/>
          <ac:spMkLst>
            <pc:docMk/>
            <pc:sldMk cId="2247828135" sldId="290"/>
            <ac:spMk id="9" creationId="{DF2776A6-8C79-2B03-97AF-53F22297D863}"/>
          </ac:spMkLst>
        </pc:spChg>
        <pc:picChg chg="del">
          <ac:chgData name="Armando Lacerda" userId="6ac139bb-b445-447a-8efe-92d4a0b8d73e" providerId="ADAL" clId="{48FB226F-732D-4FDA-9591-E5537808FDFF}" dt="2023-10-02T18:41:41.125" v="327" actId="478"/>
          <ac:picMkLst>
            <pc:docMk/>
            <pc:sldMk cId="2247828135" sldId="290"/>
            <ac:picMk id="6" creationId="{431D6752-85E3-3A33-B6E2-2B56588857DA}"/>
          </ac:picMkLst>
        </pc:picChg>
        <pc:picChg chg="del">
          <ac:chgData name="Armando Lacerda" userId="6ac139bb-b445-447a-8efe-92d4a0b8d73e" providerId="ADAL" clId="{48FB226F-732D-4FDA-9591-E5537808FDFF}" dt="2023-10-02T18:41:41.125" v="327" actId="478"/>
          <ac:picMkLst>
            <pc:docMk/>
            <pc:sldMk cId="2247828135" sldId="290"/>
            <ac:picMk id="8" creationId="{47391659-2FDC-D820-F6DF-C6CF645C0051}"/>
          </ac:picMkLst>
        </pc:picChg>
        <pc:picChg chg="add mod">
          <ac:chgData name="Armando Lacerda" userId="6ac139bb-b445-447a-8efe-92d4a0b8d73e" providerId="ADAL" clId="{48FB226F-732D-4FDA-9591-E5537808FDFF}" dt="2023-10-03T16:09:58.065" v="361" actId="1076"/>
          <ac:picMkLst>
            <pc:docMk/>
            <pc:sldMk cId="2247828135" sldId="290"/>
            <ac:picMk id="10" creationId="{26A0D02D-A1B3-1783-327F-D19FD9AAC4AA}"/>
          </ac:picMkLst>
        </pc:picChg>
        <pc:picChg chg="add mod">
          <ac:chgData name="Armando Lacerda" userId="6ac139bb-b445-447a-8efe-92d4a0b8d73e" providerId="ADAL" clId="{48FB226F-732D-4FDA-9591-E5537808FDFF}" dt="2023-10-03T16:09:58.065" v="361" actId="1076"/>
          <ac:picMkLst>
            <pc:docMk/>
            <pc:sldMk cId="2247828135" sldId="290"/>
            <ac:picMk id="11" creationId="{13AB51D7-6A24-1214-EF17-8DA504A93354}"/>
          </ac:picMkLst>
        </pc:picChg>
      </pc:sldChg>
      <pc:sldChg chg="addSp delSp modSp new del mod">
        <pc:chgData name="Armando Lacerda" userId="6ac139bb-b445-447a-8efe-92d4a0b8d73e" providerId="ADAL" clId="{48FB226F-732D-4FDA-9591-E5537808FDFF}" dt="2023-10-02T18:04:34.834" v="226" actId="47"/>
        <pc:sldMkLst>
          <pc:docMk/>
          <pc:sldMk cId="1570623444" sldId="291"/>
        </pc:sldMkLst>
        <pc:spChg chg="mod">
          <ac:chgData name="Armando Lacerda" userId="6ac139bb-b445-447a-8efe-92d4a0b8d73e" providerId="ADAL" clId="{48FB226F-732D-4FDA-9591-E5537808FDFF}" dt="2023-10-02T18:00:05.139" v="189"/>
          <ac:spMkLst>
            <pc:docMk/>
            <pc:sldMk cId="1570623444" sldId="291"/>
            <ac:spMk id="3" creationId="{EE2BBE0D-0F6C-470B-67D3-B7BC1D7EA8A0}"/>
          </ac:spMkLst>
        </pc:spChg>
        <pc:spChg chg="mod">
          <ac:chgData name="Armando Lacerda" userId="6ac139bb-b445-447a-8efe-92d4a0b8d73e" providerId="ADAL" clId="{48FB226F-732D-4FDA-9591-E5537808FDFF}" dt="2023-10-02T18:00:05.139" v="189"/>
          <ac:spMkLst>
            <pc:docMk/>
            <pc:sldMk cId="1570623444" sldId="291"/>
            <ac:spMk id="4" creationId="{F1FC31F0-7F31-2ACB-8224-CF73B13E3C88}"/>
          </ac:spMkLst>
        </pc:spChg>
        <pc:spChg chg="mod">
          <ac:chgData name="Armando Lacerda" userId="6ac139bb-b445-447a-8efe-92d4a0b8d73e" providerId="ADAL" clId="{48FB226F-732D-4FDA-9591-E5537808FDFF}" dt="2023-10-02T18:00:05.139" v="189"/>
          <ac:spMkLst>
            <pc:docMk/>
            <pc:sldMk cId="1570623444" sldId="291"/>
            <ac:spMk id="6" creationId="{F9A2A918-4B4D-B8B7-0E24-9F80D7CB85F9}"/>
          </ac:spMkLst>
        </pc:spChg>
        <pc:spChg chg="mod">
          <ac:chgData name="Armando Lacerda" userId="6ac139bb-b445-447a-8efe-92d4a0b8d73e" providerId="ADAL" clId="{48FB226F-732D-4FDA-9591-E5537808FDFF}" dt="2023-10-02T18:00:05.139" v="189"/>
          <ac:spMkLst>
            <pc:docMk/>
            <pc:sldMk cId="1570623444" sldId="291"/>
            <ac:spMk id="7" creationId="{5B4F57D5-8190-B7EB-55FC-87CBA904DEE3}"/>
          </ac:spMkLst>
        </pc:spChg>
        <pc:spChg chg="mod">
          <ac:chgData name="Armando Lacerda" userId="6ac139bb-b445-447a-8efe-92d4a0b8d73e" providerId="ADAL" clId="{48FB226F-732D-4FDA-9591-E5537808FDFF}" dt="2023-10-02T18:00:05.139" v="189"/>
          <ac:spMkLst>
            <pc:docMk/>
            <pc:sldMk cId="1570623444" sldId="291"/>
            <ac:spMk id="9" creationId="{E747B504-30A6-DAF4-3005-9FA38668ABA2}"/>
          </ac:spMkLst>
        </pc:spChg>
        <pc:spChg chg="mod">
          <ac:chgData name="Armando Lacerda" userId="6ac139bb-b445-447a-8efe-92d4a0b8d73e" providerId="ADAL" clId="{48FB226F-732D-4FDA-9591-E5537808FDFF}" dt="2023-10-02T18:00:05.139" v="189"/>
          <ac:spMkLst>
            <pc:docMk/>
            <pc:sldMk cId="1570623444" sldId="291"/>
            <ac:spMk id="10" creationId="{57C08BF8-1774-F8E9-72DF-ED10C74644A4}"/>
          </ac:spMkLst>
        </pc:spChg>
        <pc:spChg chg="mod">
          <ac:chgData name="Armando Lacerda" userId="6ac139bb-b445-447a-8efe-92d4a0b8d73e" providerId="ADAL" clId="{48FB226F-732D-4FDA-9591-E5537808FDFF}" dt="2023-10-02T18:00:05.139" v="189"/>
          <ac:spMkLst>
            <pc:docMk/>
            <pc:sldMk cId="1570623444" sldId="291"/>
            <ac:spMk id="12" creationId="{D5F7EBB4-9A1D-3846-574B-1A37692E62BE}"/>
          </ac:spMkLst>
        </pc:spChg>
        <pc:spChg chg="mod">
          <ac:chgData name="Armando Lacerda" userId="6ac139bb-b445-447a-8efe-92d4a0b8d73e" providerId="ADAL" clId="{48FB226F-732D-4FDA-9591-E5537808FDFF}" dt="2023-10-02T18:00:05.139" v="189"/>
          <ac:spMkLst>
            <pc:docMk/>
            <pc:sldMk cId="1570623444" sldId="291"/>
            <ac:spMk id="13" creationId="{DBE9C30B-A1E1-AB07-8BDD-CE972820AE81}"/>
          </ac:spMkLst>
        </pc:spChg>
        <pc:spChg chg="add del mod">
          <ac:chgData name="Armando Lacerda" userId="6ac139bb-b445-447a-8efe-92d4a0b8d73e" providerId="ADAL" clId="{48FB226F-732D-4FDA-9591-E5537808FDFF}" dt="2023-10-02T18:00:06.025" v="190"/>
          <ac:spMkLst>
            <pc:docMk/>
            <pc:sldMk cId="1570623444" sldId="291"/>
            <ac:spMk id="15" creationId="{DC0FE01D-F089-B7FB-9D6A-C1F94911A84F}"/>
          </ac:spMkLst>
        </pc:spChg>
        <pc:spChg chg="add del mod">
          <ac:chgData name="Armando Lacerda" userId="6ac139bb-b445-447a-8efe-92d4a0b8d73e" providerId="ADAL" clId="{48FB226F-732D-4FDA-9591-E5537808FDFF}" dt="2023-10-02T18:00:06.025" v="190"/>
          <ac:spMkLst>
            <pc:docMk/>
            <pc:sldMk cId="1570623444" sldId="291"/>
            <ac:spMk id="17" creationId="{CD50665C-BE99-0350-C2EE-FFD78F690A5B}"/>
          </ac:spMkLst>
        </pc:spChg>
        <pc:spChg chg="mod">
          <ac:chgData name="Armando Lacerda" userId="6ac139bb-b445-447a-8efe-92d4a0b8d73e" providerId="ADAL" clId="{48FB226F-732D-4FDA-9591-E5537808FDFF}" dt="2023-10-02T18:00:13.513" v="193"/>
          <ac:spMkLst>
            <pc:docMk/>
            <pc:sldMk cId="1570623444" sldId="291"/>
            <ac:spMk id="24" creationId="{E0605C29-7333-F131-34E1-0655ECB7052E}"/>
          </ac:spMkLst>
        </pc:spChg>
        <pc:spChg chg="mod">
          <ac:chgData name="Armando Lacerda" userId="6ac139bb-b445-447a-8efe-92d4a0b8d73e" providerId="ADAL" clId="{48FB226F-732D-4FDA-9591-E5537808FDFF}" dt="2023-10-02T18:00:13.513" v="193"/>
          <ac:spMkLst>
            <pc:docMk/>
            <pc:sldMk cId="1570623444" sldId="291"/>
            <ac:spMk id="25" creationId="{EF909E00-0903-988C-3166-B9EA8EE84E60}"/>
          </ac:spMkLst>
        </pc:spChg>
        <pc:spChg chg="mod">
          <ac:chgData name="Armando Lacerda" userId="6ac139bb-b445-447a-8efe-92d4a0b8d73e" providerId="ADAL" clId="{48FB226F-732D-4FDA-9591-E5537808FDFF}" dt="2023-10-02T18:00:13.513" v="193"/>
          <ac:spMkLst>
            <pc:docMk/>
            <pc:sldMk cId="1570623444" sldId="291"/>
            <ac:spMk id="27" creationId="{9316B1D2-645E-C1C9-383D-9FFA0A177DAC}"/>
          </ac:spMkLst>
        </pc:spChg>
        <pc:spChg chg="mod">
          <ac:chgData name="Armando Lacerda" userId="6ac139bb-b445-447a-8efe-92d4a0b8d73e" providerId="ADAL" clId="{48FB226F-732D-4FDA-9591-E5537808FDFF}" dt="2023-10-02T18:00:13.513" v="193"/>
          <ac:spMkLst>
            <pc:docMk/>
            <pc:sldMk cId="1570623444" sldId="291"/>
            <ac:spMk id="28" creationId="{18208670-F4A0-D9E1-FFAB-DA2E4BFAB01C}"/>
          </ac:spMkLst>
        </pc:spChg>
        <pc:spChg chg="mod">
          <ac:chgData name="Armando Lacerda" userId="6ac139bb-b445-447a-8efe-92d4a0b8d73e" providerId="ADAL" clId="{48FB226F-732D-4FDA-9591-E5537808FDFF}" dt="2023-10-02T18:00:13.513" v="193"/>
          <ac:spMkLst>
            <pc:docMk/>
            <pc:sldMk cId="1570623444" sldId="291"/>
            <ac:spMk id="30" creationId="{E08F6CF8-DD25-CF24-ED41-0A294F021F6D}"/>
          </ac:spMkLst>
        </pc:spChg>
        <pc:spChg chg="mod">
          <ac:chgData name="Armando Lacerda" userId="6ac139bb-b445-447a-8efe-92d4a0b8d73e" providerId="ADAL" clId="{48FB226F-732D-4FDA-9591-E5537808FDFF}" dt="2023-10-02T18:00:13.513" v="193"/>
          <ac:spMkLst>
            <pc:docMk/>
            <pc:sldMk cId="1570623444" sldId="291"/>
            <ac:spMk id="31" creationId="{50E02B22-60A7-5D4E-D100-529F0A77C531}"/>
          </ac:spMkLst>
        </pc:spChg>
        <pc:spChg chg="mod">
          <ac:chgData name="Armando Lacerda" userId="6ac139bb-b445-447a-8efe-92d4a0b8d73e" providerId="ADAL" clId="{48FB226F-732D-4FDA-9591-E5537808FDFF}" dt="2023-10-02T18:00:13.513" v="193"/>
          <ac:spMkLst>
            <pc:docMk/>
            <pc:sldMk cId="1570623444" sldId="291"/>
            <ac:spMk id="33" creationId="{FE211A89-017B-B338-AD58-88D19F7A1FF4}"/>
          </ac:spMkLst>
        </pc:spChg>
        <pc:spChg chg="mod">
          <ac:chgData name="Armando Lacerda" userId="6ac139bb-b445-447a-8efe-92d4a0b8d73e" providerId="ADAL" clId="{48FB226F-732D-4FDA-9591-E5537808FDFF}" dt="2023-10-02T18:00:13.513" v="193"/>
          <ac:spMkLst>
            <pc:docMk/>
            <pc:sldMk cId="1570623444" sldId="291"/>
            <ac:spMk id="34" creationId="{E3A3E8E9-5539-D2AB-98D0-F35EB26BDDE7}"/>
          </ac:spMkLst>
        </pc:spChg>
        <pc:spChg chg="add mod">
          <ac:chgData name="Armando Lacerda" userId="6ac139bb-b445-447a-8efe-92d4a0b8d73e" providerId="ADAL" clId="{48FB226F-732D-4FDA-9591-E5537808FDFF}" dt="2023-10-02T18:02:35.141" v="208" actId="1076"/>
          <ac:spMkLst>
            <pc:docMk/>
            <pc:sldMk cId="1570623444" sldId="291"/>
            <ac:spMk id="36" creationId="{C13FD11E-5588-B1A7-5519-03031A8CC920}"/>
          </ac:spMkLst>
        </pc:spChg>
        <pc:spChg chg="add mod">
          <ac:chgData name="Armando Lacerda" userId="6ac139bb-b445-447a-8efe-92d4a0b8d73e" providerId="ADAL" clId="{48FB226F-732D-4FDA-9591-E5537808FDFF}" dt="2023-10-02T18:02:35.141" v="208" actId="1076"/>
          <ac:spMkLst>
            <pc:docMk/>
            <pc:sldMk cId="1570623444" sldId="291"/>
            <ac:spMk id="38" creationId="{3AA026CD-FD41-7902-D642-630CE11DA3B0}"/>
          </ac:spMkLst>
        </pc:spChg>
        <pc:grpChg chg="add del mod">
          <ac:chgData name="Armando Lacerda" userId="6ac139bb-b445-447a-8efe-92d4a0b8d73e" providerId="ADAL" clId="{48FB226F-732D-4FDA-9591-E5537808FDFF}" dt="2023-10-02T18:00:06.025" v="190"/>
          <ac:grpSpMkLst>
            <pc:docMk/>
            <pc:sldMk cId="1570623444" sldId="291"/>
            <ac:grpSpMk id="2" creationId="{5B87217E-18FD-A9FF-18F0-63E61767CC54}"/>
          </ac:grpSpMkLst>
        </pc:grpChg>
        <pc:grpChg chg="add del mod">
          <ac:chgData name="Armando Lacerda" userId="6ac139bb-b445-447a-8efe-92d4a0b8d73e" providerId="ADAL" clId="{48FB226F-732D-4FDA-9591-E5537808FDFF}" dt="2023-10-02T18:00:06.025" v="190"/>
          <ac:grpSpMkLst>
            <pc:docMk/>
            <pc:sldMk cId="1570623444" sldId="291"/>
            <ac:grpSpMk id="5" creationId="{B29802EE-B56E-8A69-E65C-1CB22AA646AC}"/>
          </ac:grpSpMkLst>
        </pc:grpChg>
        <pc:grpChg chg="add del mod">
          <ac:chgData name="Armando Lacerda" userId="6ac139bb-b445-447a-8efe-92d4a0b8d73e" providerId="ADAL" clId="{48FB226F-732D-4FDA-9591-E5537808FDFF}" dt="2023-10-02T18:00:06.025" v="190"/>
          <ac:grpSpMkLst>
            <pc:docMk/>
            <pc:sldMk cId="1570623444" sldId="291"/>
            <ac:grpSpMk id="8" creationId="{40543E38-1D8D-1966-E529-A6C432BB4F09}"/>
          </ac:grpSpMkLst>
        </pc:grpChg>
        <pc:grpChg chg="add del mod">
          <ac:chgData name="Armando Lacerda" userId="6ac139bb-b445-447a-8efe-92d4a0b8d73e" providerId="ADAL" clId="{48FB226F-732D-4FDA-9591-E5537808FDFF}" dt="2023-10-02T18:00:06.025" v="190"/>
          <ac:grpSpMkLst>
            <pc:docMk/>
            <pc:sldMk cId="1570623444" sldId="291"/>
            <ac:grpSpMk id="11" creationId="{D18EE545-ED87-F9E4-E5DE-6658BDAF3D3F}"/>
          </ac:grpSpMkLst>
        </pc:grpChg>
        <pc:grpChg chg="add del mod">
          <ac:chgData name="Armando Lacerda" userId="6ac139bb-b445-447a-8efe-92d4a0b8d73e" providerId="ADAL" clId="{48FB226F-732D-4FDA-9591-E5537808FDFF}" dt="2023-10-02T18:00:25.047" v="194" actId="478"/>
          <ac:grpSpMkLst>
            <pc:docMk/>
            <pc:sldMk cId="1570623444" sldId="291"/>
            <ac:grpSpMk id="23" creationId="{7DE1A5E5-380C-9E7C-43C6-1EFF27CA443F}"/>
          </ac:grpSpMkLst>
        </pc:grpChg>
        <pc:grpChg chg="add del mod">
          <ac:chgData name="Armando Lacerda" userId="6ac139bb-b445-447a-8efe-92d4a0b8d73e" providerId="ADAL" clId="{48FB226F-732D-4FDA-9591-E5537808FDFF}" dt="2023-10-02T18:00:25.047" v="194" actId="478"/>
          <ac:grpSpMkLst>
            <pc:docMk/>
            <pc:sldMk cId="1570623444" sldId="291"/>
            <ac:grpSpMk id="26" creationId="{3948164B-05C5-753F-60DF-5F9B641EB4BB}"/>
          </ac:grpSpMkLst>
        </pc:grpChg>
        <pc:grpChg chg="add del mod">
          <ac:chgData name="Armando Lacerda" userId="6ac139bb-b445-447a-8efe-92d4a0b8d73e" providerId="ADAL" clId="{48FB226F-732D-4FDA-9591-E5537808FDFF}" dt="2023-10-02T18:00:25.047" v="194" actId="478"/>
          <ac:grpSpMkLst>
            <pc:docMk/>
            <pc:sldMk cId="1570623444" sldId="291"/>
            <ac:grpSpMk id="29" creationId="{68A4B6A0-6A6E-604B-0C81-2304CB4A10B6}"/>
          </ac:grpSpMkLst>
        </pc:grpChg>
        <pc:grpChg chg="add del mod">
          <ac:chgData name="Armando Lacerda" userId="6ac139bb-b445-447a-8efe-92d4a0b8d73e" providerId="ADAL" clId="{48FB226F-732D-4FDA-9591-E5537808FDFF}" dt="2023-10-02T18:00:25.047" v="194" actId="478"/>
          <ac:grpSpMkLst>
            <pc:docMk/>
            <pc:sldMk cId="1570623444" sldId="291"/>
            <ac:grpSpMk id="32" creationId="{47026C71-441E-5354-03EB-FB3552513692}"/>
          </ac:grpSpMkLst>
        </pc:grpChg>
        <pc:picChg chg="add del mod">
          <ac:chgData name="Armando Lacerda" userId="6ac139bb-b445-447a-8efe-92d4a0b8d73e" providerId="ADAL" clId="{48FB226F-732D-4FDA-9591-E5537808FDFF}" dt="2023-10-02T18:00:06.025" v="190"/>
          <ac:picMkLst>
            <pc:docMk/>
            <pc:sldMk cId="1570623444" sldId="291"/>
            <ac:picMk id="18" creationId="{33A3ACB7-5DE8-509D-8B16-DB7976DA7409}"/>
          </ac:picMkLst>
        </pc:picChg>
        <pc:picChg chg="add del mod">
          <ac:chgData name="Armando Lacerda" userId="6ac139bb-b445-447a-8efe-92d4a0b8d73e" providerId="ADAL" clId="{48FB226F-732D-4FDA-9591-E5537808FDFF}" dt="2023-10-02T18:00:06.025" v="190"/>
          <ac:picMkLst>
            <pc:docMk/>
            <pc:sldMk cId="1570623444" sldId="291"/>
            <ac:picMk id="19" creationId="{D5BBDD23-9BE1-C430-F831-5D1D71BAFF73}"/>
          </ac:picMkLst>
        </pc:picChg>
        <pc:picChg chg="add del mod">
          <ac:chgData name="Armando Lacerda" userId="6ac139bb-b445-447a-8efe-92d4a0b8d73e" providerId="ADAL" clId="{48FB226F-732D-4FDA-9591-E5537808FDFF}" dt="2023-10-02T18:00:06.025" v="190"/>
          <ac:picMkLst>
            <pc:docMk/>
            <pc:sldMk cId="1570623444" sldId="291"/>
            <ac:picMk id="20" creationId="{226BD09D-1AC9-1D93-4599-AE96079FA9B5}"/>
          </ac:picMkLst>
        </pc:picChg>
        <pc:picChg chg="add del mod">
          <ac:chgData name="Armando Lacerda" userId="6ac139bb-b445-447a-8efe-92d4a0b8d73e" providerId="ADAL" clId="{48FB226F-732D-4FDA-9591-E5537808FDFF}" dt="2023-10-02T18:00:06.025" v="190"/>
          <ac:picMkLst>
            <pc:docMk/>
            <pc:sldMk cId="1570623444" sldId="291"/>
            <ac:picMk id="21" creationId="{2925F589-39FE-CB9B-8992-2D9A5A9D9650}"/>
          </ac:picMkLst>
        </pc:picChg>
        <pc:picChg chg="add del">
          <ac:chgData name="Armando Lacerda" userId="6ac139bb-b445-447a-8efe-92d4a0b8d73e" providerId="ADAL" clId="{48FB226F-732D-4FDA-9591-E5537808FDFF}" dt="2023-10-02T18:00:12.491" v="192"/>
          <ac:picMkLst>
            <pc:docMk/>
            <pc:sldMk cId="1570623444" sldId="291"/>
            <ac:picMk id="22" creationId="{6DA388F1-727D-FD75-8E37-2CE34A706305}"/>
          </ac:picMkLst>
        </pc:picChg>
        <pc:picChg chg="add del mod">
          <ac:chgData name="Armando Lacerda" userId="6ac139bb-b445-447a-8efe-92d4a0b8d73e" providerId="ADAL" clId="{48FB226F-732D-4FDA-9591-E5537808FDFF}" dt="2023-10-02T18:00:25.047" v="194" actId="478"/>
          <ac:picMkLst>
            <pc:docMk/>
            <pc:sldMk cId="1570623444" sldId="291"/>
            <ac:picMk id="39" creationId="{CC99D093-2D11-D23D-B1BA-EAB21F8A67F3}"/>
          </ac:picMkLst>
        </pc:picChg>
        <pc:picChg chg="add del mod">
          <ac:chgData name="Armando Lacerda" userId="6ac139bb-b445-447a-8efe-92d4a0b8d73e" providerId="ADAL" clId="{48FB226F-732D-4FDA-9591-E5537808FDFF}" dt="2023-10-02T18:00:25.047" v="194" actId="478"/>
          <ac:picMkLst>
            <pc:docMk/>
            <pc:sldMk cId="1570623444" sldId="291"/>
            <ac:picMk id="40" creationId="{23D32DDF-C4F6-D329-D031-E4DFC80A08AF}"/>
          </ac:picMkLst>
        </pc:picChg>
        <pc:picChg chg="add del mod">
          <ac:chgData name="Armando Lacerda" userId="6ac139bb-b445-447a-8efe-92d4a0b8d73e" providerId="ADAL" clId="{48FB226F-732D-4FDA-9591-E5537808FDFF}" dt="2023-10-02T18:00:25.047" v="194" actId="478"/>
          <ac:picMkLst>
            <pc:docMk/>
            <pc:sldMk cId="1570623444" sldId="291"/>
            <ac:picMk id="41" creationId="{9F1D731A-01EA-CD9B-7228-AEADCAF5ABC3}"/>
          </ac:picMkLst>
        </pc:picChg>
        <pc:picChg chg="add del mod">
          <ac:chgData name="Armando Lacerda" userId="6ac139bb-b445-447a-8efe-92d4a0b8d73e" providerId="ADAL" clId="{48FB226F-732D-4FDA-9591-E5537808FDFF}" dt="2023-10-02T18:00:25.047" v="194" actId="478"/>
          <ac:picMkLst>
            <pc:docMk/>
            <pc:sldMk cId="1570623444" sldId="291"/>
            <ac:picMk id="42" creationId="{C571B1ED-6E1F-FEA2-5BFB-A3B89FD2251E}"/>
          </ac:picMkLst>
        </pc:picChg>
        <pc:picChg chg="add mod modCrop">
          <ac:chgData name="Armando Lacerda" userId="6ac139bb-b445-447a-8efe-92d4a0b8d73e" providerId="ADAL" clId="{48FB226F-732D-4FDA-9591-E5537808FDFF}" dt="2023-10-02T18:02:35.141" v="208" actId="1076"/>
          <ac:picMkLst>
            <pc:docMk/>
            <pc:sldMk cId="1570623444" sldId="291"/>
            <ac:picMk id="43" creationId="{85217BC4-748E-61AD-CA33-A60E84549A90}"/>
          </ac:picMkLst>
        </pc:picChg>
        <pc:cxnChg chg="add del mod">
          <ac:chgData name="Armando Lacerda" userId="6ac139bb-b445-447a-8efe-92d4a0b8d73e" providerId="ADAL" clId="{48FB226F-732D-4FDA-9591-E5537808FDFF}" dt="2023-10-02T18:00:06.025" v="190"/>
          <ac:cxnSpMkLst>
            <pc:docMk/>
            <pc:sldMk cId="1570623444" sldId="291"/>
            <ac:cxnSpMk id="14" creationId="{F842303B-F764-FD5C-D631-1267C7E456FE}"/>
          </ac:cxnSpMkLst>
        </pc:cxnChg>
        <pc:cxnChg chg="add del mod">
          <ac:chgData name="Armando Lacerda" userId="6ac139bb-b445-447a-8efe-92d4a0b8d73e" providerId="ADAL" clId="{48FB226F-732D-4FDA-9591-E5537808FDFF}" dt="2023-10-02T18:00:06.025" v="190"/>
          <ac:cxnSpMkLst>
            <pc:docMk/>
            <pc:sldMk cId="1570623444" sldId="291"/>
            <ac:cxnSpMk id="16" creationId="{F34F4B6D-D0F3-058A-191F-9A907C2386E0}"/>
          </ac:cxnSpMkLst>
        </pc:cxnChg>
        <pc:cxnChg chg="add mod">
          <ac:chgData name="Armando Lacerda" userId="6ac139bb-b445-447a-8efe-92d4a0b8d73e" providerId="ADAL" clId="{48FB226F-732D-4FDA-9591-E5537808FDFF}" dt="2023-10-02T18:02:35.141" v="208" actId="1076"/>
          <ac:cxnSpMkLst>
            <pc:docMk/>
            <pc:sldMk cId="1570623444" sldId="291"/>
            <ac:cxnSpMk id="35" creationId="{6F347D31-30FA-B8F2-C9B7-40FB3F066F9B}"/>
          </ac:cxnSpMkLst>
        </pc:cxnChg>
        <pc:cxnChg chg="add mod">
          <ac:chgData name="Armando Lacerda" userId="6ac139bb-b445-447a-8efe-92d4a0b8d73e" providerId="ADAL" clId="{48FB226F-732D-4FDA-9591-E5537808FDFF}" dt="2023-10-02T18:02:35.141" v="208" actId="1076"/>
          <ac:cxnSpMkLst>
            <pc:docMk/>
            <pc:sldMk cId="1570623444" sldId="291"/>
            <ac:cxnSpMk id="37" creationId="{2DA5CBEF-5015-7BE5-6BAA-72295EB2E936}"/>
          </ac:cxnSpMkLst>
        </pc:cxnChg>
      </pc:sldChg>
      <pc:sldChg chg="addSp delSp modSp add mod">
        <pc:chgData name="Armando Lacerda" userId="6ac139bb-b445-447a-8efe-92d4a0b8d73e" providerId="ADAL" clId="{48FB226F-732D-4FDA-9591-E5537808FDFF}" dt="2023-10-02T18:04:44.109" v="228" actId="478"/>
        <pc:sldMkLst>
          <pc:docMk/>
          <pc:sldMk cId="632778582" sldId="292"/>
        </pc:sldMkLst>
        <pc:spChg chg="del mod">
          <ac:chgData name="Armando Lacerda" userId="6ac139bb-b445-447a-8efe-92d4a0b8d73e" providerId="ADAL" clId="{48FB226F-732D-4FDA-9591-E5537808FDFF}" dt="2023-10-02T18:04:44.109" v="228" actId="478"/>
          <ac:spMkLst>
            <pc:docMk/>
            <pc:sldMk cId="632778582" sldId="292"/>
            <ac:spMk id="36" creationId="{C13FD11E-5588-B1A7-5519-03031A8CC920}"/>
          </ac:spMkLst>
        </pc:spChg>
        <pc:spChg chg="mod">
          <ac:chgData name="Armando Lacerda" userId="6ac139bb-b445-447a-8efe-92d4a0b8d73e" providerId="ADAL" clId="{48FB226F-732D-4FDA-9591-E5537808FDFF}" dt="2023-10-02T18:03:29.432" v="212" actId="1076"/>
          <ac:spMkLst>
            <pc:docMk/>
            <pc:sldMk cId="632778582" sldId="292"/>
            <ac:spMk id="38" creationId="{3AA026CD-FD41-7902-D642-630CE11DA3B0}"/>
          </ac:spMkLst>
        </pc:spChg>
        <pc:picChg chg="add del mod modCrop">
          <ac:chgData name="Armando Lacerda" userId="6ac139bb-b445-447a-8efe-92d4a0b8d73e" providerId="ADAL" clId="{48FB226F-732D-4FDA-9591-E5537808FDFF}" dt="2023-10-02T18:04:05.120" v="219" actId="478"/>
          <ac:picMkLst>
            <pc:docMk/>
            <pc:sldMk cId="632778582" sldId="292"/>
            <ac:picMk id="2" creationId="{52A1B7B7-6B41-55C3-F9FB-6067A0741CF4}"/>
          </ac:picMkLst>
        </pc:picChg>
        <pc:picChg chg="add del mod modCrop">
          <ac:chgData name="Armando Lacerda" userId="6ac139bb-b445-447a-8efe-92d4a0b8d73e" providerId="ADAL" clId="{48FB226F-732D-4FDA-9591-E5537808FDFF}" dt="2023-10-02T18:04:44.109" v="228" actId="478"/>
          <ac:picMkLst>
            <pc:docMk/>
            <pc:sldMk cId="632778582" sldId="292"/>
            <ac:picMk id="3" creationId="{A9BE841A-E4AE-EDBC-21EC-576DCC174A84}"/>
          </ac:picMkLst>
        </pc:picChg>
        <pc:picChg chg="mod modCrop">
          <ac:chgData name="Armando Lacerda" userId="6ac139bb-b445-447a-8efe-92d4a0b8d73e" providerId="ADAL" clId="{48FB226F-732D-4FDA-9591-E5537808FDFF}" dt="2023-10-02T18:03:29.432" v="212" actId="1076"/>
          <ac:picMkLst>
            <pc:docMk/>
            <pc:sldMk cId="632778582" sldId="292"/>
            <ac:picMk id="43" creationId="{85217BC4-748E-61AD-CA33-A60E84549A90}"/>
          </ac:picMkLst>
        </pc:picChg>
        <pc:cxnChg chg="del mod">
          <ac:chgData name="Armando Lacerda" userId="6ac139bb-b445-447a-8efe-92d4a0b8d73e" providerId="ADAL" clId="{48FB226F-732D-4FDA-9591-E5537808FDFF}" dt="2023-10-02T18:04:44.109" v="228" actId="478"/>
          <ac:cxnSpMkLst>
            <pc:docMk/>
            <pc:sldMk cId="632778582" sldId="292"/>
            <ac:cxnSpMk id="35" creationId="{6F347D31-30FA-B8F2-C9B7-40FB3F066F9B}"/>
          </ac:cxnSpMkLst>
        </pc:cxnChg>
        <pc:cxnChg chg="mod">
          <ac:chgData name="Armando Lacerda" userId="6ac139bb-b445-447a-8efe-92d4a0b8d73e" providerId="ADAL" clId="{48FB226F-732D-4FDA-9591-E5537808FDFF}" dt="2023-10-02T18:03:29.432" v="212" actId="1076"/>
          <ac:cxnSpMkLst>
            <pc:docMk/>
            <pc:sldMk cId="632778582" sldId="292"/>
            <ac:cxnSpMk id="37" creationId="{2DA5CBEF-5015-7BE5-6BAA-72295EB2E936}"/>
          </ac:cxnSpMkLst>
        </pc:cxnChg>
      </pc:sldChg>
      <pc:sldChg chg="addSp delSp modSp add mod">
        <pc:chgData name="Armando Lacerda" userId="6ac139bb-b445-447a-8efe-92d4a0b8d73e" providerId="ADAL" clId="{48FB226F-732D-4FDA-9591-E5537808FDFF}" dt="2023-10-02T18:05:49.687" v="233"/>
        <pc:sldMkLst>
          <pc:docMk/>
          <pc:sldMk cId="1277820717" sldId="293"/>
        </pc:sldMkLst>
        <pc:spChg chg="del">
          <ac:chgData name="Armando Lacerda" userId="6ac139bb-b445-447a-8efe-92d4a0b8d73e" providerId="ADAL" clId="{48FB226F-732D-4FDA-9591-E5537808FDFF}" dt="2023-10-02T18:04:53.305" v="229" actId="21"/>
          <ac:spMkLst>
            <pc:docMk/>
            <pc:sldMk cId="1277820717" sldId="293"/>
            <ac:spMk id="38" creationId="{3AA026CD-FD41-7902-D642-630CE11DA3B0}"/>
          </ac:spMkLst>
        </pc:spChg>
        <pc:picChg chg="add mod">
          <ac:chgData name="Armando Lacerda" userId="6ac139bb-b445-447a-8efe-92d4a0b8d73e" providerId="ADAL" clId="{48FB226F-732D-4FDA-9591-E5537808FDFF}" dt="2023-10-02T18:05:49.687" v="233"/>
          <ac:picMkLst>
            <pc:docMk/>
            <pc:sldMk cId="1277820717" sldId="293"/>
            <ac:picMk id="2" creationId="{BA350459-0D14-3101-13AF-D7142BACFA8A}"/>
          </ac:picMkLst>
        </pc:picChg>
        <pc:picChg chg="del">
          <ac:chgData name="Armando Lacerda" userId="6ac139bb-b445-447a-8efe-92d4a0b8d73e" providerId="ADAL" clId="{48FB226F-732D-4FDA-9591-E5537808FDFF}" dt="2023-10-02T18:04:53.305" v="229" actId="21"/>
          <ac:picMkLst>
            <pc:docMk/>
            <pc:sldMk cId="1277820717" sldId="293"/>
            <ac:picMk id="43" creationId="{85217BC4-748E-61AD-CA33-A60E84549A90}"/>
          </ac:picMkLst>
        </pc:picChg>
        <pc:cxnChg chg="del">
          <ac:chgData name="Armando Lacerda" userId="6ac139bb-b445-447a-8efe-92d4a0b8d73e" providerId="ADAL" clId="{48FB226F-732D-4FDA-9591-E5537808FDFF}" dt="2023-10-02T18:04:53.305" v="229" actId="21"/>
          <ac:cxnSpMkLst>
            <pc:docMk/>
            <pc:sldMk cId="1277820717" sldId="293"/>
            <ac:cxnSpMk id="37" creationId="{2DA5CBEF-5015-7BE5-6BAA-72295EB2E936}"/>
          </ac:cxnSpMkLst>
        </pc:cxnChg>
      </pc:sldChg>
      <pc:sldChg chg="addSp delSp modSp new">
        <pc:chgData name="Armando Lacerda" userId="6ac139bb-b445-447a-8efe-92d4a0b8d73e" providerId="ADAL" clId="{48FB226F-732D-4FDA-9591-E5537808FDFF}" dt="2023-10-02T18:14:13.718" v="237"/>
        <pc:sldMkLst>
          <pc:docMk/>
          <pc:sldMk cId="3344437992" sldId="294"/>
        </pc:sldMkLst>
        <pc:spChg chg="add del mod">
          <ac:chgData name="Armando Lacerda" userId="6ac139bb-b445-447a-8efe-92d4a0b8d73e" providerId="ADAL" clId="{48FB226F-732D-4FDA-9591-E5537808FDFF}" dt="2023-10-02T18:14:08.363" v="236"/>
          <ac:spMkLst>
            <pc:docMk/>
            <pc:sldMk cId="3344437992" sldId="294"/>
            <ac:spMk id="2" creationId="{45F72016-5B84-E852-42AB-23B3A739D255}"/>
          </ac:spMkLst>
        </pc:spChg>
        <pc:spChg chg="add del mod">
          <ac:chgData name="Armando Lacerda" userId="6ac139bb-b445-447a-8efe-92d4a0b8d73e" providerId="ADAL" clId="{48FB226F-732D-4FDA-9591-E5537808FDFF}" dt="2023-10-02T18:14:08.363" v="236"/>
          <ac:spMkLst>
            <pc:docMk/>
            <pc:sldMk cId="3344437992" sldId="294"/>
            <ac:spMk id="3" creationId="{41A1F696-373E-2448-3F5F-350D37BA16A8}"/>
          </ac:spMkLst>
        </pc:spChg>
        <pc:spChg chg="add mod">
          <ac:chgData name="Armando Lacerda" userId="6ac139bb-b445-447a-8efe-92d4a0b8d73e" providerId="ADAL" clId="{48FB226F-732D-4FDA-9591-E5537808FDFF}" dt="2023-10-02T18:14:13.718" v="237"/>
          <ac:spMkLst>
            <pc:docMk/>
            <pc:sldMk cId="3344437992" sldId="294"/>
            <ac:spMk id="4" creationId="{43C791BE-310D-0D09-C2E6-4EA3BCB1883A}"/>
          </ac:spMkLst>
        </pc:spChg>
        <pc:spChg chg="add mod">
          <ac:chgData name="Armando Lacerda" userId="6ac139bb-b445-447a-8efe-92d4a0b8d73e" providerId="ADAL" clId="{48FB226F-732D-4FDA-9591-E5537808FDFF}" dt="2023-10-02T18:14:13.718" v="237"/>
          <ac:spMkLst>
            <pc:docMk/>
            <pc:sldMk cId="3344437992" sldId="294"/>
            <ac:spMk id="5" creationId="{DCD3650D-7823-E5A8-D2C4-F4FF044FAC76}"/>
          </ac:spMkLst>
        </pc:spChg>
        <pc:spChg chg="add mod">
          <ac:chgData name="Armando Lacerda" userId="6ac139bb-b445-447a-8efe-92d4a0b8d73e" providerId="ADAL" clId="{48FB226F-732D-4FDA-9591-E5537808FDFF}" dt="2023-10-02T18:14:13.718" v="237"/>
          <ac:spMkLst>
            <pc:docMk/>
            <pc:sldMk cId="3344437992" sldId="294"/>
            <ac:spMk id="6" creationId="{DA861810-9463-A968-1E6D-BD326DE56429}"/>
          </ac:spMkLst>
        </pc:spChg>
      </pc:sldChg>
      <pc:sldChg chg="addSp modSp add mod ord">
        <pc:chgData name="Armando Lacerda" userId="6ac139bb-b445-447a-8efe-92d4a0b8d73e" providerId="ADAL" clId="{48FB226F-732D-4FDA-9591-E5537808FDFF}" dt="2023-10-02T18:17:27.977" v="251" actId="692"/>
        <pc:sldMkLst>
          <pc:docMk/>
          <pc:sldMk cId="1669405212" sldId="295"/>
        </pc:sldMkLst>
        <pc:spChg chg="add mod">
          <ac:chgData name="Armando Lacerda" userId="6ac139bb-b445-447a-8efe-92d4a0b8d73e" providerId="ADAL" clId="{48FB226F-732D-4FDA-9591-E5537808FDFF}" dt="2023-10-02T18:14:44.604" v="241"/>
          <ac:spMkLst>
            <pc:docMk/>
            <pc:sldMk cId="1669405212" sldId="295"/>
            <ac:spMk id="2" creationId="{277024D2-71F3-DB6C-DD27-A9EE7C136460}"/>
          </ac:spMkLst>
        </pc:spChg>
        <pc:spChg chg="add mod">
          <ac:chgData name="Armando Lacerda" userId="6ac139bb-b445-447a-8efe-92d4a0b8d73e" providerId="ADAL" clId="{48FB226F-732D-4FDA-9591-E5537808FDFF}" dt="2023-10-02T18:14:44.604" v="241"/>
          <ac:spMkLst>
            <pc:docMk/>
            <pc:sldMk cId="1669405212" sldId="295"/>
            <ac:spMk id="3" creationId="{3A0DEBA3-93C1-A050-EE9D-98C2622EBDD7}"/>
          </ac:spMkLst>
        </pc:spChg>
        <pc:spChg chg="mod">
          <ac:chgData name="Armando Lacerda" userId="6ac139bb-b445-447a-8efe-92d4a0b8d73e" providerId="ADAL" clId="{48FB226F-732D-4FDA-9591-E5537808FDFF}" dt="2023-10-02T18:14:59.137" v="242" actId="207"/>
          <ac:spMkLst>
            <pc:docMk/>
            <pc:sldMk cId="1669405212" sldId="295"/>
            <ac:spMk id="4" creationId="{43C791BE-310D-0D09-C2E6-4EA3BCB1883A}"/>
          </ac:spMkLst>
        </pc:spChg>
        <pc:spChg chg="mod">
          <ac:chgData name="Armando Lacerda" userId="6ac139bb-b445-447a-8efe-92d4a0b8d73e" providerId="ADAL" clId="{48FB226F-732D-4FDA-9591-E5537808FDFF}" dt="2023-10-02T18:16:22.708" v="246" actId="207"/>
          <ac:spMkLst>
            <pc:docMk/>
            <pc:sldMk cId="1669405212" sldId="295"/>
            <ac:spMk id="5" creationId="{DCD3650D-7823-E5A8-D2C4-F4FF044FAC76}"/>
          </ac:spMkLst>
        </pc:spChg>
        <pc:spChg chg="mod">
          <ac:chgData name="Armando Lacerda" userId="6ac139bb-b445-447a-8efe-92d4a0b8d73e" providerId="ADAL" clId="{48FB226F-732D-4FDA-9591-E5537808FDFF}" dt="2023-10-02T18:17:27.977" v="251" actId="692"/>
          <ac:spMkLst>
            <pc:docMk/>
            <pc:sldMk cId="1669405212" sldId="295"/>
            <ac:spMk id="6" creationId="{DA861810-9463-A968-1E6D-BD326DE56429}"/>
          </ac:spMkLst>
        </pc:spChg>
        <pc:spChg chg="add mod">
          <ac:chgData name="Armando Lacerda" userId="6ac139bb-b445-447a-8efe-92d4a0b8d73e" providerId="ADAL" clId="{48FB226F-732D-4FDA-9591-E5537808FDFF}" dt="2023-10-02T18:14:44.604" v="241"/>
          <ac:spMkLst>
            <pc:docMk/>
            <pc:sldMk cId="1669405212" sldId="295"/>
            <ac:spMk id="7" creationId="{EF5CB085-BCEF-FF04-417C-278B7B882543}"/>
          </ac:spMkLst>
        </pc:spChg>
      </pc:sldChg>
      <pc:sldChg chg="addSp new">
        <pc:chgData name="Armando Lacerda" userId="6ac139bb-b445-447a-8efe-92d4a0b8d73e" providerId="ADAL" clId="{48FB226F-732D-4FDA-9591-E5537808FDFF}" dt="2023-10-02T18:19:56.378" v="253"/>
        <pc:sldMkLst>
          <pc:docMk/>
          <pc:sldMk cId="2875670452" sldId="296"/>
        </pc:sldMkLst>
        <pc:picChg chg="add">
          <ac:chgData name="Armando Lacerda" userId="6ac139bb-b445-447a-8efe-92d4a0b8d73e" providerId="ADAL" clId="{48FB226F-732D-4FDA-9591-E5537808FDFF}" dt="2023-10-02T18:19:56.378" v="253"/>
          <ac:picMkLst>
            <pc:docMk/>
            <pc:sldMk cId="2875670452" sldId="296"/>
            <ac:picMk id="2" creationId="{7E6B02EE-F592-B5D0-9403-B70060CDCA52}"/>
          </ac:picMkLst>
        </pc:picChg>
      </pc:sldChg>
      <pc:sldChg chg="addSp modSp add mod ord">
        <pc:chgData name="Armando Lacerda" userId="6ac139bb-b445-447a-8efe-92d4a0b8d73e" providerId="ADAL" clId="{48FB226F-732D-4FDA-9591-E5537808FDFF}" dt="2023-10-02T18:21:07.090" v="261" actId="207"/>
        <pc:sldMkLst>
          <pc:docMk/>
          <pc:sldMk cId="3424406947" sldId="297"/>
        </pc:sldMkLst>
        <pc:spChg chg="mod">
          <ac:chgData name="Armando Lacerda" userId="6ac139bb-b445-447a-8efe-92d4a0b8d73e" providerId="ADAL" clId="{48FB226F-732D-4FDA-9591-E5537808FDFF}" dt="2023-10-02T18:20:36.478" v="258" actId="108"/>
          <ac:spMkLst>
            <pc:docMk/>
            <pc:sldMk cId="3424406947" sldId="297"/>
            <ac:spMk id="2" creationId="{277024D2-71F3-DB6C-DD27-A9EE7C136460}"/>
          </ac:spMkLst>
        </pc:spChg>
        <pc:spChg chg="mod">
          <ac:chgData name="Armando Lacerda" userId="6ac139bb-b445-447a-8efe-92d4a0b8d73e" providerId="ADAL" clId="{48FB226F-732D-4FDA-9591-E5537808FDFF}" dt="2023-10-02T18:20:43.888" v="259" actId="108"/>
          <ac:spMkLst>
            <pc:docMk/>
            <pc:sldMk cId="3424406947" sldId="297"/>
            <ac:spMk id="3" creationId="{3A0DEBA3-93C1-A050-EE9D-98C2622EBDD7}"/>
          </ac:spMkLst>
        </pc:spChg>
        <pc:spChg chg="mod">
          <ac:chgData name="Armando Lacerda" userId="6ac139bb-b445-447a-8efe-92d4a0b8d73e" providerId="ADAL" clId="{48FB226F-732D-4FDA-9591-E5537808FDFF}" dt="2023-10-02T18:21:07.090" v="261" actId="207"/>
          <ac:spMkLst>
            <pc:docMk/>
            <pc:sldMk cId="3424406947" sldId="297"/>
            <ac:spMk id="7" creationId="{EF5CB085-BCEF-FF04-417C-278B7B882543}"/>
          </ac:spMkLst>
        </pc:spChg>
        <pc:spChg chg="add mod">
          <ac:chgData name="Armando Lacerda" userId="6ac139bb-b445-447a-8efe-92d4a0b8d73e" providerId="ADAL" clId="{48FB226F-732D-4FDA-9591-E5537808FDFF}" dt="2023-10-02T18:20:22.100" v="257"/>
          <ac:spMkLst>
            <pc:docMk/>
            <pc:sldMk cId="3424406947" sldId="297"/>
            <ac:spMk id="8" creationId="{5D880346-460A-49F4-E561-5ADA9A5CCD85}"/>
          </ac:spMkLst>
        </pc:spChg>
        <pc:spChg chg="add mod">
          <ac:chgData name="Armando Lacerda" userId="6ac139bb-b445-447a-8efe-92d4a0b8d73e" providerId="ADAL" clId="{48FB226F-732D-4FDA-9591-E5537808FDFF}" dt="2023-10-02T18:20:22.100" v="257"/>
          <ac:spMkLst>
            <pc:docMk/>
            <pc:sldMk cId="3424406947" sldId="297"/>
            <ac:spMk id="9" creationId="{79FD0D26-9162-90E2-C4ED-C64785815C87}"/>
          </ac:spMkLst>
        </pc:spChg>
        <pc:spChg chg="add mod">
          <ac:chgData name="Armando Lacerda" userId="6ac139bb-b445-447a-8efe-92d4a0b8d73e" providerId="ADAL" clId="{48FB226F-732D-4FDA-9591-E5537808FDFF}" dt="2023-10-02T18:20:22.100" v="257"/>
          <ac:spMkLst>
            <pc:docMk/>
            <pc:sldMk cId="3424406947" sldId="297"/>
            <ac:spMk id="10" creationId="{40829C50-0532-81AD-547B-0524C8E9810C}"/>
          </ac:spMkLst>
        </pc:spChg>
      </pc:sldChg>
      <pc:sldChg chg="addSp delSp modSp new mod">
        <pc:chgData name="Armando Lacerda" userId="6ac139bb-b445-447a-8efe-92d4a0b8d73e" providerId="ADAL" clId="{48FB226F-732D-4FDA-9591-E5537808FDFF}" dt="2023-10-03T16:08:42.622" v="356"/>
        <pc:sldMkLst>
          <pc:docMk/>
          <pc:sldMk cId="3902582183" sldId="298"/>
        </pc:sldMkLst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4" creationId="{E5C0F7C4-66DC-A8E8-FD8B-20D83A008985}"/>
          </ac:spMkLst>
        </pc:spChg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5" creationId="{D2388BA3-9C7F-C236-60DD-91EB875DE8C2}"/>
          </ac:spMkLst>
        </pc:spChg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6" creationId="{F0D5B5B5-70FE-69B9-2DD2-4BE1DA788EA7}"/>
          </ac:spMkLst>
        </pc:spChg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10" creationId="{7B55015E-A289-F20B-3BB9-C592F9E31F54}"/>
          </ac:spMkLst>
        </pc:spChg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15" creationId="{ED5E6291-E278-5EAE-A1D9-3EAC760BDD16}"/>
          </ac:spMkLst>
        </pc:spChg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18" creationId="{E6F564BD-93F9-9D49-FE5D-50623C631953}"/>
          </ac:spMkLst>
        </pc:spChg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19" creationId="{D0FD974C-D96D-DEF1-6EB6-99B0AD2CCE85}"/>
          </ac:spMkLst>
        </pc:spChg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21" creationId="{6F84FD2F-8896-8F39-6494-F935C277E808}"/>
          </ac:spMkLst>
        </pc:spChg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22" creationId="{37C737B0-BA90-859A-1FAC-593770A26C40}"/>
          </ac:spMkLst>
        </pc:spChg>
        <pc:spChg chg="add mod">
          <ac:chgData name="Armando Lacerda" userId="6ac139bb-b445-447a-8efe-92d4a0b8d73e" providerId="ADAL" clId="{48FB226F-732D-4FDA-9591-E5537808FDFF}" dt="2023-10-02T18:31:30.373" v="296" actId="1076"/>
          <ac:spMkLst>
            <pc:docMk/>
            <pc:sldMk cId="3902582183" sldId="298"/>
            <ac:spMk id="24" creationId="{97BC46F1-A678-EA76-32F8-275BB9F0946B}"/>
          </ac:spMkLst>
        </pc:spChg>
        <pc:spChg chg="add del mod">
          <ac:chgData name="Armando Lacerda" userId="6ac139bb-b445-447a-8efe-92d4a0b8d73e" providerId="ADAL" clId="{48FB226F-732D-4FDA-9591-E5537808FDFF}" dt="2023-10-02T18:31:46.679" v="299" actId="478"/>
          <ac:spMkLst>
            <pc:docMk/>
            <pc:sldMk cId="3902582183" sldId="298"/>
            <ac:spMk id="26" creationId="{C928BEC5-155A-6546-6B3E-D4AC32E98069}"/>
          </ac:spMkLst>
        </pc:spChg>
        <pc:spChg chg="add mod">
          <ac:chgData name="Armando Lacerda" userId="6ac139bb-b445-447a-8efe-92d4a0b8d73e" providerId="ADAL" clId="{48FB226F-732D-4FDA-9591-E5537808FDFF}" dt="2023-10-02T18:32:14.548" v="305" actId="1076"/>
          <ac:spMkLst>
            <pc:docMk/>
            <pc:sldMk cId="3902582183" sldId="298"/>
            <ac:spMk id="30" creationId="{0CA87E6E-028E-124A-138D-88BD32EAF099}"/>
          </ac:spMkLst>
        </pc:spChg>
        <pc:graphicFrameChg chg="add del mod ord">
          <ac:chgData name="Armando Lacerda" userId="6ac139bb-b445-447a-8efe-92d4a0b8d73e" providerId="ADAL" clId="{48FB226F-732D-4FDA-9591-E5537808FDFF}" dt="2023-10-02T18:31:46.679" v="299" actId="478"/>
          <ac:graphicFrameMkLst>
            <pc:docMk/>
            <pc:sldMk cId="3902582183" sldId="298"/>
            <ac:graphicFrameMk id="20" creationId="{7B90682C-A5EA-9B01-7120-441AFB397504}"/>
          </ac:graphicFrameMkLst>
        </pc:graphicFrame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2" creationId="{42A957E3-CF69-5922-CE95-CF58579E335B}"/>
          </ac:picMkLst>
        </pc:picChg>
        <pc:picChg chg="add mod">
          <ac:chgData name="Armando Lacerda" userId="6ac139bb-b445-447a-8efe-92d4a0b8d73e" providerId="ADAL" clId="{48FB226F-732D-4FDA-9591-E5537808FDFF}" dt="2023-10-03T16:08:42.622" v="356"/>
          <ac:picMkLst>
            <pc:docMk/>
            <pc:sldMk cId="3902582183" sldId="298"/>
            <ac:picMk id="2" creationId="{CEF14872-A611-3E94-F2A0-A23BC3B2A010}"/>
          </ac:picMkLst>
        </pc:picChg>
        <pc:picChg chg="add mod">
          <ac:chgData name="Armando Lacerda" userId="6ac139bb-b445-447a-8efe-92d4a0b8d73e" providerId="ADAL" clId="{48FB226F-732D-4FDA-9591-E5537808FDFF}" dt="2023-10-03T16:08:42.622" v="356"/>
          <ac:picMkLst>
            <pc:docMk/>
            <pc:sldMk cId="3902582183" sldId="298"/>
            <ac:picMk id="3" creationId="{137CD37A-F262-2374-6E95-7E6FBE2B96D7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3" creationId="{A25C7D69-02AE-CF0B-D2EE-CE431757F798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7" creationId="{A19BCA45-2A31-43A0-E8BC-F8A3A6ACA659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8" creationId="{6659E6D0-1E30-EE20-37B5-604022018AB1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9" creationId="{CE73AC0F-F4FD-AF08-32B8-29E715B9C874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11" creationId="{AF963263-1B8B-DAAE-FC02-A5C6616BF5C9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12" creationId="{72295470-111A-0F13-F19A-8C3D3657A7BE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13" creationId="{CD094295-93B9-3B5A-A902-61B2B975C0C3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14" creationId="{DB673371-965F-EF51-67D9-EE4D7EA10F69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16" creationId="{DEC62DC6-8C8B-1F5C-F898-D1C9124D5E1F}"/>
          </ac:picMkLst>
        </pc:picChg>
        <pc:picChg chg="add del mod">
          <ac:chgData name="Armando Lacerda" userId="6ac139bb-b445-447a-8efe-92d4a0b8d73e" providerId="ADAL" clId="{48FB226F-732D-4FDA-9591-E5537808FDFF}" dt="2023-10-02T18:31:46.679" v="299" actId="478"/>
          <ac:picMkLst>
            <pc:docMk/>
            <pc:sldMk cId="3902582183" sldId="298"/>
            <ac:picMk id="17" creationId="{321CDD03-BE77-E1C5-01CF-8F30A0F2A94F}"/>
          </ac:picMkLst>
        </pc:picChg>
        <pc:picChg chg="add mod">
          <ac:chgData name="Armando Lacerda" userId="6ac139bb-b445-447a-8efe-92d4a0b8d73e" providerId="ADAL" clId="{48FB226F-732D-4FDA-9591-E5537808FDFF}" dt="2023-10-02T18:26:17.084" v="273" actId="571"/>
          <ac:picMkLst>
            <pc:docMk/>
            <pc:sldMk cId="3902582183" sldId="298"/>
            <ac:picMk id="23" creationId="{9C3330C8-E952-EB28-4372-2AA0C3DE2ACC}"/>
          </ac:picMkLst>
        </pc:picChg>
        <pc:picChg chg="add del mod">
          <ac:chgData name="Armando Lacerda" userId="6ac139bb-b445-447a-8efe-92d4a0b8d73e" providerId="ADAL" clId="{48FB226F-732D-4FDA-9591-E5537808FDFF}" dt="2023-10-03T16:08:42.145" v="355" actId="478"/>
          <ac:picMkLst>
            <pc:docMk/>
            <pc:sldMk cId="3902582183" sldId="298"/>
            <ac:picMk id="25" creationId="{7AF5F54C-05CB-949B-019E-51D75AC7B049}"/>
          </ac:picMkLst>
        </pc:picChg>
        <pc:picChg chg="add del mod">
          <ac:chgData name="Armando Lacerda" userId="6ac139bb-b445-447a-8efe-92d4a0b8d73e" providerId="ADAL" clId="{48FB226F-732D-4FDA-9591-E5537808FDFF}" dt="2023-10-03T16:08:42.145" v="355" actId="478"/>
          <ac:picMkLst>
            <pc:docMk/>
            <pc:sldMk cId="3902582183" sldId="298"/>
            <ac:picMk id="28" creationId="{323C78CB-BBE3-B20A-7E1C-9E88706C7488}"/>
          </ac:picMkLst>
        </pc:picChg>
        <pc:picChg chg="add mod">
          <ac:chgData name="Armando Lacerda" userId="6ac139bb-b445-447a-8efe-92d4a0b8d73e" providerId="ADAL" clId="{48FB226F-732D-4FDA-9591-E5537808FDFF}" dt="2023-10-02T18:32:14.548" v="305" actId="1076"/>
          <ac:picMkLst>
            <pc:docMk/>
            <pc:sldMk cId="3902582183" sldId="298"/>
            <ac:picMk id="29" creationId="{D7A61C8F-580C-2D2D-D811-75B5CC526AA3}"/>
          </ac:picMkLst>
        </pc:picChg>
      </pc:sldChg>
      <pc:sldChg chg="addSp delSp modSp add mod">
        <pc:chgData name="Armando Lacerda" userId="6ac139bb-b445-447a-8efe-92d4a0b8d73e" providerId="ADAL" clId="{48FB226F-732D-4FDA-9591-E5537808FDFF}" dt="2023-10-02T18:53:25.805" v="349"/>
        <pc:sldMkLst>
          <pc:docMk/>
          <pc:sldMk cId="612099732" sldId="299"/>
        </pc:sldMkLst>
        <pc:spChg chg="del">
          <ac:chgData name="Armando Lacerda" userId="6ac139bb-b445-447a-8efe-92d4a0b8d73e" providerId="ADAL" clId="{48FB226F-732D-4FDA-9591-E5537808FDFF}" dt="2023-10-02T18:32:50.226" v="311" actId="478"/>
          <ac:spMkLst>
            <pc:docMk/>
            <pc:sldMk cId="612099732" sldId="299"/>
            <ac:spMk id="4" creationId="{E5C0F7C4-66DC-A8E8-FD8B-20D83A008985}"/>
          </ac:spMkLst>
        </pc:spChg>
        <pc:spChg chg="del">
          <ac:chgData name="Armando Lacerda" userId="6ac139bb-b445-447a-8efe-92d4a0b8d73e" providerId="ADAL" clId="{48FB226F-732D-4FDA-9591-E5537808FDFF}" dt="2023-10-02T18:33:18.360" v="317" actId="478"/>
          <ac:spMkLst>
            <pc:docMk/>
            <pc:sldMk cId="612099732" sldId="299"/>
            <ac:spMk id="5" creationId="{D2388BA3-9C7F-C236-60DD-91EB875DE8C2}"/>
          </ac:spMkLst>
        </pc:spChg>
        <pc:spChg chg="del">
          <ac:chgData name="Armando Lacerda" userId="6ac139bb-b445-447a-8efe-92d4a0b8d73e" providerId="ADAL" clId="{48FB226F-732D-4FDA-9591-E5537808FDFF}" dt="2023-10-02T18:32:47.035" v="310" actId="478"/>
          <ac:spMkLst>
            <pc:docMk/>
            <pc:sldMk cId="612099732" sldId="299"/>
            <ac:spMk id="10" creationId="{7B55015E-A289-F20B-3BB9-C592F9E31F54}"/>
          </ac:spMkLst>
        </pc:spChg>
        <pc:spChg chg="del">
          <ac:chgData name="Armando Lacerda" userId="6ac139bb-b445-447a-8efe-92d4a0b8d73e" providerId="ADAL" clId="{48FB226F-732D-4FDA-9591-E5537808FDFF}" dt="2023-10-02T18:32:33.915" v="308" actId="478"/>
          <ac:spMkLst>
            <pc:docMk/>
            <pc:sldMk cId="612099732" sldId="299"/>
            <ac:spMk id="15" creationId="{ED5E6291-E278-5EAE-A1D9-3EAC760BDD16}"/>
          </ac:spMkLst>
        </pc:spChg>
        <pc:spChg chg="del">
          <ac:chgData name="Armando Lacerda" userId="6ac139bb-b445-447a-8efe-92d4a0b8d73e" providerId="ADAL" clId="{48FB226F-732D-4FDA-9591-E5537808FDFF}" dt="2023-10-02T18:32:33.915" v="308" actId="478"/>
          <ac:spMkLst>
            <pc:docMk/>
            <pc:sldMk cId="612099732" sldId="299"/>
            <ac:spMk id="19" creationId="{D0FD974C-D96D-DEF1-6EB6-99B0AD2CCE85}"/>
          </ac:spMkLst>
        </pc:spChg>
        <pc:spChg chg="del">
          <ac:chgData name="Armando Lacerda" userId="6ac139bb-b445-447a-8efe-92d4a0b8d73e" providerId="ADAL" clId="{48FB226F-732D-4FDA-9591-E5537808FDFF}" dt="2023-10-02T18:32:52.895" v="312" actId="478"/>
          <ac:spMkLst>
            <pc:docMk/>
            <pc:sldMk cId="612099732" sldId="299"/>
            <ac:spMk id="22" creationId="{37C737B0-BA90-859A-1FAC-593770A26C40}"/>
          </ac:spMkLst>
        </pc:spChg>
        <pc:spChg chg="del">
          <ac:chgData name="Armando Lacerda" userId="6ac139bb-b445-447a-8efe-92d4a0b8d73e" providerId="ADAL" clId="{48FB226F-732D-4FDA-9591-E5537808FDFF}" dt="2023-10-02T18:32:47.035" v="310" actId="478"/>
          <ac:spMkLst>
            <pc:docMk/>
            <pc:sldMk cId="612099732" sldId="299"/>
            <ac:spMk id="26" creationId="{C928BEC5-155A-6546-6B3E-D4AC32E98069}"/>
          </ac:spMkLst>
        </pc:spChg>
        <pc:spChg chg="add mod">
          <ac:chgData name="Armando Lacerda" userId="6ac139bb-b445-447a-8efe-92d4a0b8d73e" providerId="ADAL" clId="{48FB226F-732D-4FDA-9591-E5537808FDFF}" dt="2023-10-02T18:32:17.769" v="306"/>
          <ac:spMkLst>
            <pc:docMk/>
            <pc:sldMk cId="612099732" sldId="299"/>
            <ac:spMk id="29" creationId="{E21832FB-8657-C5BC-0202-9AE8F44693A9}"/>
          </ac:spMkLst>
        </pc:spChg>
        <pc:spChg chg="add del mod">
          <ac:chgData name="Armando Lacerda" userId="6ac139bb-b445-447a-8efe-92d4a0b8d73e" providerId="ADAL" clId="{48FB226F-732D-4FDA-9591-E5537808FDFF}" dt="2023-10-02T18:46:51.973" v="332"/>
          <ac:spMkLst>
            <pc:docMk/>
            <pc:sldMk cId="612099732" sldId="299"/>
            <ac:spMk id="30" creationId="{871FA33D-BC4F-7214-F025-5BD403D26B74}"/>
          </ac:spMkLst>
        </pc:spChg>
        <pc:picChg chg="del">
          <ac:chgData name="Armando Lacerda" userId="6ac139bb-b445-447a-8efe-92d4a0b8d73e" providerId="ADAL" clId="{48FB226F-732D-4FDA-9591-E5537808FDFF}" dt="2023-10-02T18:32:47.035" v="310" actId="478"/>
          <ac:picMkLst>
            <pc:docMk/>
            <pc:sldMk cId="612099732" sldId="299"/>
            <ac:picMk id="2" creationId="{42A957E3-CF69-5922-CE95-CF58579E335B}"/>
          </ac:picMkLst>
        </pc:picChg>
        <pc:picChg chg="del">
          <ac:chgData name="Armando Lacerda" userId="6ac139bb-b445-447a-8efe-92d4a0b8d73e" providerId="ADAL" clId="{48FB226F-732D-4FDA-9591-E5537808FDFF}" dt="2023-10-02T18:32:33.915" v="308" actId="478"/>
          <ac:picMkLst>
            <pc:docMk/>
            <pc:sldMk cId="612099732" sldId="299"/>
            <ac:picMk id="7" creationId="{A19BCA45-2A31-43A0-E8BC-F8A3A6ACA659}"/>
          </ac:picMkLst>
        </pc:picChg>
        <pc:picChg chg="del">
          <ac:chgData name="Armando Lacerda" userId="6ac139bb-b445-447a-8efe-92d4a0b8d73e" providerId="ADAL" clId="{48FB226F-732D-4FDA-9591-E5537808FDFF}" dt="2023-10-02T18:32:47.035" v="310" actId="478"/>
          <ac:picMkLst>
            <pc:docMk/>
            <pc:sldMk cId="612099732" sldId="299"/>
            <ac:picMk id="8" creationId="{6659E6D0-1E30-EE20-37B5-604022018AB1}"/>
          </ac:picMkLst>
        </pc:picChg>
        <pc:picChg chg="del">
          <ac:chgData name="Armando Lacerda" userId="6ac139bb-b445-447a-8efe-92d4a0b8d73e" providerId="ADAL" clId="{48FB226F-732D-4FDA-9591-E5537808FDFF}" dt="2023-10-02T18:32:47.035" v="310" actId="478"/>
          <ac:picMkLst>
            <pc:docMk/>
            <pc:sldMk cId="612099732" sldId="299"/>
            <ac:picMk id="9" creationId="{CE73AC0F-F4FD-AF08-32B8-29E715B9C874}"/>
          </ac:picMkLst>
        </pc:picChg>
        <pc:picChg chg="del">
          <ac:chgData name="Armando Lacerda" userId="6ac139bb-b445-447a-8efe-92d4a0b8d73e" providerId="ADAL" clId="{48FB226F-732D-4FDA-9591-E5537808FDFF}" dt="2023-10-02T18:32:47.035" v="310" actId="478"/>
          <ac:picMkLst>
            <pc:docMk/>
            <pc:sldMk cId="612099732" sldId="299"/>
            <ac:picMk id="11" creationId="{AF963263-1B8B-DAAE-FC02-A5C6616BF5C9}"/>
          </ac:picMkLst>
        </pc:picChg>
        <pc:picChg chg="del">
          <ac:chgData name="Armando Lacerda" userId="6ac139bb-b445-447a-8efe-92d4a0b8d73e" providerId="ADAL" clId="{48FB226F-732D-4FDA-9591-E5537808FDFF}" dt="2023-10-02T18:32:47.035" v="310" actId="478"/>
          <ac:picMkLst>
            <pc:docMk/>
            <pc:sldMk cId="612099732" sldId="299"/>
            <ac:picMk id="12" creationId="{72295470-111A-0F13-F19A-8C3D3657A7BE}"/>
          </ac:picMkLst>
        </pc:picChg>
        <pc:picChg chg="del">
          <ac:chgData name="Armando Lacerda" userId="6ac139bb-b445-447a-8efe-92d4a0b8d73e" providerId="ADAL" clId="{48FB226F-732D-4FDA-9591-E5537808FDFF}" dt="2023-10-02T18:32:33.915" v="308" actId="478"/>
          <ac:picMkLst>
            <pc:docMk/>
            <pc:sldMk cId="612099732" sldId="299"/>
            <ac:picMk id="13" creationId="{CD094295-93B9-3B5A-A902-61B2B975C0C3}"/>
          </ac:picMkLst>
        </pc:picChg>
        <pc:picChg chg="del">
          <ac:chgData name="Armando Lacerda" userId="6ac139bb-b445-447a-8efe-92d4a0b8d73e" providerId="ADAL" clId="{48FB226F-732D-4FDA-9591-E5537808FDFF}" dt="2023-10-02T18:32:33.915" v="308" actId="478"/>
          <ac:picMkLst>
            <pc:docMk/>
            <pc:sldMk cId="612099732" sldId="299"/>
            <ac:picMk id="14" creationId="{DB673371-965F-EF51-67D9-EE4D7EA10F69}"/>
          </ac:picMkLst>
        </pc:picChg>
        <pc:picChg chg="del">
          <ac:chgData name="Armando Lacerda" userId="6ac139bb-b445-447a-8efe-92d4a0b8d73e" providerId="ADAL" clId="{48FB226F-732D-4FDA-9591-E5537808FDFF}" dt="2023-10-02T18:32:33.915" v="308" actId="478"/>
          <ac:picMkLst>
            <pc:docMk/>
            <pc:sldMk cId="612099732" sldId="299"/>
            <ac:picMk id="16" creationId="{DEC62DC6-8C8B-1F5C-F898-D1C9124D5E1F}"/>
          </ac:picMkLst>
        </pc:picChg>
        <pc:picChg chg="del">
          <ac:chgData name="Armando Lacerda" userId="6ac139bb-b445-447a-8efe-92d4a0b8d73e" providerId="ADAL" clId="{48FB226F-732D-4FDA-9591-E5537808FDFF}" dt="2023-10-02T18:32:40.794" v="309" actId="478"/>
          <ac:picMkLst>
            <pc:docMk/>
            <pc:sldMk cId="612099732" sldId="299"/>
            <ac:picMk id="17" creationId="{321CDD03-BE77-E1C5-01CF-8F30A0F2A94F}"/>
          </ac:picMkLst>
        </pc:picChg>
        <pc:picChg chg="add del mod">
          <ac:chgData name="Armando Lacerda" userId="6ac139bb-b445-447a-8efe-92d4a0b8d73e" providerId="ADAL" clId="{48FB226F-732D-4FDA-9591-E5537808FDFF}" dt="2023-10-02T18:53:25.305" v="348" actId="478"/>
          <ac:picMkLst>
            <pc:docMk/>
            <pc:sldMk cId="612099732" sldId="299"/>
            <ac:picMk id="25" creationId="{7AF5F54C-05CB-949B-019E-51D75AC7B049}"/>
          </ac:picMkLst>
        </pc:picChg>
        <pc:picChg chg="add mod">
          <ac:chgData name="Armando Lacerda" userId="6ac139bb-b445-447a-8efe-92d4a0b8d73e" providerId="ADAL" clId="{48FB226F-732D-4FDA-9591-E5537808FDFF}" dt="2023-10-02T18:32:17.769" v="306"/>
          <ac:picMkLst>
            <pc:docMk/>
            <pc:sldMk cId="612099732" sldId="299"/>
            <ac:picMk id="27" creationId="{E4D3DD93-D76C-4DB6-ADBF-624FD0C43420}"/>
          </ac:picMkLst>
        </pc:picChg>
        <pc:picChg chg="del">
          <ac:chgData name="Armando Lacerda" userId="6ac139bb-b445-447a-8efe-92d4a0b8d73e" providerId="ADAL" clId="{48FB226F-732D-4FDA-9591-E5537808FDFF}" dt="2023-10-02T18:53:25.305" v="348" actId="478"/>
          <ac:picMkLst>
            <pc:docMk/>
            <pc:sldMk cId="612099732" sldId="299"/>
            <ac:picMk id="28" creationId="{323C78CB-BBE3-B20A-7E1C-9E88706C7488}"/>
          </ac:picMkLst>
        </pc:picChg>
        <pc:picChg chg="add mod">
          <ac:chgData name="Armando Lacerda" userId="6ac139bb-b445-447a-8efe-92d4a0b8d73e" providerId="ADAL" clId="{48FB226F-732D-4FDA-9591-E5537808FDFF}" dt="2023-10-02T18:53:25.805" v="349"/>
          <ac:picMkLst>
            <pc:docMk/>
            <pc:sldMk cId="612099732" sldId="299"/>
            <ac:picMk id="31" creationId="{53234377-631E-A48E-3450-8097761303B2}"/>
          </ac:picMkLst>
        </pc:picChg>
        <pc:picChg chg="add mod">
          <ac:chgData name="Armando Lacerda" userId="6ac139bb-b445-447a-8efe-92d4a0b8d73e" providerId="ADAL" clId="{48FB226F-732D-4FDA-9591-E5537808FDFF}" dt="2023-10-02T18:53:25.805" v="349"/>
          <ac:picMkLst>
            <pc:docMk/>
            <pc:sldMk cId="612099732" sldId="299"/>
            <ac:picMk id="32" creationId="{E42C5D72-C6ED-E2AD-6B96-912F1786C8C5}"/>
          </ac:picMkLst>
        </pc:picChg>
      </pc:sldChg>
      <pc:sldChg chg="addSp delSp modSp add mod modTransition">
        <pc:chgData name="Armando Lacerda" userId="6ac139bb-b445-447a-8efe-92d4a0b8d73e" providerId="ADAL" clId="{48FB226F-732D-4FDA-9591-E5537808FDFF}" dt="2023-10-02T18:53:58.658" v="354"/>
        <pc:sldMkLst>
          <pc:docMk/>
          <pc:sldMk cId="2516310762" sldId="300"/>
        </pc:sldMkLst>
        <pc:picChg chg="del">
          <ac:chgData name="Armando Lacerda" userId="6ac139bb-b445-447a-8efe-92d4a0b8d73e" providerId="ADAL" clId="{48FB226F-732D-4FDA-9591-E5537808FDFF}" dt="2023-10-02T18:33:37.650" v="321" actId="478"/>
          <ac:picMkLst>
            <pc:docMk/>
            <pc:sldMk cId="2516310762" sldId="300"/>
            <ac:picMk id="11" creationId="{AF963263-1B8B-DAAE-FC02-A5C6616BF5C9}"/>
          </ac:picMkLst>
        </pc:picChg>
        <pc:picChg chg="del">
          <ac:chgData name="Armando Lacerda" userId="6ac139bb-b445-447a-8efe-92d4a0b8d73e" providerId="ADAL" clId="{48FB226F-732D-4FDA-9591-E5537808FDFF}" dt="2023-10-02T18:33:37.650" v="321" actId="478"/>
          <ac:picMkLst>
            <pc:docMk/>
            <pc:sldMk cId="2516310762" sldId="300"/>
            <ac:picMk id="12" creationId="{72295470-111A-0F13-F19A-8C3D3657A7BE}"/>
          </ac:picMkLst>
        </pc:picChg>
        <pc:picChg chg="del">
          <ac:chgData name="Armando Lacerda" userId="6ac139bb-b445-447a-8efe-92d4a0b8d73e" providerId="ADAL" clId="{48FB226F-732D-4FDA-9591-E5537808FDFF}" dt="2023-10-02T18:45:52.704" v="329" actId="478"/>
          <ac:picMkLst>
            <pc:docMk/>
            <pc:sldMk cId="2516310762" sldId="300"/>
            <ac:picMk id="16" creationId="{DEC62DC6-8C8B-1F5C-F898-D1C9124D5E1F}"/>
          </ac:picMkLst>
        </pc:picChg>
        <pc:picChg chg="del mod">
          <ac:chgData name="Armando Lacerda" userId="6ac139bb-b445-447a-8efe-92d4a0b8d73e" providerId="ADAL" clId="{48FB226F-732D-4FDA-9591-E5537808FDFF}" dt="2023-10-02T18:53:39.412" v="352" actId="478"/>
          <ac:picMkLst>
            <pc:docMk/>
            <pc:sldMk cId="2516310762" sldId="300"/>
            <ac:picMk id="25" creationId="{7AF5F54C-05CB-949B-019E-51D75AC7B049}"/>
          </ac:picMkLst>
        </pc:picChg>
        <pc:picChg chg="del">
          <ac:chgData name="Armando Lacerda" userId="6ac139bb-b445-447a-8efe-92d4a0b8d73e" providerId="ADAL" clId="{48FB226F-732D-4FDA-9591-E5537808FDFF}" dt="2023-10-02T18:53:39.412" v="352" actId="478"/>
          <ac:picMkLst>
            <pc:docMk/>
            <pc:sldMk cId="2516310762" sldId="300"/>
            <ac:picMk id="28" creationId="{323C78CB-BBE3-B20A-7E1C-9E88706C7488}"/>
          </ac:picMkLst>
        </pc:picChg>
        <pc:picChg chg="add del mod">
          <ac:chgData name="Armando Lacerda" userId="6ac139bb-b445-447a-8efe-92d4a0b8d73e" providerId="ADAL" clId="{48FB226F-732D-4FDA-9591-E5537808FDFF}" dt="2023-10-02T18:52:19.324" v="341" actId="21"/>
          <ac:picMkLst>
            <pc:docMk/>
            <pc:sldMk cId="2516310762" sldId="300"/>
            <ac:picMk id="31" creationId="{C0A7A4FA-ACAB-6109-7F3D-525BF53AF865}"/>
          </ac:picMkLst>
        </pc:picChg>
        <pc:picChg chg="add mod">
          <ac:chgData name="Armando Lacerda" userId="6ac139bb-b445-447a-8efe-92d4a0b8d73e" providerId="ADAL" clId="{48FB226F-732D-4FDA-9591-E5537808FDFF}" dt="2023-10-02T18:53:40.071" v="353"/>
          <ac:picMkLst>
            <pc:docMk/>
            <pc:sldMk cId="2516310762" sldId="300"/>
            <ac:picMk id="32" creationId="{53AEC14D-391D-55B9-CE59-EBB78327F4C6}"/>
          </ac:picMkLst>
        </pc:picChg>
        <pc:picChg chg="add mod">
          <ac:chgData name="Armando Lacerda" userId="6ac139bb-b445-447a-8efe-92d4a0b8d73e" providerId="ADAL" clId="{48FB226F-732D-4FDA-9591-E5537808FDFF}" dt="2023-10-02T18:53:40.071" v="353"/>
          <ac:picMkLst>
            <pc:docMk/>
            <pc:sldMk cId="2516310762" sldId="300"/>
            <ac:picMk id="33" creationId="{A71DA61B-724E-8457-04B1-3199014F6AAC}"/>
          </ac:picMkLst>
        </pc:picChg>
      </pc:sldChg>
      <pc:sldChg chg="delSp modSp add mod ord modTransition">
        <pc:chgData name="Armando Lacerda" userId="6ac139bb-b445-447a-8efe-92d4a0b8d73e" providerId="ADAL" clId="{48FB226F-732D-4FDA-9591-E5537808FDFF}" dt="2023-10-02T18:53:58.658" v="354"/>
        <pc:sldMkLst>
          <pc:docMk/>
          <pc:sldMk cId="3627345990" sldId="301"/>
        </pc:sldMkLst>
        <pc:spChg chg="del">
          <ac:chgData name="Armando Lacerda" userId="6ac139bb-b445-447a-8efe-92d4a0b8d73e" providerId="ADAL" clId="{48FB226F-732D-4FDA-9591-E5537808FDFF}" dt="2023-10-02T18:33:12.124" v="316" actId="478"/>
          <ac:spMkLst>
            <pc:docMk/>
            <pc:sldMk cId="3627345990" sldId="301"/>
            <ac:spMk id="4" creationId="{E5C0F7C4-66DC-A8E8-FD8B-20D83A008985}"/>
          </ac:spMkLst>
        </pc:spChg>
        <pc:spChg chg="del">
          <ac:chgData name="Armando Lacerda" userId="6ac139bb-b445-447a-8efe-92d4a0b8d73e" providerId="ADAL" clId="{48FB226F-732D-4FDA-9591-E5537808FDFF}" dt="2023-10-02T18:33:10.059" v="315" actId="478"/>
          <ac:spMkLst>
            <pc:docMk/>
            <pc:sldMk cId="3627345990" sldId="301"/>
            <ac:spMk id="10" creationId="{7B55015E-A289-F20B-3BB9-C592F9E31F54}"/>
          </ac:spMkLst>
        </pc:spChg>
        <pc:spChg chg="del">
          <ac:chgData name="Armando Lacerda" userId="6ac139bb-b445-447a-8efe-92d4a0b8d73e" providerId="ADAL" clId="{48FB226F-732D-4FDA-9591-E5537808FDFF}" dt="2023-10-02T18:33:10.059" v="315" actId="478"/>
          <ac:spMkLst>
            <pc:docMk/>
            <pc:sldMk cId="3627345990" sldId="301"/>
            <ac:spMk id="26" creationId="{C928BEC5-155A-6546-6B3E-D4AC32E98069}"/>
          </ac:spMkLst>
        </pc:spChg>
        <pc:picChg chg="del">
          <ac:chgData name="Armando Lacerda" userId="6ac139bb-b445-447a-8efe-92d4a0b8d73e" providerId="ADAL" clId="{48FB226F-732D-4FDA-9591-E5537808FDFF}" dt="2023-10-02T18:33:10.059" v="315" actId="478"/>
          <ac:picMkLst>
            <pc:docMk/>
            <pc:sldMk cId="3627345990" sldId="301"/>
            <ac:picMk id="2" creationId="{42A957E3-CF69-5922-CE95-CF58579E335B}"/>
          </ac:picMkLst>
        </pc:picChg>
        <pc:picChg chg="del">
          <ac:chgData name="Armando Lacerda" userId="6ac139bb-b445-447a-8efe-92d4a0b8d73e" providerId="ADAL" clId="{48FB226F-732D-4FDA-9591-E5537808FDFF}" dt="2023-10-02T18:33:10.059" v="315" actId="478"/>
          <ac:picMkLst>
            <pc:docMk/>
            <pc:sldMk cId="3627345990" sldId="301"/>
            <ac:picMk id="8" creationId="{6659E6D0-1E30-EE20-37B5-604022018AB1}"/>
          </ac:picMkLst>
        </pc:picChg>
        <pc:picChg chg="del">
          <ac:chgData name="Armando Lacerda" userId="6ac139bb-b445-447a-8efe-92d4a0b8d73e" providerId="ADAL" clId="{48FB226F-732D-4FDA-9591-E5537808FDFF}" dt="2023-10-02T18:33:10.059" v="315" actId="478"/>
          <ac:picMkLst>
            <pc:docMk/>
            <pc:sldMk cId="3627345990" sldId="301"/>
            <ac:picMk id="9" creationId="{CE73AC0F-F4FD-AF08-32B8-29E715B9C874}"/>
          </ac:picMkLst>
        </pc:picChg>
        <pc:picChg chg="del">
          <ac:chgData name="Armando Lacerda" userId="6ac139bb-b445-447a-8efe-92d4a0b8d73e" providerId="ADAL" clId="{48FB226F-732D-4FDA-9591-E5537808FDFF}" dt="2023-10-02T18:33:10.059" v="315" actId="478"/>
          <ac:picMkLst>
            <pc:docMk/>
            <pc:sldMk cId="3627345990" sldId="301"/>
            <ac:picMk id="11" creationId="{AF963263-1B8B-DAAE-FC02-A5C6616BF5C9}"/>
          </ac:picMkLst>
        </pc:picChg>
        <pc:picChg chg="del">
          <ac:chgData name="Armando Lacerda" userId="6ac139bb-b445-447a-8efe-92d4a0b8d73e" providerId="ADAL" clId="{48FB226F-732D-4FDA-9591-E5537808FDFF}" dt="2023-10-02T18:33:10.059" v="315" actId="478"/>
          <ac:picMkLst>
            <pc:docMk/>
            <pc:sldMk cId="3627345990" sldId="301"/>
            <ac:picMk id="12" creationId="{72295470-111A-0F13-F19A-8C3D3657A7BE}"/>
          </ac:picMkLst>
        </pc:picChg>
        <pc:picChg chg="del">
          <ac:chgData name="Armando Lacerda" userId="6ac139bb-b445-447a-8efe-92d4a0b8d73e" providerId="ADAL" clId="{48FB226F-732D-4FDA-9591-E5537808FDFF}" dt="2023-10-02T18:33:32.433" v="320" actId="478"/>
          <ac:picMkLst>
            <pc:docMk/>
            <pc:sldMk cId="3627345990" sldId="301"/>
            <ac:picMk id="16" creationId="{DEC62DC6-8C8B-1F5C-F898-D1C9124D5E1F}"/>
          </ac:picMkLst>
        </pc:picChg>
        <pc:picChg chg="del">
          <ac:chgData name="Armando Lacerda" userId="6ac139bb-b445-447a-8efe-92d4a0b8d73e" providerId="ADAL" clId="{48FB226F-732D-4FDA-9591-E5537808FDFF}" dt="2023-10-02T18:33:05.879" v="314" actId="478"/>
          <ac:picMkLst>
            <pc:docMk/>
            <pc:sldMk cId="3627345990" sldId="301"/>
            <ac:picMk id="17" creationId="{321CDD03-BE77-E1C5-01CF-8F30A0F2A94F}"/>
          </ac:picMkLst>
        </pc:picChg>
        <pc:picChg chg="mod">
          <ac:chgData name="Armando Lacerda" userId="6ac139bb-b445-447a-8efe-92d4a0b8d73e" providerId="ADAL" clId="{48FB226F-732D-4FDA-9591-E5537808FDFF}" dt="2023-10-02T18:53:12.355" v="347" actId="1076"/>
          <ac:picMkLst>
            <pc:docMk/>
            <pc:sldMk cId="3627345990" sldId="301"/>
            <ac:picMk id="25" creationId="{7AF5F54C-05CB-949B-019E-51D75AC7B049}"/>
          </ac:picMkLst>
        </pc:picChg>
        <pc:picChg chg="mod">
          <ac:chgData name="Armando Lacerda" userId="6ac139bb-b445-447a-8efe-92d4a0b8d73e" providerId="ADAL" clId="{48FB226F-732D-4FDA-9591-E5537808FDFF}" dt="2023-10-02T18:53:12.355" v="347" actId="1076"/>
          <ac:picMkLst>
            <pc:docMk/>
            <pc:sldMk cId="3627345990" sldId="301"/>
            <ac:picMk id="28" creationId="{323C78CB-BBE3-B20A-7E1C-9E88706C7488}"/>
          </ac:picMkLst>
        </pc:picChg>
      </pc:sldChg>
      <pc:sldChg chg="addSp delSp modSp add modTransition">
        <pc:chgData name="Armando Lacerda" userId="6ac139bb-b445-447a-8efe-92d4a0b8d73e" providerId="ADAL" clId="{48FB226F-732D-4FDA-9591-E5537808FDFF}" dt="2023-10-02T18:53:58.658" v="354"/>
        <pc:sldMkLst>
          <pc:docMk/>
          <pc:sldMk cId="1902282215" sldId="302"/>
        </pc:sldMkLst>
        <pc:picChg chg="add mod">
          <ac:chgData name="Armando Lacerda" userId="6ac139bb-b445-447a-8efe-92d4a0b8d73e" providerId="ADAL" clId="{48FB226F-732D-4FDA-9591-E5537808FDFF}" dt="2023-10-02T18:34:01.554" v="323"/>
          <ac:picMkLst>
            <pc:docMk/>
            <pc:sldMk cId="1902282215" sldId="302"/>
            <ac:picMk id="2" creationId="{01A2DD63-7195-3435-B450-F7E895C52D6C}"/>
          </ac:picMkLst>
        </pc:picChg>
        <pc:picChg chg="add mod">
          <ac:chgData name="Armando Lacerda" userId="6ac139bb-b445-447a-8efe-92d4a0b8d73e" providerId="ADAL" clId="{48FB226F-732D-4FDA-9591-E5537808FDFF}" dt="2023-10-02T18:53:32.999" v="351"/>
          <ac:picMkLst>
            <pc:docMk/>
            <pc:sldMk cId="1902282215" sldId="302"/>
            <ac:picMk id="4" creationId="{B47BE5B9-F8C0-C7B0-8516-32048A31C87A}"/>
          </ac:picMkLst>
        </pc:picChg>
        <pc:picChg chg="add mod">
          <ac:chgData name="Armando Lacerda" userId="6ac139bb-b445-447a-8efe-92d4a0b8d73e" providerId="ADAL" clId="{48FB226F-732D-4FDA-9591-E5537808FDFF}" dt="2023-10-02T18:53:32.999" v="351"/>
          <ac:picMkLst>
            <pc:docMk/>
            <pc:sldMk cId="1902282215" sldId="302"/>
            <ac:picMk id="8" creationId="{599A1872-0D49-EE40-8D09-78417996D6C3}"/>
          </ac:picMkLst>
        </pc:picChg>
        <pc:picChg chg="del mod">
          <ac:chgData name="Armando Lacerda" userId="6ac139bb-b445-447a-8efe-92d4a0b8d73e" providerId="ADAL" clId="{48FB226F-732D-4FDA-9591-E5537808FDFF}" dt="2023-10-02T18:53:32.226" v="350" actId="478"/>
          <ac:picMkLst>
            <pc:docMk/>
            <pc:sldMk cId="1902282215" sldId="302"/>
            <ac:picMk id="25" creationId="{7AF5F54C-05CB-949B-019E-51D75AC7B049}"/>
          </ac:picMkLst>
        </pc:picChg>
        <pc:picChg chg="del">
          <ac:chgData name="Armando Lacerda" userId="6ac139bb-b445-447a-8efe-92d4a0b8d73e" providerId="ADAL" clId="{48FB226F-732D-4FDA-9591-E5537808FDFF}" dt="2023-10-02T18:53:32.226" v="350" actId="478"/>
          <ac:picMkLst>
            <pc:docMk/>
            <pc:sldMk cId="1902282215" sldId="302"/>
            <ac:picMk id="28" creationId="{323C78CB-BBE3-B20A-7E1C-9E88706C7488}"/>
          </ac:picMkLst>
        </pc:picChg>
      </pc:sldChg>
    </pc:docChg>
  </pc:docChgLst>
  <pc:docChgLst>
    <pc:chgData name="Armando Lacerda" userId="S::me@armandolacerda.com::6ac139bb-b445-447a-8efe-92d4a0b8d73e" providerId="AD" clId="Web-{81D110AA-CC46-48FC-B5A4-335B7A1A5BAC}"/>
    <pc:docChg chg="mod">
      <pc:chgData name="Armando Lacerda" userId="S::me@armandolacerda.com::6ac139bb-b445-447a-8efe-92d4a0b8d73e" providerId="AD" clId="Web-{81D110AA-CC46-48FC-B5A4-335B7A1A5BAC}" dt="2023-08-29T10:48:40.117" v="1"/>
      <pc:docMkLst>
        <pc:docMk/>
      </pc:docMkLst>
      <pc:sldChg chg="modCm">
        <pc:chgData name="Armando Lacerda" userId="S::me@armandolacerda.com::6ac139bb-b445-447a-8efe-92d4a0b8d73e" providerId="AD" clId="Web-{81D110AA-CC46-48FC-B5A4-335B7A1A5BAC}" dt="2023-08-29T10:48:40.117" v="1"/>
        <pc:sldMkLst>
          <pc:docMk/>
          <pc:sldMk cId="1899731844" sldId="27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Armando Lacerda" userId="S::me@armandolacerda.com::6ac139bb-b445-447a-8efe-92d4a0b8d73e" providerId="AD" clId="Web-{81D110AA-CC46-48FC-B5A4-335B7A1A5BAC}" dt="2023-08-29T10:48:40.117" v="1"/>
              <pc2:cmMkLst xmlns:pc2="http://schemas.microsoft.com/office/powerpoint/2019/9/main/command">
                <pc:docMk/>
                <pc:sldMk cId="1899731844" sldId="278"/>
                <pc2:cmMk id="{067498DD-4037-4602-9A7E-61E14633CE83}"/>
              </pc2:cmMkLst>
              <pc226:cmRplyChg chg="add">
                <pc226:chgData name="Armando Lacerda" userId="S::me@armandolacerda.com::6ac139bb-b445-447a-8efe-92d4a0b8d73e" providerId="AD" clId="Web-{81D110AA-CC46-48FC-B5A4-335B7A1A5BAC}" dt="2023-08-29T10:48:40.117" v="1"/>
                <pc2:cmRplyMkLst xmlns:pc2="http://schemas.microsoft.com/office/powerpoint/2019/9/main/command">
                  <pc:docMk/>
                  <pc:sldMk cId="1899731844" sldId="278"/>
                  <pc2:cmMk id="{067498DD-4037-4602-9A7E-61E14633CE83}"/>
                  <pc2:cmRplyMk id="{5DAC93FB-2ADF-4B2D-9DBB-731F5B3E8311}"/>
                </pc2:cmRplyMkLst>
              </pc226:cmRplyChg>
            </pc226:cmChg>
          </p:ext>
        </pc:extLst>
      </pc:sldChg>
    </pc:docChg>
  </pc:docChgLst>
  <pc:docChgLst>
    <pc:chgData name="Armando Lacerda" userId="6ac139bb-b445-447a-8efe-92d4a0b8d73e" providerId="ADAL" clId="{DB4BD53F-9FC2-4664-9416-58C023349710}"/>
    <pc:docChg chg="undo custSel addSld delSld modSld modSection">
      <pc:chgData name="Armando Lacerda" userId="6ac139bb-b445-447a-8efe-92d4a0b8d73e" providerId="ADAL" clId="{DB4BD53F-9FC2-4664-9416-58C023349710}" dt="2023-10-16T19:14:08.089" v="323" actId="478"/>
      <pc:docMkLst>
        <pc:docMk/>
      </pc:docMkLst>
      <pc:sldChg chg="modSp mod">
        <pc:chgData name="Armando Lacerda" userId="6ac139bb-b445-447a-8efe-92d4a0b8d73e" providerId="ADAL" clId="{DB4BD53F-9FC2-4664-9416-58C023349710}" dt="2023-10-16T17:35:00.104" v="7" actId="313"/>
        <pc:sldMkLst>
          <pc:docMk/>
          <pc:sldMk cId="4215762931" sldId="269"/>
        </pc:sldMkLst>
        <pc:spChg chg="mod">
          <ac:chgData name="Armando Lacerda" userId="6ac139bb-b445-447a-8efe-92d4a0b8d73e" providerId="ADAL" clId="{DB4BD53F-9FC2-4664-9416-58C023349710}" dt="2023-10-16T17:35:00.104" v="7" actId="313"/>
          <ac:spMkLst>
            <pc:docMk/>
            <pc:sldMk cId="4215762931" sldId="269"/>
            <ac:spMk id="3" creationId="{8689F898-B53E-EDFC-8FDB-7ED3601D517A}"/>
          </ac:spMkLst>
        </pc:spChg>
      </pc:sldChg>
      <pc:sldChg chg="modSp mod">
        <pc:chgData name="Armando Lacerda" userId="6ac139bb-b445-447a-8efe-92d4a0b8d73e" providerId="ADAL" clId="{DB4BD53F-9FC2-4664-9416-58C023349710}" dt="2023-10-16T17:36:31.475" v="105" actId="20577"/>
        <pc:sldMkLst>
          <pc:docMk/>
          <pc:sldMk cId="596348077" sldId="280"/>
        </pc:sldMkLst>
        <pc:spChg chg="mod">
          <ac:chgData name="Armando Lacerda" userId="6ac139bb-b445-447a-8efe-92d4a0b8d73e" providerId="ADAL" clId="{DB4BD53F-9FC2-4664-9416-58C023349710}" dt="2023-10-16T17:36:31.475" v="105" actId="20577"/>
          <ac:spMkLst>
            <pc:docMk/>
            <pc:sldMk cId="596348077" sldId="280"/>
            <ac:spMk id="22" creationId="{DA40C0DE-D1D1-9E5A-E384-BE006862881C}"/>
          </ac:spMkLst>
        </pc:spChg>
      </pc:sldChg>
      <pc:sldChg chg="addSp delSp modSp mod">
        <pc:chgData name="Armando Lacerda" userId="6ac139bb-b445-447a-8efe-92d4a0b8d73e" providerId="ADAL" clId="{DB4BD53F-9FC2-4664-9416-58C023349710}" dt="2023-10-16T18:02:05.922" v="116" actId="21"/>
        <pc:sldMkLst>
          <pc:docMk/>
          <pc:sldMk cId="3755161727" sldId="281"/>
        </pc:sldMkLst>
        <pc:picChg chg="add del mod">
          <ac:chgData name="Armando Lacerda" userId="6ac139bb-b445-447a-8efe-92d4a0b8d73e" providerId="ADAL" clId="{DB4BD53F-9FC2-4664-9416-58C023349710}" dt="2023-10-16T18:02:05.922" v="116" actId="21"/>
          <ac:picMkLst>
            <pc:docMk/>
            <pc:sldMk cId="3755161727" sldId="281"/>
            <ac:picMk id="9" creationId="{6F75343E-8B6C-5FB2-4B13-EF823E238098}"/>
          </ac:picMkLst>
        </pc:picChg>
      </pc:sldChg>
      <pc:sldChg chg="del">
        <pc:chgData name="Armando Lacerda" userId="6ac139bb-b445-447a-8efe-92d4a0b8d73e" providerId="ADAL" clId="{DB4BD53F-9FC2-4664-9416-58C023349710}" dt="2023-10-16T18:01:03.548" v="106" actId="47"/>
        <pc:sldMkLst>
          <pc:docMk/>
          <pc:sldMk cId="3420727763" sldId="287"/>
        </pc:sldMkLst>
      </pc:sldChg>
      <pc:sldChg chg="del">
        <pc:chgData name="Armando Lacerda" userId="6ac139bb-b445-447a-8efe-92d4a0b8d73e" providerId="ADAL" clId="{DB4BD53F-9FC2-4664-9416-58C023349710}" dt="2023-10-16T18:02:44.817" v="121" actId="47"/>
        <pc:sldMkLst>
          <pc:docMk/>
          <pc:sldMk cId="3902582183" sldId="298"/>
        </pc:sldMkLst>
      </pc:sldChg>
      <pc:sldChg chg="del">
        <pc:chgData name="Armando Lacerda" userId="6ac139bb-b445-447a-8efe-92d4a0b8d73e" providerId="ADAL" clId="{DB4BD53F-9FC2-4664-9416-58C023349710}" dt="2023-10-16T18:02:44.817" v="121" actId="47"/>
        <pc:sldMkLst>
          <pc:docMk/>
          <pc:sldMk cId="612099732" sldId="299"/>
        </pc:sldMkLst>
      </pc:sldChg>
      <pc:sldChg chg="del">
        <pc:chgData name="Armando Lacerda" userId="6ac139bb-b445-447a-8efe-92d4a0b8d73e" providerId="ADAL" clId="{DB4BD53F-9FC2-4664-9416-58C023349710}" dt="2023-10-16T18:02:44.817" v="121" actId="47"/>
        <pc:sldMkLst>
          <pc:docMk/>
          <pc:sldMk cId="2516310762" sldId="300"/>
        </pc:sldMkLst>
      </pc:sldChg>
      <pc:sldChg chg="del">
        <pc:chgData name="Armando Lacerda" userId="6ac139bb-b445-447a-8efe-92d4a0b8d73e" providerId="ADAL" clId="{DB4BD53F-9FC2-4664-9416-58C023349710}" dt="2023-10-16T18:02:44.817" v="121" actId="47"/>
        <pc:sldMkLst>
          <pc:docMk/>
          <pc:sldMk cId="3627345990" sldId="301"/>
        </pc:sldMkLst>
      </pc:sldChg>
      <pc:sldChg chg="del">
        <pc:chgData name="Armando Lacerda" userId="6ac139bb-b445-447a-8efe-92d4a0b8d73e" providerId="ADAL" clId="{DB4BD53F-9FC2-4664-9416-58C023349710}" dt="2023-10-16T18:02:44.817" v="121" actId="47"/>
        <pc:sldMkLst>
          <pc:docMk/>
          <pc:sldMk cId="1902282215" sldId="302"/>
        </pc:sldMkLst>
      </pc:sldChg>
      <pc:sldChg chg="del">
        <pc:chgData name="Armando Lacerda" userId="6ac139bb-b445-447a-8efe-92d4a0b8d73e" providerId="ADAL" clId="{DB4BD53F-9FC2-4664-9416-58C023349710}" dt="2023-10-16T17:35:14.818" v="8" actId="47"/>
        <pc:sldMkLst>
          <pc:docMk/>
          <pc:sldMk cId="2172705607" sldId="303"/>
        </pc:sldMkLst>
      </pc:sldChg>
      <pc:sldChg chg="del">
        <pc:chgData name="Armando Lacerda" userId="6ac139bb-b445-447a-8efe-92d4a0b8d73e" providerId="ADAL" clId="{DB4BD53F-9FC2-4664-9416-58C023349710}" dt="2023-10-16T18:02:44.817" v="121" actId="47"/>
        <pc:sldMkLst>
          <pc:docMk/>
          <pc:sldMk cId="581148840" sldId="304"/>
        </pc:sldMkLst>
      </pc:sldChg>
      <pc:sldChg chg="del">
        <pc:chgData name="Armando Lacerda" userId="6ac139bb-b445-447a-8efe-92d4a0b8d73e" providerId="ADAL" clId="{DB4BD53F-9FC2-4664-9416-58C023349710}" dt="2023-10-16T18:02:44.817" v="121" actId="47"/>
        <pc:sldMkLst>
          <pc:docMk/>
          <pc:sldMk cId="2794196314" sldId="305"/>
        </pc:sldMkLst>
      </pc:sldChg>
      <pc:sldChg chg="addSp delSp modSp add mod">
        <pc:chgData name="Armando Lacerda" userId="6ac139bb-b445-447a-8efe-92d4a0b8d73e" providerId="ADAL" clId="{DB4BD53F-9FC2-4664-9416-58C023349710}" dt="2023-10-16T18:02:25.567" v="119"/>
        <pc:sldMkLst>
          <pc:docMk/>
          <pc:sldMk cId="669009461" sldId="311"/>
        </pc:sldMkLst>
        <pc:spChg chg="del">
          <ac:chgData name="Armando Lacerda" userId="6ac139bb-b445-447a-8efe-92d4a0b8d73e" providerId="ADAL" clId="{DB4BD53F-9FC2-4664-9416-58C023349710}" dt="2023-10-16T18:01:42.865" v="108" actId="21"/>
          <ac:spMkLst>
            <pc:docMk/>
            <pc:sldMk cId="669009461" sldId="311"/>
            <ac:spMk id="12" creationId="{CAFE3EA6-6595-EB3E-A595-421C5233A2C1}"/>
          </ac:spMkLst>
        </pc:spChg>
        <pc:spChg chg="del">
          <ac:chgData name="Armando Lacerda" userId="6ac139bb-b445-447a-8efe-92d4a0b8d73e" providerId="ADAL" clId="{DB4BD53F-9FC2-4664-9416-58C023349710}" dt="2023-10-16T18:01:42.865" v="108" actId="21"/>
          <ac:spMkLst>
            <pc:docMk/>
            <pc:sldMk cId="669009461" sldId="311"/>
            <ac:spMk id="13" creationId="{96EE597D-0033-5797-71C4-9506D9729D17}"/>
          </ac:spMkLst>
        </pc:spChg>
        <pc:spChg chg="del">
          <ac:chgData name="Armando Lacerda" userId="6ac139bb-b445-447a-8efe-92d4a0b8d73e" providerId="ADAL" clId="{DB4BD53F-9FC2-4664-9416-58C023349710}" dt="2023-10-16T18:01:42.865" v="108" actId="21"/>
          <ac:spMkLst>
            <pc:docMk/>
            <pc:sldMk cId="669009461" sldId="311"/>
            <ac:spMk id="14" creationId="{D6810250-7349-67CF-279B-B30AF16F8BB7}"/>
          </ac:spMkLst>
        </pc:spChg>
        <pc:spChg chg="del">
          <ac:chgData name="Armando Lacerda" userId="6ac139bb-b445-447a-8efe-92d4a0b8d73e" providerId="ADAL" clId="{DB4BD53F-9FC2-4664-9416-58C023349710}" dt="2023-10-16T18:01:42.865" v="108" actId="21"/>
          <ac:spMkLst>
            <pc:docMk/>
            <pc:sldMk cId="669009461" sldId="311"/>
            <ac:spMk id="16" creationId="{855D9F13-2D24-E7FE-2F3E-F48E3BB15306}"/>
          </ac:spMkLst>
        </pc:spChg>
        <pc:spChg chg="del">
          <ac:chgData name="Armando Lacerda" userId="6ac139bb-b445-447a-8efe-92d4a0b8d73e" providerId="ADAL" clId="{DB4BD53F-9FC2-4664-9416-58C023349710}" dt="2023-10-16T18:01:42.865" v="108" actId="21"/>
          <ac:spMkLst>
            <pc:docMk/>
            <pc:sldMk cId="669009461" sldId="311"/>
            <ac:spMk id="18" creationId="{2A18731F-553F-E0BE-9B9F-C41CF526A1A6}"/>
          </ac:spMkLst>
        </pc:spChg>
        <pc:spChg chg="del">
          <ac:chgData name="Armando Lacerda" userId="6ac139bb-b445-447a-8efe-92d4a0b8d73e" providerId="ADAL" clId="{DB4BD53F-9FC2-4664-9416-58C023349710}" dt="2023-10-16T18:01:42.865" v="108" actId="21"/>
          <ac:spMkLst>
            <pc:docMk/>
            <pc:sldMk cId="669009461" sldId="311"/>
            <ac:spMk id="23" creationId="{30C83FFA-062F-4FA4-0CDD-A9D2CF849713}"/>
          </ac:spMkLst>
        </pc:spChg>
        <pc:spChg chg="del">
          <ac:chgData name="Armando Lacerda" userId="6ac139bb-b445-447a-8efe-92d4a0b8d73e" providerId="ADAL" clId="{DB4BD53F-9FC2-4664-9416-58C023349710}" dt="2023-10-16T18:01:42.865" v="108" actId="21"/>
          <ac:spMkLst>
            <pc:docMk/>
            <pc:sldMk cId="669009461" sldId="311"/>
            <ac:spMk id="24" creationId="{5F5F6D25-4BB7-92D1-9E38-BE240AD52DDD}"/>
          </ac:spMkLst>
        </pc:spChg>
        <pc:picChg chg="del">
          <ac:chgData name="Armando Lacerda" userId="6ac139bb-b445-447a-8efe-92d4a0b8d73e" providerId="ADAL" clId="{DB4BD53F-9FC2-4664-9416-58C023349710}" dt="2023-10-16T18:01:42.865" v="108" actId="21"/>
          <ac:picMkLst>
            <pc:docMk/>
            <pc:sldMk cId="669009461" sldId="311"/>
            <ac:picMk id="4" creationId="{B736FBF7-98A5-489E-DC22-FB39A892901B}"/>
          </ac:picMkLst>
        </pc:picChg>
        <pc:picChg chg="del">
          <ac:chgData name="Armando Lacerda" userId="6ac139bb-b445-447a-8efe-92d4a0b8d73e" providerId="ADAL" clId="{DB4BD53F-9FC2-4664-9416-58C023349710}" dt="2023-10-16T18:01:42.865" v="108" actId="21"/>
          <ac:picMkLst>
            <pc:docMk/>
            <pc:sldMk cId="669009461" sldId="311"/>
            <ac:picMk id="5" creationId="{B2FE4F27-B762-DCE9-FE4B-0B8E109DE778}"/>
          </ac:picMkLst>
        </pc:picChg>
        <pc:picChg chg="del">
          <ac:chgData name="Armando Lacerda" userId="6ac139bb-b445-447a-8efe-92d4a0b8d73e" providerId="ADAL" clId="{DB4BD53F-9FC2-4664-9416-58C023349710}" dt="2023-10-16T18:01:42.865" v="108" actId="21"/>
          <ac:picMkLst>
            <pc:docMk/>
            <pc:sldMk cId="669009461" sldId="311"/>
            <ac:picMk id="6" creationId="{444ED943-BCF9-0FFD-8D7A-5D601CE4BCBF}"/>
          </ac:picMkLst>
        </pc:picChg>
        <pc:picChg chg="del">
          <ac:chgData name="Armando Lacerda" userId="6ac139bb-b445-447a-8efe-92d4a0b8d73e" providerId="ADAL" clId="{DB4BD53F-9FC2-4664-9416-58C023349710}" dt="2023-10-16T18:01:42.865" v="108" actId="21"/>
          <ac:picMkLst>
            <pc:docMk/>
            <pc:sldMk cId="669009461" sldId="311"/>
            <ac:picMk id="8" creationId="{FF3CE267-383C-9874-B90F-C48316623D74}"/>
          </ac:picMkLst>
        </pc:picChg>
        <pc:picChg chg="add mod">
          <ac:chgData name="Armando Lacerda" userId="6ac139bb-b445-447a-8efe-92d4a0b8d73e" providerId="ADAL" clId="{DB4BD53F-9FC2-4664-9416-58C023349710}" dt="2023-10-16T18:02:25.567" v="119"/>
          <ac:picMkLst>
            <pc:docMk/>
            <pc:sldMk cId="669009461" sldId="311"/>
            <ac:picMk id="9" creationId="{8789DDEF-3367-F643-602F-3049D18A620F}"/>
          </ac:picMkLst>
        </pc:picChg>
        <pc:picChg chg="del">
          <ac:chgData name="Armando Lacerda" userId="6ac139bb-b445-447a-8efe-92d4a0b8d73e" providerId="ADAL" clId="{DB4BD53F-9FC2-4664-9416-58C023349710}" dt="2023-10-16T18:01:42.865" v="108" actId="21"/>
          <ac:picMkLst>
            <pc:docMk/>
            <pc:sldMk cId="669009461" sldId="311"/>
            <ac:picMk id="10" creationId="{35A8CF9F-D67F-0072-F9AA-22D84ADBB659}"/>
          </ac:picMkLst>
        </pc:picChg>
        <pc:picChg chg="del">
          <ac:chgData name="Armando Lacerda" userId="6ac139bb-b445-447a-8efe-92d4a0b8d73e" providerId="ADAL" clId="{DB4BD53F-9FC2-4664-9416-58C023349710}" dt="2023-10-16T18:01:42.865" v="108" actId="21"/>
          <ac:picMkLst>
            <pc:docMk/>
            <pc:sldMk cId="669009461" sldId="311"/>
            <ac:picMk id="21" creationId="{ADC99ED3-57BB-F262-376F-667658479E54}"/>
          </ac:picMkLst>
        </pc:picChg>
        <pc:picChg chg="del">
          <ac:chgData name="Armando Lacerda" userId="6ac139bb-b445-447a-8efe-92d4a0b8d73e" providerId="ADAL" clId="{DB4BD53F-9FC2-4664-9416-58C023349710}" dt="2023-10-16T18:01:42.865" v="108" actId="21"/>
          <ac:picMkLst>
            <pc:docMk/>
            <pc:sldMk cId="669009461" sldId="311"/>
            <ac:picMk id="22" creationId="{13079361-8F36-1941-036A-AA685320514A}"/>
          </ac:picMkLst>
        </pc:picChg>
      </pc:sldChg>
      <pc:sldChg chg="addSp delSp modSp new mod">
        <pc:chgData name="Armando Lacerda" userId="6ac139bb-b445-447a-8efe-92d4a0b8d73e" providerId="ADAL" clId="{DB4BD53F-9FC2-4664-9416-58C023349710}" dt="2023-10-16T19:14:08.089" v="323" actId="478"/>
        <pc:sldMkLst>
          <pc:docMk/>
          <pc:sldMk cId="3711284706" sldId="312"/>
        </pc:sldMkLst>
        <pc:picChg chg="add del mod">
          <ac:chgData name="Armando Lacerda" userId="6ac139bb-b445-447a-8efe-92d4a0b8d73e" providerId="ADAL" clId="{DB4BD53F-9FC2-4664-9416-58C023349710}" dt="2023-10-16T18:05:12.558" v="126" actId="478"/>
          <ac:picMkLst>
            <pc:docMk/>
            <pc:sldMk cId="3711284706" sldId="312"/>
            <ac:picMk id="3" creationId="{7621AB61-4AF0-27CC-EAAB-6F0902E884DB}"/>
          </ac:picMkLst>
        </pc:picChg>
        <pc:picChg chg="add del mod">
          <ac:chgData name="Armando Lacerda" userId="6ac139bb-b445-447a-8efe-92d4a0b8d73e" providerId="ADAL" clId="{DB4BD53F-9FC2-4664-9416-58C023349710}" dt="2023-10-16T18:05:11.526" v="125" actId="478"/>
          <ac:picMkLst>
            <pc:docMk/>
            <pc:sldMk cId="3711284706" sldId="312"/>
            <ac:picMk id="5" creationId="{91B62CC3-900F-2CF2-23AD-382D690247A9}"/>
          </ac:picMkLst>
        </pc:picChg>
        <pc:picChg chg="add del mod">
          <ac:chgData name="Armando Lacerda" userId="6ac139bb-b445-447a-8efe-92d4a0b8d73e" providerId="ADAL" clId="{DB4BD53F-9FC2-4664-9416-58C023349710}" dt="2023-10-16T18:05:09.869" v="124" actId="478"/>
          <ac:picMkLst>
            <pc:docMk/>
            <pc:sldMk cId="3711284706" sldId="312"/>
            <ac:picMk id="7" creationId="{295189E7-DD59-1110-1F06-F0909439DE55}"/>
          </ac:picMkLst>
        </pc:picChg>
        <pc:picChg chg="add del mod">
          <ac:chgData name="Armando Lacerda" userId="6ac139bb-b445-447a-8efe-92d4a0b8d73e" providerId="ADAL" clId="{DB4BD53F-9FC2-4664-9416-58C023349710}" dt="2023-10-16T18:05:08.645" v="123" actId="478"/>
          <ac:picMkLst>
            <pc:docMk/>
            <pc:sldMk cId="3711284706" sldId="312"/>
            <ac:picMk id="9" creationId="{BBBB95F5-C66B-F9FF-FAF0-02CCB0C84C0C}"/>
          </ac:picMkLst>
        </pc:picChg>
        <pc:picChg chg="add del mod">
          <ac:chgData name="Armando Lacerda" userId="6ac139bb-b445-447a-8efe-92d4a0b8d73e" providerId="ADAL" clId="{DB4BD53F-9FC2-4664-9416-58C023349710}" dt="2023-10-16T18:05:23.355" v="144" actId="478"/>
          <ac:picMkLst>
            <pc:docMk/>
            <pc:sldMk cId="3711284706" sldId="312"/>
            <ac:picMk id="11" creationId="{CFC7B43A-AE20-795D-C53E-3025D8233FBF}"/>
          </ac:picMkLst>
        </pc:picChg>
        <pc:picChg chg="add del mod">
          <ac:chgData name="Armando Lacerda" userId="6ac139bb-b445-447a-8efe-92d4a0b8d73e" providerId="ADAL" clId="{DB4BD53F-9FC2-4664-9416-58C023349710}" dt="2023-10-16T18:05:18.913" v="136" actId="478"/>
          <ac:picMkLst>
            <pc:docMk/>
            <pc:sldMk cId="3711284706" sldId="312"/>
            <ac:picMk id="13" creationId="{A1026C4E-E1BF-0861-D275-1CBC2FB807A8}"/>
          </ac:picMkLst>
        </pc:picChg>
        <pc:picChg chg="add del mod">
          <ac:chgData name="Armando Lacerda" userId="6ac139bb-b445-447a-8efe-92d4a0b8d73e" providerId="ADAL" clId="{DB4BD53F-9FC2-4664-9416-58C023349710}" dt="2023-10-16T18:05:22.109" v="142" actId="478"/>
          <ac:picMkLst>
            <pc:docMk/>
            <pc:sldMk cId="3711284706" sldId="312"/>
            <ac:picMk id="15" creationId="{599EA35C-D925-0D79-B7D6-2BE7EB2018DC}"/>
          </ac:picMkLst>
        </pc:picChg>
        <pc:picChg chg="add del mod">
          <ac:chgData name="Armando Lacerda" userId="6ac139bb-b445-447a-8efe-92d4a0b8d73e" providerId="ADAL" clId="{DB4BD53F-9FC2-4664-9416-58C023349710}" dt="2023-10-16T18:05:19.858" v="138" actId="478"/>
          <ac:picMkLst>
            <pc:docMk/>
            <pc:sldMk cId="3711284706" sldId="312"/>
            <ac:picMk id="17" creationId="{D1DED1D1-2626-0B9A-A367-93192C469181}"/>
          </ac:picMkLst>
        </pc:picChg>
        <pc:picChg chg="add del mod">
          <ac:chgData name="Armando Lacerda" userId="6ac139bb-b445-447a-8efe-92d4a0b8d73e" providerId="ADAL" clId="{DB4BD53F-9FC2-4664-9416-58C023349710}" dt="2023-10-16T18:05:20.907" v="140" actId="478"/>
          <ac:picMkLst>
            <pc:docMk/>
            <pc:sldMk cId="3711284706" sldId="312"/>
            <ac:picMk id="19" creationId="{3B4CEED4-310F-B214-EEA4-99FD2292B999}"/>
          </ac:picMkLst>
        </pc:picChg>
        <pc:picChg chg="add del mod">
          <ac:chgData name="Armando Lacerda" userId="6ac139bb-b445-447a-8efe-92d4a0b8d73e" providerId="ADAL" clId="{DB4BD53F-9FC2-4664-9416-58C023349710}" dt="2023-10-16T18:05:16.670" v="132" actId="478"/>
          <ac:picMkLst>
            <pc:docMk/>
            <pc:sldMk cId="3711284706" sldId="312"/>
            <ac:picMk id="21" creationId="{67CB299F-8669-2055-8F35-49AD93888C50}"/>
          </ac:picMkLst>
        </pc:picChg>
        <pc:picChg chg="add del mod">
          <ac:chgData name="Armando Lacerda" userId="6ac139bb-b445-447a-8efe-92d4a0b8d73e" providerId="ADAL" clId="{DB4BD53F-9FC2-4664-9416-58C023349710}" dt="2023-10-16T18:05:15.268" v="130" actId="478"/>
          <ac:picMkLst>
            <pc:docMk/>
            <pc:sldMk cId="3711284706" sldId="312"/>
            <ac:picMk id="23" creationId="{4A5A357D-181F-8F85-65CE-979EC5EF671C}"/>
          </ac:picMkLst>
        </pc:picChg>
        <pc:picChg chg="add del mod">
          <ac:chgData name="Armando Lacerda" userId="6ac139bb-b445-447a-8efe-92d4a0b8d73e" providerId="ADAL" clId="{DB4BD53F-9FC2-4664-9416-58C023349710}" dt="2023-10-16T18:05:18.005" v="134" actId="478"/>
          <ac:picMkLst>
            <pc:docMk/>
            <pc:sldMk cId="3711284706" sldId="312"/>
            <ac:picMk id="25" creationId="{3474343E-2C5B-D428-9931-EDAC7918054E}"/>
          </ac:picMkLst>
        </pc:picChg>
        <pc:picChg chg="add del mod">
          <ac:chgData name="Armando Lacerda" userId="6ac139bb-b445-447a-8efe-92d4a0b8d73e" providerId="ADAL" clId="{DB4BD53F-9FC2-4664-9416-58C023349710}" dt="2023-10-16T18:05:14.141" v="128" actId="478"/>
          <ac:picMkLst>
            <pc:docMk/>
            <pc:sldMk cId="3711284706" sldId="312"/>
            <ac:picMk id="27" creationId="{047E1BCE-3F7E-2F73-C976-9E5A360D08A5}"/>
          </ac:picMkLst>
        </pc:picChg>
        <pc:picChg chg="add mod">
          <ac:chgData name="Armando Lacerda" userId="6ac139bb-b445-447a-8efe-92d4a0b8d73e" providerId="ADAL" clId="{DB4BD53F-9FC2-4664-9416-58C023349710}" dt="2023-10-16T18:43:35.517" v="290" actId="1076"/>
          <ac:picMkLst>
            <pc:docMk/>
            <pc:sldMk cId="3711284706" sldId="312"/>
            <ac:picMk id="29" creationId="{42235D75-3EC4-2ACB-373C-216123496ABB}"/>
          </ac:picMkLst>
        </pc:picChg>
        <pc:picChg chg="add del mod">
          <ac:chgData name="Armando Lacerda" userId="6ac139bb-b445-447a-8efe-92d4a0b8d73e" providerId="ADAL" clId="{DB4BD53F-9FC2-4664-9416-58C023349710}" dt="2023-10-16T18:07:13.286" v="150" actId="478"/>
          <ac:picMkLst>
            <pc:docMk/>
            <pc:sldMk cId="3711284706" sldId="312"/>
            <ac:picMk id="31" creationId="{B70F65C0-7D3B-678E-A92A-639D7FF9E96F}"/>
          </ac:picMkLst>
        </pc:picChg>
        <pc:picChg chg="add del mod">
          <ac:chgData name="Armando Lacerda" userId="6ac139bb-b445-447a-8efe-92d4a0b8d73e" providerId="ADAL" clId="{DB4BD53F-9FC2-4664-9416-58C023349710}" dt="2023-10-16T18:07:25.445" v="153" actId="21"/>
          <ac:picMkLst>
            <pc:docMk/>
            <pc:sldMk cId="3711284706" sldId="312"/>
            <ac:picMk id="33" creationId="{41926B41-B08F-8F96-3062-391493907038}"/>
          </ac:picMkLst>
        </pc:picChg>
        <pc:picChg chg="add mod">
          <ac:chgData name="Armando Lacerda" userId="6ac139bb-b445-447a-8efe-92d4a0b8d73e" providerId="ADAL" clId="{DB4BD53F-9FC2-4664-9416-58C023349710}" dt="2023-10-16T18:43:35.517" v="290" actId="1076"/>
          <ac:picMkLst>
            <pc:docMk/>
            <pc:sldMk cId="3711284706" sldId="312"/>
            <ac:picMk id="34" creationId="{FF1617C6-6BC9-E7FA-6569-DDACA63CBE30}"/>
          </ac:picMkLst>
        </pc:picChg>
        <pc:picChg chg="add del mod">
          <ac:chgData name="Armando Lacerda" userId="6ac139bb-b445-447a-8efe-92d4a0b8d73e" providerId="ADAL" clId="{DB4BD53F-9FC2-4664-9416-58C023349710}" dt="2023-10-16T18:25:58.540" v="171" actId="478"/>
          <ac:picMkLst>
            <pc:docMk/>
            <pc:sldMk cId="3711284706" sldId="312"/>
            <ac:picMk id="38" creationId="{E5D8E7B0-39D3-DD73-57F8-A5F65E16849A}"/>
          </ac:picMkLst>
        </pc:picChg>
        <pc:picChg chg="add del mod">
          <ac:chgData name="Armando Lacerda" userId="6ac139bb-b445-447a-8efe-92d4a0b8d73e" providerId="ADAL" clId="{DB4BD53F-9FC2-4664-9416-58C023349710}" dt="2023-10-16T18:25:48.408" v="168" actId="21"/>
          <ac:picMkLst>
            <pc:docMk/>
            <pc:sldMk cId="3711284706" sldId="312"/>
            <ac:picMk id="40" creationId="{8AD03D34-C403-9539-48DA-5994CB55B2DA}"/>
          </ac:picMkLst>
        </pc:picChg>
        <pc:picChg chg="add mod">
          <ac:chgData name="Armando Lacerda" userId="6ac139bb-b445-447a-8efe-92d4a0b8d73e" providerId="ADAL" clId="{DB4BD53F-9FC2-4664-9416-58C023349710}" dt="2023-10-16T18:43:35.517" v="290" actId="1076"/>
          <ac:picMkLst>
            <pc:docMk/>
            <pc:sldMk cId="3711284706" sldId="312"/>
            <ac:picMk id="41" creationId="{0844647F-D733-903D-53D9-3595C8F31F32}"/>
          </ac:picMkLst>
        </pc:picChg>
        <pc:picChg chg="add mod">
          <ac:chgData name="Armando Lacerda" userId="6ac139bb-b445-447a-8efe-92d4a0b8d73e" providerId="ADAL" clId="{DB4BD53F-9FC2-4664-9416-58C023349710}" dt="2023-10-16T18:43:35.517" v="290" actId="1076"/>
          <ac:picMkLst>
            <pc:docMk/>
            <pc:sldMk cId="3711284706" sldId="312"/>
            <ac:picMk id="42" creationId="{703EFC4D-0C60-8AA0-6BC7-66C00920A52E}"/>
          </ac:picMkLst>
        </pc:picChg>
        <pc:picChg chg="add del mod">
          <ac:chgData name="Armando Lacerda" userId="6ac139bb-b445-447a-8efe-92d4a0b8d73e" providerId="ADAL" clId="{DB4BD53F-9FC2-4664-9416-58C023349710}" dt="2023-10-16T18:44:19.587" v="293" actId="478"/>
          <ac:picMkLst>
            <pc:docMk/>
            <pc:sldMk cId="3711284706" sldId="312"/>
            <ac:picMk id="43" creationId="{03439096-DB96-F1BC-4782-4D895800654B}"/>
          </ac:picMkLst>
        </pc:picChg>
        <pc:picChg chg="add mod">
          <ac:chgData name="Armando Lacerda" userId="6ac139bb-b445-447a-8efe-92d4a0b8d73e" providerId="ADAL" clId="{DB4BD53F-9FC2-4664-9416-58C023349710}" dt="2023-10-16T18:45:14.139" v="295" actId="571"/>
          <ac:picMkLst>
            <pc:docMk/>
            <pc:sldMk cId="3711284706" sldId="312"/>
            <ac:picMk id="44" creationId="{96183D2B-B129-FA12-5E66-DCC00012B605}"/>
          </ac:picMkLst>
        </pc:picChg>
        <pc:picChg chg="add del mod">
          <ac:chgData name="Armando Lacerda" userId="6ac139bb-b445-447a-8efe-92d4a0b8d73e" providerId="ADAL" clId="{DB4BD53F-9FC2-4664-9416-58C023349710}" dt="2023-10-16T19:14:08.089" v="323" actId="478"/>
          <ac:picMkLst>
            <pc:docMk/>
            <pc:sldMk cId="3711284706" sldId="312"/>
            <ac:picMk id="45" creationId="{E7F64B21-F640-AFE7-988F-FFCCFBDE48B6}"/>
          </ac:picMkLst>
        </pc:picChg>
        <pc:cxnChg chg="add mod">
          <ac:chgData name="Armando Lacerda" userId="6ac139bb-b445-447a-8efe-92d4a0b8d73e" providerId="ADAL" clId="{DB4BD53F-9FC2-4664-9416-58C023349710}" dt="2023-10-16T18:43:39.730" v="291" actId="1076"/>
          <ac:cxnSpMkLst>
            <pc:docMk/>
            <pc:sldMk cId="3711284706" sldId="312"/>
            <ac:cxnSpMk id="36" creationId="{485E7B5B-7325-FC1C-584A-1829C3DE083C}"/>
          </ac:cxnSpMkLst>
        </pc:cxnChg>
      </pc:sldChg>
      <pc:sldChg chg="addSp delSp modSp add mod modAnim">
        <pc:chgData name="Armando Lacerda" userId="6ac139bb-b445-447a-8efe-92d4a0b8d73e" providerId="ADAL" clId="{DB4BD53F-9FC2-4664-9416-58C023349710}" dt="2023-10-16T18:47:23.597" v="308" actId="14100"/>
        <pc:sldMkLst>
          <pc:docMk/>
          <pc:sldMk cId="2931570443" sldId="313"/>
        </pc:sldMkLst>
        <pc:spChg chg="add del mod">
          <ac:chgData name="Armando Lacerda" userId="6ac139bb-b445-447a-8efe-92d4a0b8d73e" providerId="ADAL" clId="{DB4BD53F-9FC2-4664-9416-58C023349710}" dt="2023-10-16T18:28:15.923" v="197" actId="478"/>
          <ac:spMkLst>
            <pc:docMk/>
            <pc:sldMk cId="2931570443" sldId="313"/>
            <ac:spMk id="10" creationId="{B55CEFAB-C968-5919-7F29-ADE68A2088A7}"/>
          </ac:spMkLst>
        </pc:spChg>
        <pc:spChg chg="add mod">
          <ac:chgData name="Armando Lacerda" userId="6ac139bb-b445-447a-8efe-92d4a0b8d73e" providerId="ADAL" clId="{DB4BD53F-9FC2-4664-9416-58C023349710}" dt="2023-10-16T18:28:42.537" v="199" actId="1076"/>
          <ac:spMkLst>
            <pc:docMk/>
            <pc:sldMk cId="2931570443" sldId="313"/>
            <ac:spMk id="12" creationId="{01D3F9E0-D864-6D29-4140-62A023341A56}"/>
          </ac:spMkLst>
        </pc:spChg>
        <pc:spChg chg="mod">
          <ac:chgData name="Armando Lacerda" userId="6ac139bb-b445-447a-8efe-92d4a0b8d73e" providerId="ADAL" clId="{DB4BD53F-9FC2-4664-9416-58C023349710}" dt="2023-10-16T18:28:42.537" v="199" actId="1076"/>
          <ac:spMkLst>
            <pc:docMk/>
            <pc:sldMk cId="2931570443" sldId="313"/>
            <ac:spMk id="14" creationId="{26A47EC4-3C94-440D-D590-83FEE71E4C98}"/>
          </ac:spMkLst>
        </pc:spChg>
        <pc:spChg chg="add mod">
          <ac:chgData name="Armando Lacerda" userId="6ac139bb-b445-447a-8efe-92d4a0b8d73e" providerId="ADAL" clId="{DB4BD53F-9FC2-4664-9416-58C023349710}" dt="2023-10-16T18:45:35.240" v="297" actId="207"/>
          <ac:spMkLst>
            <pc:docMk/>
            <pc:sldMk cId="2931570443" sldId="313"/>
            <ac:spMk id="16" creationId="{CFE47D03-46DB-AECD-70E6-A2B62E64DB36}"/>
          </ac:spMkLst>
        </pc:spChg>
        <pc:spChg chg="add mod">
          <ac:chgData name="Armando Lacerda" userId="6ac139bb-b445-447a-8efe-92d4a0b8d73e" providerId="ADAL" clId="{DB4BD53F-9FC2-4664-9416-58C023349710}" dt="2023-10-16T18:29:11.789" v="205" actId="1076"/>
          <ac:spMkLst>
            <pc:docMk/>
            <pc:sldMk cId="2931570443" sldId="313"/>
            <ac:spMk id="18" creationId="{1EC27874-08A7-FCD3-AA19-55A04EA7D113}"/>
          </ac:spMkLst>
        </pc:spChg>
        <pc:spChg chg="add mod">
          <ac:chgData name="Armando Lacerda" userId="6ac139bb-b445-447a-8efe-92d4a0b8d73e" providerId="ADAL" clId="{DB4BD53F-9FC2-4664-9416-58C023349710}" dt="2023-10-16T18:29:11.789" v="205" actId="1076"/>
          <ac:spMkLst>
            <pc:docMk/>
            <pc:sldMk cId="2931570443" sldId="313"/>
            <ac:spMk id="21" creationId="{8AF0BBBF-777A-86DC-654D-A683C203FBDB}"/>
          </ac:spMkLst>
        </pc:spChg>
        <pc:spChg chg="add mod">
          <ac:chgData name="Armando Lacerda" userId="6ac139bb-b445-447a-8efe-92d4a0b8d73e" providerId="ADAL" clId="{DB4BD53F-9FC2-4664-9416-58C023349710}" dt="2023-10-16T18:29:11.789" v="205" actId="1076"/>
          <ac:spMkLst>
            <pc:docMk/>
            <pc:sldMk cId="2931570443" sldId="313"/>
            <ac:spMk id="22" creationId="{25BD80F6-B3A1-B709-485E-A880DBA1F869}"/>
          </ac:spMkLst>
        </pc:spChg>
        <pc:spChg chg="add mod">
          <ac:chgData name="Armando Lacerda" userId="6ac139bb-b445-447a-8efe-92d4a0b8d73e" providerId="ADAL" clId="{DB4BD53F-9FC2-4664-9416-58C023349710}" dt="2023-10-16T18:29:11.789" v="205" actId="1076"/>
          <ac:spMkLst>
            <pc:docMk/>
            <pc:sldMk cId="2931570443" sldId="313"/>
            <ac:spMk id="23" creationId="{20C6C128-F22D-A66B-F22E-7184E5053A76}"/>
          </ac:spMkLst>
        </pc:spChg>
        <pc:spChg chg="add mod">
          <ac:chgData name="Armando Lacerda" userId="6ac139bb-b445-447a-8efe-92d4a0b8d73e" providerId="ADAL" clId="{DB4BD53F-9FC2-4664-9416-58C023349710}" dt="2023-10-16T18:29:11.789" v="205" actId="1076"/>
          <ac:spMkLst>
            <pc:docMk/>
            <pc:sldMk cId="2931570443" sldId="313"/>
            <ac:spMk id="25" creationId="{3EED502C-D1A3-67F8-CAC0-3EA2CF9BB5ED}"/>
          </ac:spMkLst>
        </pc:spChg>
        <pc:spChg chg="add mod">
          <ac:chgData name="Armando Lacerda" userId="6ac139bb-b445-447a-8efe-92d4a0b8d73e" providerId="ADAL" clId="{DB4BD53F-9FC2-4664-9416-58C023349710}" dt="2023-10-16T18:28:50.635" v="203" actId="1076"/>
          <ac:spMkLst>
            <pc:docMk/>
            <pc:sldMk cId="2931570443" sldId="313"/>
            <ac:spMk id="26" creationId="{82EC101E-DBD0-C35F-776D-C8FA86296AD8}"/>
          </ac:spMkLst>
        </pc:spChg>
        <pc:spChg chg="add mod">
          <ac:chgData name="Armando Lacerda" userId="6ac139bb-b445-447a-8efe-92d4a0b8d73e" providerId="ADAL" clId="{DB4BD53F-9FC2-4664-9416-58C023349710}" dt="2023-10-16T18:29:11.789" v="205" actId="1076"/>
          <ac:spMkLst>
            <pc:docMk/>
            <pc:sldMk cId="2931570443" sldId="313"/>
            <ac:spMk id="27" creationId="{42AA8D99-4ABF-F5A0-0483-5A83F96EF47F}"/>
          </ac:spMkLst>
        </pc:spChg>
        <pc:spChg chg="add mod">
          <ac:chgData name="Armando Lacerda" userId="6ac139bb-b445-447a-8efe-92d4a0b8d73e" providerId="ADAL" clId="{DB4BD53F-9FC2-4664-9416-58C023349710}" dt="2023-10-16T18:29:11.789" v="205" actId="1076"/>
          <ac:spMkLst>
            <pc:docMk/>
            <pc:sldMk cId="2931570443" sldId="313"/>
            <ac:spMk id="32" creationId="{A1C98056-2403-8ECB-611C-EFF75989ADA7}"/>
          </ac:spMkLst>
        </pc:spChg>
        <pc:spChg chg="add mod">
          <ac:chgData name="Armando Lacerda" userId="6ac139bb-b445-447a-8efe-92d4a0b8d73e" providerId="ADAL" clId="{DB4BD53F-9FC2-4664-9416-58C023349710}" dt="2023-10-16T18:47:23.597" v="308" actId="14100"/>
          <ac:spMkLst>
            <pc:docMk/>
            <pc:sldMk cId="2931570443" sldId="313"/>
            <ac:spMk id="37" creationId="{919D4F37-0599-A8C6-E415-227BCCDC36CA}"/>
          </ac:spMkLst>
        </pc:spChg>
        <pc:grpChg chg="add mod">
          <ac:chgData name="Armando Lacerda" userId="6ac139bb-b445-447a-8efe-92d4a0b8d73e" providerId="ADAL" clId="{DB4BD53F-9FC2-4664-9416-58C023349710}" dt="2023-10-16T18:28:42.537" v="199" actId="1076"/>
          <ac:grpSpMkLst>
            <pc:docMk/>
            <pc:sldMk cId="2931570443" sldId="313"/>
            <ac:grpSpMk id="13" creationId="{FD178019-838A-A840-DC75-DAB410FCEEC2}"/>
          </ac:grpSpMkLst>
        </pc:grpChg>
        <pc:picChg chg="add del mod">
          <ac:chgData name="Armando Lacerda" userId="6ac139bb-b445-447a-8efe-92d4a0b8d73e" providerId="ADAL" clId="{DB4BD53F-9FC2-4664-9416-58C023349710}" dt="2023-10-16T18:26:39.171" v="178" actId="21"/>
          <ac:picMkLst>
            <pc:docMk/>
            <pc:sldMk cId="2931570443" sldId="313"/>
            <ac:picMk id="2" creationId="{FDC59386-2BDC-5270-F609-19EA98DDB99D}"/>
          </ac:picMkLst>
        </pc:picChg>
        <pc:picChg chg="add del mod">
          <ac:chgData name="Armando Lacerda" userId="6ac139bb-b445-447a-8efe-92d4a0b8d73e" providerId="ADAL" clId="{DB4BD53F-9FC2-4664-9416-58C023349710}" dt="2023-10-16T18:28:10.773" v="195" actId="478"/>
          <ac:picMkLst>
            <pc:docMk/>
            <pc:sldMk cId="2931570443" sldId="313"/>
            <ac:picMk id="3" creationId="{B2E5DEFE-D474-E9FC-EEBB-59F496623811}"/>
          </ac:picMkLst>
        </pc:picChg>
        <pc:picChg chg="add del mod">
          <ac:chgData name="Armando Lacerda" userId="6ac139bb-b445-447a-8efe-92d4a0b8d73e" providerId="ADAL" clId="{DB4BD53F-9FC2-4664-9416-58C023349710}" dt="2023-10-16T18:27:02.361" v="183" actId="478"/>
          <ac:picMkLst>
            <pc:docMk/>
            <pc:sldMk cId="2931570443" sldId="313"/>
            <ac:picMk id="5" creationId="{40BD7ADF-2E7E-CFBD-1AC9-4A98B23B1590}"/>
          </ac:picMkLst>
        </pc:picChg>
        <pc:picChg chg="add del mod">
          <ac:chgData name="Armando Lacerda" userId="6ac139bb-b445-447a-8efe-92d4a0b8d73e" providerId="ADAL" clId="{DB4BD53F-9FC2-4664-9416-58C023349710}" dt="2023-10-16T18:27:18.196" v="185" actId="21"/>
          <ac:picMkLst>
            <pc:docMk/>
            <pc:sldMk cId="2931570443" sldId="313"/>
            <ac:picMk id="7" creationId="{6BCBC744-5826-6807-1DE6-40F3C67554D5}"/>
          </ac:picMkLst>
        </pc:picChg>
        <pc:picChg chg="add del mod">
          <ac:chgData name="Armando Lacerda" userId="6ac139bb-b445-447a-8efe-92d4a0b8d73e" providerId="ADAL" clId="{DB4BD53F-9FC2-4664-9416-58C023349710}" dt="2023-10-16T18:28:10.773" v="195" actId="478"/>
          <ac:picMkLst>
            <pc:docMk/>
            <pc:sldMk cId="2931570443" sldId="313"/>
            <ac:picMk id="8" creationId="{7EC286A0-51D2-DE9B-3A90-863C30B7F478}"/>
          </ac:picMkLst>
        </pc:picChg>
        <pc:picChg chg="add del">
          <ac:chgData name="Armando Lacerda" userId="6ac139bb-b445-447a-8efe-92d4a0b8d73e" providerId="ADAL" clId="{DB4BD53F-9FC2-4664-9416-58C023349710}" dt="2023-10-16T18:27:23.739" v="188"/>
          <ac:picMkLst>
            <pc:docMk/>
            <pc:sldMk cId="2931570443" sldId="313"/>
            <ac:picMk id="9" creationId="{3FB88F6B-4CCF-96C3-A299-EAF3F26BFA50}"/>
          </ac:picMkLst>
        </pc:picChg>
        <pc:picChg chg="add mod">
          <ac:chgData name="Armando Lacerda" userId="6ac139bb-b445-447a-8efe-92d4a0b8d73e" providerId="ADAL" clId="{DB4BD53F-9FC2-4664-9416-58C023349710}" dt="2023-10-16T18:28:42.537" v="199" actId="1076"/>
          <ac:picMkLst>
            <pc:docMk/>
            <pc:sldMk cId="2931570443" sldId="313"/>
            <ac:picMk id="11" creationId="{52806716-D799-3C32-18F7-1DD251DDF34D}"/>
          </ac:picMkLst>
        </pc:picChg>
        <pc:picChg chg="mod">
          <ac:chgData name="Armando Lacerda" userId="6ac139bb-b445-447a-8efe-92d4a0b8d73e" providerId="ADAL" clId="{DB4BD53F-9FC2-4664-9416-58C023349710}" dt="2023-10-16T18:28:42.537" v="199" actId="1076"/>
          <ac:picMkLst>
            <pc:docMk/>
            <pc:sldMk cId="2931570443" sldId="313"/>
            <ac:picMk id="15" creationId="{2F9DC351-B196-A214-C0BD-3C534C472B87}"/>
          </ac:picMkLst>
        </pc:picChg>
        <pc:picChg chg="add mod">
          <ac:chgData name="Armando Lacerda" userId="6ac139bb-b445-447a-8efe-92d4a0b8d73e" providerId="ADAL" clId="{DB4BD53F-9FC2-4664-9416-58C023349710}" dt="2023-10-16T18:29:11.789" v="205" actId="1076"/>
          <ac:picMkLst>
            <pc:docMk/>
            <pc:sldMk cId="2931570443" sldId="313"/>
            <ac:picMk id="17" creationId="{0EA6F184-0026-2B1D-0B7F-CAFF4C41EAE5}"/>
          </ac:picMkLst>
        </pc:picChg>
        <pc:picChg chg="add mod">
          <ac:chgData name="Armando Lacerda" userId="6ac139bb-b445-447a-8efe-92d4a0b8d73e" providerId="ADAL" clId="{DB4BD53F-9FC2-4664-9416-58C023349710}" dt="2023-10-16T18:29:11.789" v="205" actId="1076"/>
          <ac:picMkLst>
            <pc:docMk/>
            <pc:sldMk cId="2931570443" sldId="313"/>
            <ac:picMk id="19" creationId="{E5339E6F-93C0-412F-9F02-48E13C82F04A}"/>
          </ac:picMkLst>
        </pc:picChg>
        <pc:picChg chg="add mod">
          <ac:chgData name="Armando Lacerda" userId="6ac139bb-b445-447a-8efe-92d4a0b8d73e" providerId="ADAL" clId="{DB4BD53F-9FC2-4664-9416-58C023349710}" dt="2023-10-16T18:29:11.789" v="205" actId="1076"/>
          <ac:picMkLst>
            <pc:docMk/>
            <pc:sldMk cId="2931570443" sldId="313"/>
            <ac:picMk id="20" creationId="{EC6BC2D6-348E-8C1C-F204-C2AAD107B164}"/>
          </ac:picMkLst>
        </pc:picChg>
        <pc:picChg chg="add mod">
          <ac:chgData name="Armando Lacerda" userId="6ac139bb-b445-447a-8efe-92d4a0b8d73e" providerId="ADAL" clId="{DB4BD53F-9FC2-4664-9416-58C023349710}" dt="2023-10-16T18:29:11.789" v="205" actId="1076"/>
          <ac:picMkLst>
            <pc:docMk/>
            <pc:sldMk cId="2931570443" sldId="313"/>
            <ac:picMk id="24" creationId="{F7DBAA07-E5FA-E873-FB8C-0608386DF985}"/>
          </ac:picMkLst>
        </pc:picChg>
        <pc:picChg chg="add mod">
          <ac:chgData name="Armando Lacerda" userId="6ac139bb-b445-447a-8efe-92d4a0b8d73e" providerId="ADAL" clId="{DB4BD53F-9FC2-4664-9416-58C023349710}" dt="2023-10-16T18:29:11.789" v="205" actId="1076"/>
          <ac:picMkLst>
            <pc:docMk/>
            <pc:sldMk cId="2931570443" sldId="313"/>
            <ac:picMk id="28" creationId="{C52CFB44-163A-8FFD-6FC0-630592EA2682}"/>
          </ac:picMkLst>
        </pc:picChg>
        <pc:picChg chg="del">
          <ac:chgData name="Armando Lacerda" userId="6ac139bb-b445-447a-8efe-92d4a0b8d73e" providerId="ADAL" clId="{DB4BD53F-9FC2-4664-9416-58C023349710}" dt="2023-10-16T18:26:33.950" v="176" actId="478"/>
          <ac:picMkLst>
            <pc:docMk/>
            <pc:sldMk cId="2931570443" sldId="313"/>
            <ac:picMk id="29" creationId="{42235D75-3EC4-2ACB-373C-216123496ABB}"/>
          </ac:picMkLst>
        </pc:picChg>
        <pc:picChg chg="add mod">
          <ac:chgData name="Armando Lacerda" userId="6ac139bb-b445-447a-8efe-92d4a0b8d73e" providerId="ADAL" clId="{DB4BD53F-9FC2-4664-9416-58C023349710}" dt="2023-10-16T18:29:11.789" v="205" actId="1076"/>
          <ac:picMkLst>
            <pc:docMk/>
            <pc:sldMk cId="2931570443" sldId="313"/>
            <ac:picMk id="30" creationId="{25493A2E-FDC4-0E02-F03B-DD8EFF2C75CA}"/>
          </ac:picMkLst>
        </pc:picChg>
        <pc:picChg chg="add mod">
          <ac:chgData name="Armando Lacerda" userId="6ac139bb-b445-447a-8efe-92d4a0b8d73e" providerId="ADAL" clId="{DB4BD53F-9FC2-4664-9416-58C023349710}" dt="2023-10-16T18:28:50.635" v="203" actId="1076"/>
          <ac:picMkLst>
            <pc:docMk/>
            <pc:sldMk cId="2931570443" sldId="313"/>
            <ac:picMk id="31" creationId="{F9E35285-A28E-AE7B-0203-BE218C53EC57}"/>
          </ac:picMkLst>
        </pc:picChg>
        <pc:picChg chg="add mod">
          <ac:chgData name="Armando Lacerda" userId="6ac139bb-b445-447a-8efe-92d4a0b8d73e" providerId="ADAL" clId="{DB4BD53F-9FC2-4664-9416-58C023349710}" dt="2023-10-16T18:29:11.789" v="205" actId="1076"/>
          <ac:picMkLst>
            <pc:docMk/>
            <pc:sldMk cId="2931570443" sldId="313"/>
            <ac:picMk id="33" creationId="{112EABAB-057A-6492-B047-8FA68BFD5D37}"/>
          </ac:picMkLst>
        </pc:picChg>
        <pc:picChg chg="del mod">
          <ac:chgData name="Armando Lacerda" userId="6ac139bb-b445-447a-8efe-92d4a0b8d73e" providerId="ADAL" clId="{DB4BD53F-9FC2-4664-9416-58C023349710}" dt="2023-10-16T18:28:10.773" v="195" actId="478"/>
          <ac:picMkLst>
            <pc:docMk/>
            <pc:sldMk cId="2931570443" sldId="313"/>
            <ac:picMk id="34" creationId="{FF1617C6-6BC9-E7FA-6569-DDACA63CBE30}"/>
          </ac:picMkLst>
        </pc:picChg>
        <pc:picChg chg="add mod ord">
          <ac:chgData name="Armando Lacerda" userId="6ac139bb-b445-447a-8efe-92d4a0b8d73e" providerId="ADAL" clId="{DB4BD53F-9FC2-4664-9416-58C023349710}" dt="2023-10-16T18:47:14.101" v="307" actId="166"/>
          <ac:picMkLst>
            <pc:docMk/>
            <pc:sldMk cId="2931570443" sldId="313"/>
            <ac:picMk id="35" creationId="{6F0780B8-F564-4CDE-330E-8D4B03950366}"/>
          </ac:picMkLst>
        </pc:picChg>
        <pc:picChg chg="del">
          <ac:chgData name="Armando Lacerda" userId="6ac139bb-b445-447a-8efe-92d4a0b8d73e" providerId="ADAL" clId="{DB4BD53F-9FC2-4664-9416-58C023349710}" dt="2023-10-16T18:26:36.086" v="177" actId="478"/>
          <ac:picMkLst>
            <pc:docMk/>
            <pc:sldMk cId="2931570443" sldId="313"/>
            <ac:picMk id="41" creationId="{0844647F-D733-903D-53D9-3595C8F31F32}"/>
          </ac:picMkLst>
        </pc:picChg>
        <pc:picChg chg="del">
          <ac:chgData name="Armando Lacerda" userId="6ac139bb-b445-447a-8efe-92d4a0b8d73e" providerId="ADAL" clId="{DB4BD53F-9FC2-4664-9416-58C023349710}" dt="2023-10-16T18:26:48.772" v="181" actId="478"/>
          <ac:picMkLst>
            <pc:docMk/>
            <pc:sldMk cId="2931570443" sldId="313"/>
            <ac:picMk id="42" creationId="{703EFC4D-0C60-8AA0-6BC7-66C00920A52E}"/>
          </ac:picMkLst>
        </pc:picChg>
        <pc:cxnChg chg="del">
          <ac:chgData name="Armando Lacerda" userId="6ac139bb-b445-447a-8efe-92d4a0b8d73e" providerId="ADAL" clId="{DB4BD53F-9FC2-4664-9416-58C023349710}" dt="2023-10-16T18:26:30.162" v="174" actId="478"/>
          <ac:cxnSpMkLst>
            <pc:docMk/>
            <pc:sldMk cId="2931570443" sldId="313"/>
            <ac:cxnSpMk id="36" creationId="{485E7B5B-7325-FC1C-584A-1829C3DE083C}"/>
          </ac:cxnSpMkLst>
        </pc:cxnChg>
      </pc:sldChg>
      <pc:sldChg chg="addSp delSp modSp add mod delAnim">
        <pc:chgData name="Armando Lacerda" userId="6ac139bb-b445-447a-8efe-92d4a0b8d73e" providerId="ADAL" clId="{DB4BD53F-9FC2-4664-9416-58C023349710}" dt="2023-10-16T18:30:24.595" v="210" actId="207"/>
        <pc:sldMkLst>
          <pc:docMk/>
          <pc:sldMk cId="2382489689" sldId="314"/>
        </pc:sldMkLst>
        <pc:spChg chg="add mod">
          <ac:chgData name="Armando Lacerda" userId="6ac139bb-b445-447a-8efe-92d4a0b8d73e" providerId="ADAL" clId="{DB4BD53F-9FC2-4664-9416-58C023349710}" dt="2023-10-16T18:30:10.234" v="209" actId="1076"/>
          <ac:spMkLst>
            <pc:docMk/>
            <pc:sldMk cId="2382489689" sldId="314"/>
            <ac:spMk id="2" creationId="{DD09D105-4937-9562-F8DE-09AEADD0E653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4" creationId="{CD44D8C7-F718-548C-76DF-B7354BFF706C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5" creationId="{B9CC361A-75B4-DC8E-0399-9B99E643DD16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8" creationId="{C8C49061-78D6-3BF6-1B58-78FD223DD94B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10" creationId="{06540171-7C36-3573-5CCD-089867571A51}"/>
          </ac:spMkLst>
        </pc:spChg>
        <pc:spChg chg="del">
          <ac:chgData name="Armando Lacerda" userId="6ac139bb-b445-447a-8efe-92d4a0b8d73e" providerId="ADAL" clId="{DB4BD53F-9FC2-4664-9416-58C023349710}" dt="2023-10-16T18:29:55.456" v="207" actId="478"/>
          <ac:spMkLst>
            <pc:docMk/>
            <pc:sldMk cId="2382489689" sldId="314"/>
            <ac:spMk id="12" creationId="{01D3F9E0-D864-6D29-4140-62A023341A56}"/>
          </ac:spMkLst>
        </pc:spChg>
        <pc:spChg chg="del">
          <ac:chgData name="Armando Lacerda" userId="6ac139bb-b445-447a-8efe-92d4a0b8d73e" providerId="ADAL" clId="{DB4BD53F-9FC2-4664-9416-58C023349710}" dt="2023-10-16T18:29:55.456" v="207" actId="478"/>
          <ac:spMkLst>
            <pc:docMk/>
            <pc:sldMk cId="2382489689" sldId="314"/>
            <ac:spMk id="16" creationId="{CFE47D03-46DB-AECD-70E6-A2B62E64DB36}"/>
          </ac:spMkLst>
        </pc:spChg>
        <pc:spChg chg="del">
          <ac:chgData name="Armando Lacerda" userId="6ac139bb-b445-447a-8efe-92d4a0b8d73e" providerId="ADAL" clId="{DB4BD53F-9FC2-4664-9416-58C023349710}" dt="2023-10-16T18:29:55.456" v="207" actId="478"/>
          <ac:spMkLst>
            <pc:docMk/>
            <pc:sldMk cId="2382489689" sldId="314"/>
            <ac:spMk id="18" creationId="{1EC27874-08A7-FCD3-AA19-55A04EA7D113}"/>
          </ac:spMkLst>
        </pc:spChg>
        <pc:spChg chg="del">
          <ac:chgData name="Armando Lacerda" userId="6ac139bb-b445-447a-8efe-92d4a0b8d73e" providerId="ADAL" clId="{DB4BD53F-9FC2-4664-9416-58C023349710}" dt="2023-10-16T18:29:55.456" v="207" actId="478"/>
          <ac:spMkLst>
            <pc:docMk/>
            <pc:sldMk cId="2382489689" sldId="314"/>
            <ac:spMk id="21" creationId="{8AF0BBBF-777A-86DC-654D-A683C203FBDB}"/>
          </ac:spMkLst>
        </pc:spChg>
        <pc:spChg chg="del">
          <ac:chgData name="Armando Lacerda" userId="6ac139bb-b445-447a-8efe-92d4a0b8d73e" providerId="ADAL" clId="{DB4BD53F-9FC2-4664-9416-58C023349710}" dt="2023-10-16T18:29:55.456" v="207" actId="478"/>
          <ac:spMkLst>
            <pc:docMk/>
            <pc:sldMk cId="2382489689" sldId="314"/>
            <ac:spMk id="22" creationId="{25BD80F6-B3A1-B709-485E-A880DBA1F869}"/>
          </ac:spMkLst>
        </pc:spChg>
        <pc:spChg chg="del">
          <ac:chgData name="Armando Lacerda" userId="6ac139bb-b445-447a-8efe-92d4a0b8d73e" providerId="ADAL" clId="{DB4BD53F-9FC2-4664-9416-58C023349710}" dt="2023-10-16T18:29:55.456" v="207" actId="478"/>
          <ac:spMkLst>
            <pc:docMk/>
            <pc:sldMk cId="2382489689" sldId="314"/>
            <ac:spMk id="23" creationId="{20C6C128-F22D-A66B-F22E-7184E5053A76}"/>
          </ac:spMkLst>
        </pc:spChg>
        <pc:spChg chg="del">
          <ac:chgData name="Armando Lacerda" userId="6ac139bb-b445-447a-8efe-92d4a0b8d73e" providerId="ADAL" clId="{DB4BD53F-9FC2-4664-9416-58C023349710}" dt="2023-10-16T18:29:55.456" v="207" actId="478"/>
          <ac:spMkLst>
            <pc:docMk/>
            <pc:sldMk cId="2382489689" sldId="314"/>
            <ac:spMk id="25" creationId="{3EED502C-D1A3-67F8-CAC0-3EA2CF9BB5ED}"/>
          </ac:spMkLst>
        </pc:spChg>
        <pc:spChg chg="del">
          <ac:chgData name="Armando Lacerda" userId="6ac139bb-b445-447a-8efe-92d4a0b8d73e" providerId="ADAL" clId="{DB4BD53F-9FC2-4664-9416-58C023349710}" dt="2023-10-16T18:29:55.456" v="207" actId="478"/>
          <ac:spMkLst>
            <pc:docMk/>
            <pc:sldMk cId="2382489689" sldId="314"/>
            <ac:spMk id="26" creationId="{82EC101E-DBD0-C35F-776D-C8FA86296AD8}"/>
          </ac:spMkLst>
        </pc:spChg>
        <pc:spChg chg="del">
          <ac:chgData name="Armando Lacerda" userId="6ac139bb-b445-447a-8efe-92d4a0b8d73e" providerId="ADAL" clId="{DB4BD53F-9FC2-4664-9416-58C023349710}" dt="2023-10-16T18:29:55.456" v="207" actId="478"/>
          <ac:spMkLst>
            <pc:docMk/>
            <pc:sldMk cId="2382489689" sldId="314"/>
            <ac:spMk id="27" creationId="{42AA8D99-4ABF-F5A0-0483-5A83F96EF47F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29" creationId="{3DAF050E-CE30-FCEF-B462-4776DA774A5C}"/>
          </ac:spMkLst>
        </pc:spChg>
        <pc:spChg chg="del">
          <ac:chgData name="Armando Lacerda" userId="6ac139bb-b445-447a-8efe-92d4a0b8d73e" providerId="ADAL" clId="{DB4BD53F-9FC2-4664-9416-58C023349710}" dt="2023-10-16T18:29:55.456" v="207" actId="478"/>
          <ac:spMkLst>
            <pc:docMk/>
            <pc:sldMk cId="2382489689" sldId="314"/>
            <ac:spMk id="32" creationId="{A1C98056-2403-8ECB-611C-EFF75989ADA7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34" creationId="{D6A2688C-CBB8-4845-BF2E-066CDAFEB957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35" creationId="{D4EDEC15-ACF9-328C-0611-F9D4C215234F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37" creationId="{D6DC8A6C-78A2-FA01-03C9-AFFFE27B128B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38" creationId="{E898672C-A949-54F2-8E23-510A3409C263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39" creationId="{E3B12EBB-60C6-68CE-4ED9-475B7FBA0ED2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41" creationId="{78976FFD-0CE0-5B19-23DF-D783970EA7ED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42" creationId="{A70BFED3-28EC-2FE4-5C0B-68B3D477A394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43" creationId="{EF34BE12-1938-2C0A-1BB3-FB349639B444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44" creationId="{5914B6DE-FDEA-749B-C120-2174727713E8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45" creationId="{AD11C71E-C6A9-D543-0792-DF55C824E10B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46" creationId="{43A84B77-6643-F537-2326-BB1D3E13B8C2}"/>
          </ac:spMkLst>
        </pc:spChg>
        <pc:spChg chg="add 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47" creationId="{BFE2C37E-0D43-F457-700A-F79C6C8E39C8}"/>
          </ac:spMkLst>
        </pc:spChg>
        <pc:spChg chg="add mod">
          <ac:chgData name="Armando Lacerda" userId="6ac139bb-b445-447a-8efe-92d4a0b8d73e" providerId="ADAL" clId="{DB4BD53F-9FC2-4664-9416-58C023349710}" dt="2023-10-16T18:30:10.234" v="209" actId="1076"/>
          <ac:spMkLst>
            <pc:docMk/>
            <pc:sldMk cId="2382489689" sldId="314"/>
            <ac:spMk id="48" creationId="{3D0A3DBD-26EB-6D6A-FD22-F76FB6F26E38}"/>
          </ac:spMkLst>
        </pc:spChg>
        <pc:spChg chg="add mod">
          <ac:chgData name="Armando Lacerda" userId="6ac139bb-b445-447a-8efe-92d4a0b8d73e" providerId="ADAL" clId="{DB4BD53F-9FC2-4664-9416-58C023349710}" dt="2023-10-16T18:30:10.234" v="209" actId="1076"/>
          <ac:spMkLst>
            <pc:docMk/>
            <pc:sldMk cId="2382489689" sldId="314"/>
            <ac:spMk id="49" creationId="{54D3AD45-6A23-8394-CE22-1A8A930FF2F2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51" creationId="{5C016726-8B65-11DA-25C0-FA2C855509EA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52" creationId="{25C949DF-8296-7A9E-2499-FA02BA105F3C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54" creationId="{C15DF6D0-082E-7E4E-41C4-DC989C922605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56" creationId="{ADE182D7-22D6-B178-1F61-7688D0392111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57" creationId="{EA147ADC-433C-CF82-EC73-C6D349F197D4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58" creationId="{C551E755-E32B-85DD-4003-87C6FB58DB6F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59" creationId="{CAED035D-A478-9F58-94EF-587F9FF36DBC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61" creationId="{DEAA8BBF-6A83-7793-B7EA-490EFA025A5A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63" creationId="{B6E7FA7B-3B3C-7FA8-5784-4CB8913B8122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64" creationId="{D9C04E55-D02D-9316-C8E1-57F4FF3A7ED7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65" creationId="{D4A848D0-526F-74D4-1B45-A808D9FB8297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66" creationId="{B1864239-4991-7834-FB5C-45E6E09F50A7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67" creationId="{4684F915-B942-2BE4-8FA6-EA4D36D646DC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68" creationId="{51CA1445-D4C6-C118-A82F-39B72A4672AA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69" creationId="{D6AD4B57-C9E7-1C2D-891A-10A08367F154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70" creationId="{2CD16561-CA19-9FA1-1C40-4292FE27548D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72" creationId="{9606047B-6DE4-FFD6-DB0B-2A1E8E083BDB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73" creationId="{3F66FFE9-D318-52D3-EE56-8C02589C947E}"/>
          </ac:spMkLst>
        </pc:spChg>
        <pc:spChg chg="mod">
          <ac:chgData name="Armando Lacerda" userId="6ac139bb-b445-447a-8efe-92d4a0b8d73e" providerId="ADAL" clId="{DB4BD53F-9FC2-4664-9416-58C023349710}" dt="2023-10-16T18:30:24.595" v="210" actId="207"/>
          <ac:spMkLst>
            <pc:docMk/>
            <pc:sldMk cId="2382489689" sldId="314"/>
            <ac:spMk id="74" creationId="{05D3DDB2-222D-9AFE-7E56-CC7281035391}"/>
          </ac:spMkLst>
        </pc:spChg>
        <pc:grpChg chg="add mod">
          <ac:chgData name="Armando Lacerda" userId="6ac139bb-b445-447a-8efe-92d4a0b8d73e" providerId="ADAL" clId="{DB4BD53F-9FC2-4664-9416-58C023349710}" dt="2023-10-16T18:30:10.234" v="209" actId="1076"/>
          <ac:grpSpMkLst>
            <pc:docMk/>
            <pc:sldMk cId="2382489689" sldId="314"/>
            <ac:grpSpMk id="3" creationId="{16E13FD1-049D-7C95-689D-9F3D93336513}"/>
          </ac:grpSpMkLst>
        </pc:grpChg>
        <pc:grpChg chg="mod">
          <ac:chgData name="Armando Lacerda" userId="6ac139bb-b445-447a-8efe-92d4a0b8d73e" providerId="ADAL" clId="{DB4BD53F-9FC2-4664-9416-58C023349710}" dt="2023-10-16T18:30:07.320" v="208"/>
          <ac:grpSpMkLst>
            <pc:docMk/>
            <pc:sldMk cId="2382489689" sldId="314"/>
            <ac:grpSpMk id="6" creationId="{162A4993-CAAC-B014-4970-A0574E951F3B}"/>
          </ac:grpSpMkLst>
        </pc:grpChg>
        <pc:grpChg chg="mod">
          <ac:chgData name="Armando Lacerda" userId="6ac139bb-b445-447a-8efe-92d4a0b8d73e" providerId="ADAL" clId="{DB4BD53F-9FC2-4664-9416-58C023349710}" dt="2023-10-16T18:30:07.320" v="208"/>
          <ac:grpSpMkLst>
            <pc:docMk/>
            <pc:sldMk cId="2382489689" sldId="314"/>
            <ac:grpSpMk id="7" creationId="{29B51504-25AA-B410-DF69-2AD396374654}"/>
          </ac:grpSpMkLst>
        </pc:grpChg>
        <pc:grpChg chg="del">
          <ac:chgData name="Armando Lacerda" userId="6ac139bb-b445-447a-8efe-92d4a0b8d73e" providerId="ADAL" clId="{DB4BD53F-9FC2-4664-9416-58C023349710}" dt="2023-10-16T18:29:55.456" v="207" actId="478"/>
          <ac:grpSpMkLst>
            <pc:docMk/>
            <pc:sldMk cId="2382489689" sldId="314"/>
            <ac:grpSpMk id="13" creationId="{FD178019-838A-A840-DC75-DAB410FCEEC2}"/>
          </ac:grpSpMkLst>
        </pc:grpChg>
        <pc:grpChg chg="mod">
          <ac:chgData name="Armando Lacerda" userId="6ac139bb-b445-447a-8efe-92d4a0b8d73e" providerId="ADAL" clId="{DB4BD53F-9FC2-4664-9416-58C023349710}" dt="2023-10-16T18:30:07.320" v="208"/>
          <ac:grpSpMkLst>
            <pc:docMk/>
            <pc:sldMk cId="2382489689" sldId="314"/>
            <ac:grpSpMk id="40" creationId="{45799A3F-6628-AD9A-CCDA-06800AB3DF36}"/>
          </ac:grpSpMkLst>
        </pc:grpChg>
        <pc:grpChg chg="add mod">
          <ac:chgData name="Armando Lacerda" userId="6ac139bb-b445-447a-8efe-92d4a0b8d73e" providerId="ADAL" clId="{DB4BD53F-9FC2-4664-9416-58C023349710}" dt="2023-10-16T18:30:10.234" v="209" actId="1076"/>
          <ac:grpSpMkLst>
            <pc:docMk/>
            <pc:sldMk cId="2382489689" sldId="314"/>
            <ac:grpSpMk id="50" creationId="{C58865C0-8C31-30FA-2647-DF703F0EF576}"/>
          </ac:grpSpMkLst>
        </pc:grpChg>
        <pc:grpChg chg="mod">
          <ac:chgData name="Armando Lacerda" userId="6ac139bb-b445-447a-8efe-92d4a0b8d73e" providerId="ADAL" clId="{DB4BD53F-9FC2-4664-9416-58C023349710}" dt="2023-10-16T18:30:07.320" v="208"/>
          <ac:grpSpMkLst>
            <pc:docMk/>
            <pc:sldMk cId="2382489689" sldId="314"/>
            <ac:grpSpMk id="53" creationId="{2B32D8A0-05DC-1020-8C0D-80E23C9ED480}"/>
          </ac:grpSpMkLst>
        </pc:grpChg>
        <pc:grpChg chg="mod">
          <ac:chgData name="Armando Lacerda" userId="6ac139bb-b445-447a-8efe-92d4a0b8d73e" providerId="ADAL" clId="{DB4BD53F-9FC2-4664-9416-58C023349710}" dt="2023-10-16T18:30:07.320" v="208"/>
          <ac:grpSpMkLst>
            <pc:docMk/>
            <pc:sldMk cId="2382489689" sldId="314"/>
            <ac:grpSpMk id="60" creationId="{EB6D6175-5531-E59B-1E9B-EACF9277FC8E}"/>
          </ac:grpSpMkLst>
        </pc:grpChg>
        <pc:grpChg chg="mod">
          <ac:chgData name="Armando Lacerda" userId="6ac139bb-b445-447a-8efe-92d4a0b8d73e" providerId="ADAL" clId="{DB4BD53F-9FC2-4664-9416-58C023349710}" dt="2023-10-16T18:30:07.320" v="208"/>
          <ac:grpSpMkLst>
            <pc:docMk/>
            <pc:sldMk cId="2382489689" sldId="314"/>
            <ac:grpSpMk id="62" creationId="{E1172193-2781-9FB0-08A3-CB0D028FB8BF}"/>
          </ac:grpSpMkLst>
        </pc:grpChg>
        <pc:grpChg chg="mod">
          <ac:chgData name="Armando Lacerda" userId="6ac139bb-b445-447a-8efe-92d4a0b8d73e" providerId="ADAL" clId="{DB4BD53F-9FC2-4664-9416-58C023349710}" dt="2023-10-16T18:30:07.320" v="208"/>
          <ac:grpSpMkLst>
            <pc:docMk/>
            <pc:sldMk cId="2382489689" sldId="314"/>
            <ac:grpSpMk id="71" creationId="{F0A54891-BBF3-64B4-7765-F4D8BAB8994D}"/>
          </ac:grpSpMkLst>
        </pc:grpChg>
        <pc:picChg chg="del">
          <ac:chgData name="Armando Lacerda" userId="6ac139bb-b445-447a-8efe-92d4a0b8d73e" providerId="ADAL" clId="{DB4BD53F-9FC2-4664-9416-58C023349710}" dt="2023-10-16T18:29:55.456" v="207" actId="478"/>
          <ac:picMkLst>
            <pc:docMk/>
            <pc:sldMk cId="2382489689" sldId="314"/>
            <ac:picMk id="11" creationId="{52806716-D799-3C32-18F7-1DD251DDF34D}"/>
          </ac:picMkLst>
        </pc:picChg>
        <pc:picChg chg="del">
          <ac:chgData name="Armando Lacerda" userId="6ac139bb-b445-447a-8efe-92d4a0b8d73e" providerId="ADAL" clId="{DB4BD53F-9FC2-4664-9416-58C023349710}" dt="2023-10-16T18:29:55.456" v="207" actId="478"/>
          <ac:picMkLst>
            <pc:docMk/>
            <pc:sldMk cId="2382489689" sldId="314"/>
            <ac:picMk id="17" creationId="{0EA6F184-0026-2B1D-0B7F-CAFF4C41EAE5}"/>
          </ac:picMkLst>
        </pc:picChg>
        <pc:picChg chg="del">
          <ac:chgData name="Armando Lacerda" userId="6ac139bb-b445-447a-8efe-92d4a0b8d73e" providerId="ADAL" clId="{DB4BD53F-9FC2-4664-9416-58C023349710}" dt="2023-10-16T18:29:55.456" v="207" actId="478"/>
          <ac:picMkLst>
            <pc:docMk/>
            <pc:sldMk cId="2382489689" sldId="314"/>
            <ac:picMk id="19" creationId="{E5339E6F-93C0-412F-9F02-48E13C82F04A}"/>
          </ac:picMkLst>
        </pc:picChg>
        <pc:picChg chg="del">
          <ac:chgData name="Armando Lacerda" userId="6ac139bb-b445-447a-8efe-92d4a0b8d73e" providerId="ADAL" clId="{DB4BD53F-9FC2-4664-9416-58C023349710}" dt="2023-10-16T18:29:55.456" v="207" actId="478"/>
          <ac:picMkLst>
            <pc:docMk/>
            <pc:sldMk cId="2382489689" sldId="314"/>
            <ac:picMk id="20" creationId="{EC6BC2D6-348E-8C1C-F204-C2AAD107B164}"/>
          </ac:picMkLst>
        </pc:picChg>
        <pc:picChg chg="del">
          <ac:chgData name="Armando Lacerda" userId="6ac139bb-b445-447a-8efe-92d4a0b8d73e" providerId="ADAL" clId="{DB4BD53F-9FC2-4664-9416-58C023349710}" dt="2023-10-16T18:29:55.456" v="207" actId="478"/>
          <ac:picMkLst>
            <pc:docMk/>
            <pc:sldMk cId="2382489689" sldId="314"/>
            <ac:picMk id="24" creationId="{F7DBAA07-E5FA-E873-FB8C-0608386DF985}"/>
          </ac:picMkLst>
        </pc:picChg>
        <pc:picChg chg="del">
          <ac:chgData name="Armando Lacerda" userId="6ac139bb-b445-447a-8efe-92d4a0b8d73e" providerId="ADAL" clId="{DB4BD53F-9FC2-4664-9416-58C023349710}" dt="2023-10-16T18:29:55.456" v="207" actId="478"/>
          <ac:picMkLst>
            <pc:docMk/>
            <pc:sldMk cId="2382489689" sldId="314"/>
            <ac:picMk id="28" creationId="{C52CFB44-163A-8FFD-6FC0-630592EA2682}"/>
          </ac:picMkLst>
        </pc:picChg>
        <pc:picChg chg="del">
          <ac:chgData name="Armando Lacerda" userId="6ac139bb-b445-447a-8efe-92d4a0b8d73e" providerId="ADAL" clId="{DB4BD53F-9FC2-4664-9416-58C023349710}" dt="2023-10-16T18:29:55.456" v="207" actId="478"/>
          <ac:picMkLst>
            <pc:docMk/>
            <pc:sldMk cId="2382489689" sldId="314"/>
            <ac:picMk id="30" creationId="{25493A2E-FDC4-0E02-F03B-DD8EFF2C75CA}"/>
          </ac:picMkLst>
        </pc:picChg>
        <pc:picChg chg="del">
          <ac:chgData name="Armando Lacerda" userId="6ac139bb-b445-447a-8efe-92d4a0b8d73e" providerId="ADAL" clId="{DB4BD53F-9FC2-4664-9416-58C023349710}" dt="2023-10-16T18:29:55.456" v="207" actId="478"/>
          <ac:picMkLst>
            <pc:docMk/>
            <pc:sldMk cId="2382489689" sldId="314"/>
            <ac:picMk id="31" creationId="{F9E35285-A28E-AE7B-0203-BE218C53EC57}"/>
          </ac:picMkLst>
        </pc:picChg>
        <pc:picChg chg="del">
          <ac:chgData name="Armando Lacerda" userId="6ac139bb-b445-447a-8efe-92d4a0b8d73e" providerId="ADAL" clId="{DB4BD53F-9FC2-4664-9416-58C023349710}" dt="2023-10-16T18:29:55.456" v="207" actId="478"/>
          <ac:picMkLst>
            <pc:docMk/>
            <pc:sldMk cId="2382489689" sldId="314"/>
            <ac:picMk id="33" creationId="{112EABAB-057A-6492-B047-8FA68BFD5D37}"/>
          </ac:picMkLst>
        </pc:picChg>
        <pc:cxnChg chg="mod">
          <ac:chgData name="Armando Lacerda" userId="6ac139bb-b445-447a-8efe-92d4a0b8d73e" providerId="ADAL" clId="{DB4BD53F-9FC2-4664-9416-58C023349710}" dt="2023-10-16T18:30:07.320" v="208"/>
          <ac:cxnSpMkLst>
            <pc:docMk/>
            <pc:sldMk cId="2382489689" sldId="314"/>
            <ac:cxnSpMk id="9" creationId="{524A7F20-41A6-CF7B-A523-38BCE52C7F22}"/>
          </ac:cxnSpMkLst>
        </pc:cxnChg>
        <pc:cxnChg chg="mod">
          <ac:chgData name="Armando Lacerda" userId="6ac139bb-b445-447a-8efe-92d4a0b8d73e" providerId="ADAL" clId="{DB4BD53F-9FC2-4664-9416-58C023349710}" dt="2023-10-16T18:30:07.320" v="208"/>
          <ac:cxnSpMkLst>
            <pc:docMk/>
            <pc:sldMk cId="2382489689" sldId="314"/>
            <ac:cxnSpMk id="36" creationId="{9BEFCBFA-785D-70BB-D175-D7A7B6D39D6D}"/>
          </ac:cxnSpMkLst>
        </pc:cxnChg>
        <pc:cxnChg chg="mod">
          <ac:chgData name="Armando Lacerda" userId="6ac139bb-b445-447a-8efe-92d4a0b8d73e" providerId="ADAL" clId="{DB4BD53F-9FC2-4664-9416-58C023349710}" dt="2023-10-16T18:30:07.320" v="208"/>
          <ac:cxnSpMkLst>
            <pc:docMk/>
            <pc:sldMk cId="2382489689" sldId="314"/>
            <ac:cxnSpMk id="55" creationId="{1681C4EF-7F1B-3AFF-C5D0-BEE3D3C861E9}"/>
          </ac:cxnSpMkLst>
        </pc:cxnChg>
      </pc:sldChg>
      <pc:sldChg chg="addSp delSp modSp add mod">
        <pc:chgData name="Armando Lacerda" userId="6ac139bb-b445-447a-8efe-92d4a0b8d73e" providerId="ADAL" clId="{DB4BD53F-9FC2-4664-9416-58C023349710}" dt="2023-10-16T18:50:47.099" v="320" actId="6549"/>
        <pc:sldMkLst>
          <pc:docMk/>
          <pc:sldMk cId="1905402379" sldId="315"/>
        </pc:sldMkLst>
        <pc:spChg chg="del">
          <ac:chgData name="Armando Lacerda" userId="6ac139bb-b445-447a-8efe-92d4a0b8d73e" providerId="ADAL" clId="{DB4BD53F-9FC2-4664-9416-58C023349710}" dt="2023-10-16T18:30:48.553" v="212" actId="478"/>
          <ac:spMkLst>
            <pc:docMk/>
            <pc:sldMk cId="1905402379" sldId="315"/>
            <ac:spMk id="2" creationId="{DD09D105-4937-9562-F8DE-09AEADD0E653}"/>
          </ac:spMkLst>
        </pc:spChg>
        <pc:spChg chg="add del mod">
          <ac:chgData name="Armando Lacerda" userId="6ac139bb-b445-447a-8efe-92d4a0b8d73e" providerId="ADAL" clId="{DB4BD53F-9FC2-4664-9416-58C023349710}" dt="2023-10-16T18:31:16.462" v="216" actId="21"/>
          <ac:spMkLst>
            <pc:docMk/>
            <pc:sldMk cId="1905402379" sldId="315"/>
            <ac:spMk id="11" creationId="{00E62C70-6B41-2959-F1C7-031610A37F72}"/>
          </ac:spMkLst>
        </pc:spChg>
        <pc:spChg chg="add del mod">
          <ac:chgData name="Armando Lacerda" userId="6ac139bb-b445-447a-8efe-92d4a0b8d73e" providerId="ADAL" clId="{DB4BD53F-9FC2-4664-9416-58C023349710}" dt="2023-10-16T18:31:16.462" v="216" actId="21"/>
          <ac:spMkLst>
            <pc:docMk/>
            <pc:sldMk cId="1905402379" sldId="315"/>
            <ac:spMk id="12" creationId="{917064B0-944A-B761-01C5-25A271EAA8AE}"/>
          </ac:spMkLst>
        </pc:spChg>
        <pc:spChg chg="mod">
          <ac:chgData name="Armando Lacerda" userId="6ac139bb-b445-447a-8efe-92d4a0b8d73e" providerId="ADAL" clId="{DB4BD53F-9FC2-4664-9416-58C023349710}" dt="2023-10-16T18:31:11.211" v="213"/>
          <ac:spMkLst>
            <pc:docMk/>
            <pc:sldMk cId="1905402379" sldId="315"/>
            <ac:spMk id="14" creationId="{834A59E5-954E-4476-94B4-0E2893C29AEF}"/>
          </ac:spMkLst>
        </pc:spChg>
        <pc:spChg chg="mod">
          <ac:chgData name="Armando Lacerda" userId="6ac139bb-b445-447a-8efe-92d4a0b8d73e" providerId="ADAL" clId="{DB4BD53F-9FC2-4664-9416-58C023349710}" dt="2023-10-16T18:31:11.211" v="213"/>
          <ac:spMkLst>
            <pc:docMk/>
            <pc:sldMk cId="1905402379" sldId="315"/>
            <ac:spMk id="16" creationId="{29BD5A94-E701-84AA-AAB9-443DF682CF24}"/>
          </ac:spMkLst>
        </pc:spChg>
        <pc:spChg chg="mod">
          <ac:chgData name="Armando Lacerda" userId="6ac139bb-b445-447a-8efe-92d4a0b8d73e" providerId="ADAL" clId="{DB4BD53F-9FC2-4664-9416-58C023349710}" dt="2023-10-16T18:31:11.211" v="213"/>
          <ac:spMkLst>
            <pc:docMk/>
            <pc:sldMk cId="1905402379" sldId="315"/>
            <ac:spMk id="17" creationId="{B81BF659-F5C8-E29E-B674-50A0204C74D3}"/>
          </ac:spMkLst>
        </pc:spChg>
        <pc:spChg chg="mod">
          <ac:chgData name="Armando Lacerda" userId="6ac139bb-b445-447a-8efe-92d4a0b8d73e" providerId="ADAL" clId="{DB4BD53F-9FC2-4664-9416-58C023349710}" dt="2023-10-16T18:31:11.211" v="213"/>
          <ac:spMkLst>
            <pc:docMk/>
            <pc:sldMk cId="1905402379" sldId="315"/>
            <ac:spMk id="18" creationId="{CA2EF310-61C4-0B1B-CD05-82D7F4C5C944}"/>
          </ac:spMkLst>
        </pc:spChg>
        <pc:spChg chg="add del mod">
          <ac:chgData name="Armando Lacerda" userId="6ac139bb-b445-447a-8efe-92d4a0b8d73e" providerId="ADAL" clId="{DB4BD53F-9FC2-4664-9416-58C023349710}" dt="2023-10-16T18:31:16.462" v="216" actId="21"/>
          <ac:spMkLst>
            <pc:docMk/>
            <pc:sldMk cId="1905402379" sldId="315"/>
            <ac:spMk id="19" creationId="{21D278F2-0FDF-5687-876C-3950C5CDF1E9}"/>
          </ac:spMkLst>
        </pc:spChg>
        <pc:spChg chg="add del mod">
          <ac:chgData name="Armando Lacerda" userId="6ac139bb-b445-447a-8efe-92d4a0b8d73e" providerId="ADAL" clId="{DB4BD53F-9FC2-4664-9416-58C023349710}" dt="2023-10-16T18:31:16.462" v="216" actId="21"/>
          <ac:spMkLst>
            <pc:docMk/>
            <pc:sldMk cId="1905402379" sldId="315"/>
            <ac:spMk id="21" creationId="{BDC96901-5E34-D74F-A85C-00DECBEE3951}"/>
          </ac:spMkLst>
        </pc:spChg>
        <pc:spChg chg="add del mod">
          <ac:chgData name="Armando Lacerda" userId="6ac139bb-b445-447a-8efe-92d4a0b8d73e" providerId="ADAL" clId="{DB4BD53F-9FC2-4664-9416-58C023349710}" dt="2023-10-16T18:31:16.462" v="216" actId="21"/>
          <ac:spMkLst>
            <pc:docMk/>
            <pc:sldMk cId="1905402379" sldId="315"/>
            <ac:spMk id="22" creationId="{870C09C9-E1DA-ADA5-CCCD-C58E89E323EA}"/>
          </ac:spMkLst>
        </pc:spChg>
        <pc:spChg chg="add del mod">
          <ac:chgData name="Armando Lacerda" userId="6ac139bb-b445-447a-8efe-92d4a0b8d73e" providerId="ADAL" clId="{DB4BD53F-9FC2-4664-9416-58C023349710}" dt="2023-10-16T18:31:16.462" v="216" actId="21"/>
          <ac:spMkLst>
            <pc:docMk/>
            <pc:sldMk cId="1905402379" sldId="315"/>
            <ac:spMk id="23" creationId="{FBA3C6AF-D633-467A-2C55-7F14EFB5EE47}"/>
          </ac:spMkLst>
        </pc:spChg>
        <pc:spChg chg="mod">
          <ac:chgData name="Armando Lacerda" userId="6ac139bb-b445-447a-8efe-92d4a0b8d73e" providerId="ADAL" clId="{DB4BD53F-9FC2-4664-9416-58C023349710}" dt="2023-10-16T18:31:11.211" v="213"/>
          <ac:spMkLst>
            <pc:docMk/>
            <pc:sldMk cId="1905402379" sldId="315"/>
            <ac:spMk id="25" creationId="{B71EC685-4679-0AB3-54E7-3866EFDE8AB3}"/>
          </ac:spMkLst>
        </pc:spChg>
        <pc:spChg chg="mod">
          <ac:chgData name="Armando Lacerda" userId="6ac139bb-b445-447a-8efe-92d4a0b8d73e" providerId="ADAL" clId="{DB4BD53F-9FC2-4664-9416-58C023349710}" dt="2023-10-16T18:31:11.211" v="213"/>
          <ac:spMkLst>
            <pc:docMk/>
            <pc:sldMk cId="1905402379" sldId="315"/>
            <ac:spMk id="26" creationId="{6EE981E5-92C5-644C-7DD7-821579CDCAF0}"/>
          </ac:spMkLst>
        </pc:spChg>
        <pc:spChg chg="mod">
          <ac:chgData name="Armando Lacerda" userId="6ac139bb-b445-447a-8efe-92d4a0b8d73e" providerId="ADAL" clId="{DB4BD53F-9FC2-4664-9416-58C023349710}" dt="2023-10-16T18:31:11.211" v="213"/>
          <ac:spMkLst>
            <pc:docMk/>
            <pc:sldMk cId="1905402379" sldId="315"/>
            <ac:spMk id="27" creationId="{F9730DD9-6C9A-F5C4-4377-A4237793BB62}"/>
          </ac:spMkLst>
        </pc:spChg>
        <pc:spChg chg="add del mod">
          <ac:chgData name="Armando Lacerda" userId="6ac139bb-b445-447a-8efe-92d4a0b8d73e" providerId="ADAL" clId="{DB4BD53F-9FC2-4664-9416-58C023349710}" dt="2023-10-16T18:31:16.462" v="216" actId="21"/>
          <ac:spMkLst>
            <pc:docMk/>
            <pc:sldMk cId="1905402379" sldId="315"/>
            <ac:spMk id="28" creationId="{97DA07FD-74D6-BC11-D095-DD1768635EFA}"/>
          </ac:spMkLst>
        </pc:spChg>
        <pc:spChg chg="add del mod">
          <ac:chgData name="Armando Lacerda" userId="6ac139bb-b445-447a-8efe-92d4a0b8d73e" providerId="ADAL" clId="{DB4BD53F-9FC2-4664-9416-58C023349710}" dt="2023-10-16T18:31:16.462" v="216" actId="21"/>
          <ac:spMkLst>
            <pc:docMk/>
            <pc:sldMk cId="1905402379" sldId="315"/>
            <ac:spMk id="30" creationId="{10A20BA1-5518-CB85-22B0-3F74572741E7}"/>
          </ac:spMkLst>
        </pc:spChg>
        <pc:spChg chg="add mod">
          <ac:chgData name="Armando Lacerda" userId="6ac139bb-b445-447a-8efe-92d4a0b8d73e" providerId="ADAL" clId="{DB4BD53F-9FC2-4664-9416-58C023349710}" dt="2023-10-16T18:50:47.099" v="320" actId="6549"/>
          <ac:spMkLst>
            <pc:docMk/>
            <pc:sldMk cId="1905402379" sldId="315"/>
            <ac:spMk id="31" creationId="{B7E5421D-9384-18BE-637D-D992CF69FF66}"/>
          </ac:spMkLst>
        </pc:spChg>
        <pc:spChg chg="add mod">
          <ac:chgData name="Armando Lacerda" userId="6ac139bb-b445-447a-8efe-92d4a0b8d73e" providerId="ADAL" clId="{DB4BD53F-9FC2-4664-9416-58C023349710}" dt="2023-10-16T18:31:25.615" v="219" actId="207"/>
          <ac:spMkLst>
            <pc:docMk/>
            <pc:sldMk cId="1905402379" sldId="315"/>
            <ac:spMk id="32" creationId="{EE2EA1BB-3266-BDF0-D216-7FF78F2C3B5C}"/>
          </ac:spMkLst>
        </pc:spChg>
        <pc:spChg chg="add mod">
          <ac:chgData name="Armando Lacerda" userId="6ac139bb-b445-447a-8efe-92d4a0b8d73e" providerId="ADAL" clId="{DB4BD53F-9FC2-4664-9416-58C023349710}" dt="2023-10-16T18:31:25.615" v="219" actId="207"/>
          <ac:spMkLst>
            <pc:docMk/>
            <pc:sldMk cId="1905402379" sldId="315"/>
            <ac:spMk id="33" creationId="{D6FB58B3-7324-13D0-72EF-435EAEA34A91}"/>
          </ac:spMkLst>
        </pc:spChg>
        <pc:spChg chg="del">
          <ac:chgData name="Armando Lacerda" userId="6ac139bb-b445-447a-8efe-92d4a0b8d73e" providerId="ADAL" clId="{DB4BD53F-9FC2-4664-9416-58C023349710}" dt="2023-10-16T18:30:48.553" v="212" actId="478"/>
          <ac:spMkLst>
            <pc:docMk/>
            <pc:sldMk cId="1905402379" sldId="315"/>
            <ac:spMk id="47" creationId="{BFE2C37E-0D43-F457-700A-F79C6C8E39C8}"/>
          </ac:spMkLst>
        </pc:spChg>
        <pc:spChg chg="del">
          <ac:chgData name="Armando Lacerda" userId="6ac139bb-b445-447a-8efe-92d4a0b8d73e" providerId="ADAL" clId="{DB4BD53F-9FC2-4664-9416-58C023349710}" dt="2023-10-16T18:30:48.553" v="212" actId="478"/>
          <ac:spMkLst>
            <pc:docMk/>
            <pc:sldMk cId="1905402379" sldId="315"/>
            <ac:spMk id="48" creationId="{3D0A3DBD-26EB-6D6A-FD22-F76FB6F26E38}"/>
          </ac:spMkLst>
        </pc:spChg>
        <pc:spChg chg="del">
          <ac:chgData name="Armando Lacerda" userId="6ac139bb-b445-447a-8efe-92d4a0b8d73e" providerId="ADAL" clId="{DB4BD53F-9FC2-4664-9416-58C023349710}" dt="2023-10-16T18:30:48.553" v="212" actId="478"/>
          <ac:spMkLst>
            <pc:docMk/>
            <pc:sldMk cId="1905402379" sldId="315"/>
            <ac:spMk id="49" creationId="{54D3AD45-6A23-8394-CE22-1A8A930FF2F2}"/>
          </ac:spMkLst>
        </pc:spChg>
        <pc:spChg chg="mod">
          <ac:chgData name="Armando Lacerda" userId="6ac139bb-b445-447a-8efe-92d4a0b8d73e" providerId="ADAL" clId="{DB4BD53F-9FC2-4664-9416-58C023349710}" dt="2023-10-16T18:31:25.615" v="219" actId="207"/>
          <ac:spMkLst>
            <pc:docMk/>
            <pc:sldMk cId="1905402379" sldId="315"/>
            <ac:spMk id="76" creationId="{9C9AB6E3-46F4-1206-EE30-ED80FF9A3CB5}"/>
          </ac:spMkLst>
        </pc:spChg>
        <pc:spChg chg="mod">
          <ac:chgData name="Armando Lacerda" userId="6ac139bb-b445-447a-8efe-92d4a0b8d73e" providerId="ADAL" clId="{DB4BD53F-9FC2-4664-9416-58C023349710}" dt="2023-10-16T18:31:25.615" v="219" actId="207"/>
          <ac:spMkLst>
            <pc:docMk/>
            <pc:sldMk cId="1905402379" sldId="315"/>
            <ac:spMk id="78" creationId="{1EF08684-2789-7209-4114-E26F51BC0707}"/>
          </ac:spMkLst>
        </pc:spChg>
        <pc:spChg chg="mod">
          <ac:chgData name="Armando Lacerda" userId="6ac139bb-b445-447a-8efe-92d4a0b8d73e" providerId="ADAL" clId="{DB4BD53F-9FC2-4664-9416-58C023349710}" dt="2023-10-16T18:31:25.615" v="219" actId="207"/>
          <ac:spMkLst>
            <pc:docMk/>
            <pc:sldMk cId="1905402379" sldId="315"/>
            <ac:spMk id="79" creationId="{51D41977-7218-E888-8EB2-9AF5B03A7FC9}"/>
          </ac:spMkLst>
        </pc:spChg>
        <pc:spChg chg="mod">
          <ac:chgData name="Armando Lacerda" userId="6ac139bb-b445-447a-8efe-92d4a0b8d73e" providerId="ADAL" clId="{DB4BD53F-9FC2-4664-9416-58C023349710}" dt="2023-10-16T18:31:25.615" v="219" actId="207"/>
          <ac:spMkLst>
            <pc:docMk/>
            <pc:sldMk cId="1905402379" sldId="315"/>
            <ac:spMk id="80" creationId="{F9820CEE-9C7E-CB70-6B96-34335AECE528}"/>
          </ac:spMkLst>
        </pc:spChg>
        <pc:spChg chg="add del mod ord">
          <ac:chgData name="Armando Lacerda" userId="6ac139bb-b445-447a-8efe-92d4a0b8d73e" providerId="ADAL" clId="{DB4BD53F-9FC2-4664-9416-58C023349710}" dt="2023-10-16T18:31:58.155" v="223" actId="21"/>
          <ac:spMkLst>
            <pc:docMk/>
            <pc:sldMk cId="1905402379" sldId="315"/>
            <ac:spMk id="81" creationId="{13157608-CE49-47C9-2EB0-1A8B068C9600}"/>
          </ac:spMkLst>
        </pc:spChg>
        <pc:spChg chg="add mod">
          <ac:chgData name="Armando Lacerda" userId="6ac139bb-b445-447a-8efe-92d4a0b8d73e" providerId="ADAL" clId="{DB4BD53F-9FC2-4664-9416-58C023349710}" dt="2023-10-16T18:31:25.615" v="219" actId="207"/>
          <ac:spMkLst>
            <pc:docMk/>
            <pc:sldMk cId="1905402379" sldId="315"/>
            <ac:spMk id="83" creationId="{5A2B076A-5450-5478-FECF-A8F77ED82A13}"/>
          </ac:spMkLst>
        </pc:spChg>
        <pc:spChg chg="add mod">
          <ac:chgData name="Armando Lacerda" userId="6ac139bb-b445-447a-8efe-92d4a0b8d73e" providerId="ADAL" clId="{DB4BD53F-9FC2-4664-9416-58C023349710}" dt="2023-10-16T18:31:25.615" v="219" actId="207"/>
          <ac:spMkLst>
            <pc:docMk/>
            <pc:sldMk cId="1905402379" sldId="315"/>
            <ac:spMk id="84" creationId="{45EAD8F9-F115-C958-D17F-2EE047ED5F68}"/>
          </ac:spMkLst>
        </pc:spChg>
        <pc:spChg chg="add mod">
          <ac:chgData name="Armando Lacerda" userId="6ac139bb-b445-447a-8efe-92d4a0b8d73e" providerId="ADAL" clId="{DB4BD53F-9FC2-4664-9416-58C023349710}" dt="2023-10-16T18:32:28.084" v="287" actId="207"/>
          <ac:spMkLst>
            <pc:docMk/>
            <pc:sldMk cId="1905402379" sldId="315"/>
            <ac:spMk id="85" creationId="{B7A4AA1C-01C5-1473-A4CF-68B45748A0AD}"/>
          </ac:spMkLst>
        </pc:spChg>
        <pc:spChg chg="mod">
          <ac:chgData name="Armando Lacerda" userId="6ac139bb-b445-447a-8efe-92d4a0b8d73e" providerId="ADAL" clId="{DB4BD53F-9FC2-4664-9416-58C023349710}" dt="2023-10-16T18:31:25.615" v="219" actId="207"/>
          <ac:spMkLst>
            <pc:docMk/>
            <pc:sldMk cId="1905402379" sldId="315"/>
            <ac:spMk id="87" creationId="{8A31CF3E-6D6D-2804-DCF5-6FF7D88ADA5C}"/>
          </ac:spMkLst>
        </pc:spChg>
        <pc:spChg chg="mod">
          <ac:chgData name="Armando Lacerda" userId="6ac139bb-b445-447a-8efe-92d4a0b8d73e" providerId="ADAL" clId="{DB4BD53F-9FC2-4664-9416-58C023349710}" dt="2023-10-16T18:31:25.615" v="219" actId="207"/>
          <ac:spMkLst>
            <pc:docMk/>
            <pc:sldMk cId="1905402379" sldId="315"/>
            <ac:spMk id="88" creationId="{CE2710D6-1BC5-8C34-EEBA-85045BC048AC}"/>
          </ac:spMkLst>
        </pc:spChg>
        <pc:spChg chg="mod">
          <ac:chgData name="Armando Lacerda" userId="6ac139bb-b445-447a-8efe-92d4a0b8d73e" providerId="ADAL" clId="{DB4BD53F-9FC2-4664-9416-58C023349710}" dt="2023-10-16T18:31:25.615" v="219" actId="207"/>
          <ac:spMkLst>
            <pc:docMk/>
            <pc:sldMk cId="1905402379" sldId="315"/>
            <ac:spMk id="89" creationId="{48B51E1B-5BDA-5575-F1F4-686D4C179CD1}"/>
          </ac:spMkLst>
        </pc:spChg>
        <pc:spChg chg="add mod">
          <ac:chgData name="Armando Lacerda" userId="6ac139bb-b445-447a-8efe-92d4a0b8d73e" providerId="ADAL" clId="{DB4BD53F-9FC2-4664-9416-58C023349710}" dt="2023-10-16T18:31:25.615" v="219" actId="207"/>
          <ac:spMkLst>
            <pc:docMk/>
            <pc:sldMk cId="1905402379" sldId="315"/>
            <ac:spMk id="90" creationId="{38762291-E7CB-D1F0-9C7B-D956674DB869}"/>
          </ac:spMkLst>
        </pc:spChg>
        <pc:spChg chg="add mod">
          <ac:chgData name="Armando Lacerda" userId="6ac139bb-b445-447a-8efe-92d4a0b8d73e" providerId="ADAL" clId="{DB4BD53F-9FC2-4664-9416-58C023349710}" dt="2023-10-16T18:31:25.615" v="219" actId="207"/>
          <ac:spMkLst>
            <pc:docMk/>
            <pc:sldMk cId="1905402379" sldId="315"/>
            <ac:spMk id="91" creationId="{4DD9F4E6-B942-2D3A-816E-F33E6DC440B7}"/>
          </ac:spMkLst>
        </pc:spChg>
        <pc:spChg chg="add mod">
          <ac:chgData name="Armando Lacerda" userId="6ac139bb-b445-447a-8efe-92d4a0b8d73e" providerId="ADAL" clId="{DB4BD53F-9FC2-4664-9416-58C023349710}" dt="2023-10-16T18:32:13.794" v="255"/>
          <ac:spMkLst>
            <pc:docMk/>
            <pc:sldMk cId="1905402379" sldId="315"/>
            <ac:spMk id="92" creationId="{BE64E589-446B-062B-891E-C55CDF4C8206}"/>
          </ac:spMkLst>
        </pc:spChg>
        <pc:grpChg chg="del">
          <ac:chgData name="Armando Lacerda" userId="6ac139bb-b445-447a-8efe-92d4a0b8d73e" providerId="ADAL" clId="{DB4BD53F-9FC2-4664-9416-58C023349710}" dt="2023-10-16T18:30:48.553" v="212" actId="478"/>
          <ac:grpSpMkLst>
            <pc:docMk/>
            <pc:sldMk cId="1905402379" sldId="315"/>
            <ac:grpSpMk id="3" creationId="{16E13FD1-049D-7C95-689D-9F3D93336513}"/>
          </ac:grpSpMkLst>
        </pc:grpChg>
        <pc:grpChg chg="add del mod">
          <ac:chgData name="Armando Lacerda" userId="6ac139bb-b445-447a-8efe-92d4a0b8d73e" providerId="ADAL" clId="{DB4BD53F-9FC2-4664-9416-58C023349710}" dt="2023-10-16T18:31:16.462" v="216" actId="21"/>
          <ac:grpSpMkLst>
            <pc:docMk/>
            <pc:sldMk cId="1905402379" sldId="315"/>
            <ac:grpSpMk id="13" creationId="{A2F3A912-6D61-171A-3DF3-62AC5DB8EE95}"/>
          </ac:grpSpMkLst>
        </pc:grpChg>
        <pc:grpChg chg="mod">
          <ac:chgData name="Armando Lacerda" userId="6ac139bb-b445-447a-8efe-92d4a0b8d73e" providerId="ADAL" clId="{DB4BD53F-9FC2-4664-9416-58C023349710}" dt="2023-10-16T18:31:11.211" v="213"/>
          <ac:grpSpMkLst>
            <pc:docMk/>
            <pc:sldMk cId="1905402379" sldId="315"/>
            <ac:grpSpMk id="15" creationId="{A7130847-3764-7FD8-3FF2-3920CDC8C44A}"/>
          </ac:grpSpMkLst>
        </pc:grpChg>
        <pc:grpChg chg="add del mod">
          <ac:chgData name="Armando Lacerda" userId="6ac139bb-b445-447a-8efe-92d4a0b8d73e" providerId="ADAL" clId="{DB4BD53F-9FC2-4664-9416-58C023349710}" dt="2023-10-16T18:31:16.462" v="216" actId="21"/>
          <ac:grpSpMkLst>
            <pc:docMk/>
            <pc:sldMk cId="1905402379" sldId="315"/>
            <ac:grpSpMk id="24" creationId="{1028DEB0-9611-642F-FA09-809AEB5E3B0F}"/>
          </ac:grpSpMkLst>
        </pc:grpChg>
        <pc:grpChg chg="del">
          <ac:chgData name="Armando Lacerda" userId="6ac139bb-b445-447a-8efe-92d4a0b8d73e" providerId="ADAL" clId="{DB4BD53F-9FC2-4664-9416-58C023349710}" dt="2023-10-16T18:30:48.553" v="212" actId="478"/>
          <ac:grpSpMkLst>
            <pc:docMk/>
            <pc:sldMk cId="1905402379" sldId="315"/>
            <ac:grpSpMk id="50" creationId="{C58865C0-8C31-30FA-2647-DF703F0EF576}"/>
          </ac:grpSpMkLst>
        </pc:grpChg>
        <pc:grpChg chg="add mod">
          <ac:chgData name="Armando Lacerda" userId="6ac139bb-b445-447a-8efe-92d4a0b8d73e" providerId="ADAL" clId="{DB4BD53F-9FC2-4664-9416-58C023349710}" dt="2023-10-16T18:31:23.846" v="218" actId="1076"/>
          <ac:grpSpMkLst>
            <pc:docMk/>
            <pc:sldMk cId="1905402379" sldId="315"/>
            <ac:grpSpMk id="75" creationId="{C07FD1ED-722F-E7E1-134E-0183E4CE355C}"/>
          </ac:grpSpMkLst>
        </pc:grpChg>
        <pc:grpChg chg="mod">
          <ac:chgData name="Armando Lacerda" userId="6ac139bb-b445-447a-8efe-92d4a0b8d73e" providerId="ADAL" clId="{DB4BD53F-9FC2-4664-9416-58C023349710}" dt="2023-10-16T18:31:20.755" v="217"/>
          <ac:grpSpMkLst>
            <pc:docMk/>
            <pc:sldMk cId="1905402379" sldId="315"/>
            <ac:grpSpMk id="77" creationId="{23ED0F9B-1B29-693C-5C00-808DA5844A1F}"/>
          </ac:grpSpMkLst>
        </pc:grpChg>
        <pc:grpChg chg="add mod">
          <ac:chgData name="Armando Lacerda" userId="6ac139bb-b445-447a-8efe-92d4a0b8d73e" providerId="ADAL" clId="{DB4BD53F-9FC2-4664-9416-58C023349710}" dt="2023-10-16T18:31:23.846" v="218" actId="1076"/>
          <ac:grpSpMkLst>
            <pc:docMk/>
            <pc:sldMk cId="1905402379" sldId="315"/>
            <ac:grpSpMk id="86" creationId="{B361238A-C424-B835-6A21-F9C9400D633C}"/>
          </ac:grpSpMkLst>
        </pc:grpChg>
        <pc:cxnChg chg="add del mod">
          <ac:chgData name="Armando Lacerda" userId="6ac139bb-b445-447a-8efe-92d4a0b8d73e" providerId="ADAL" clId="{DB4BD53F-9FC2-4664-9416-58C023349710}" dt="2023-10-16T18:31:16.462" v="216" actId="21"/>
          <ac:cxnSpMkLst>
            <pc:docMk/>
            <pc:sldMk cId="1905402379" sldId="315"/>
            <ac:cxnSpMk id="20" creationId="{B6D9C334-4917-4734-579D-3D2E677FD73B}"/>
          </ac:cxnSpMkLst>
        </pc:cxnChg>
        <pc:cxnChg chg="add mod">
          <ac:chgData name="Armando Lacerda" userId="6ac139bb-b445-447a-8efe-92d4a0b8d73e" providerId="ADAL" clId="{DB4BD53F-9FC2-4664-9416-58C023349710}" dt="2023-10-16T18:31:23.846" v="218" actId="1076"/>
          <ac:cxnSpMkLst>
            <pc:docMk/>
            <pc:sldMk cId="1905402379" sldId="315"/>
            <ac:cxnSpMk id="82" creationId="{2BAED4E8-6D49-61A6-3003-D9BA67F5E15A}"/>
          </ac:cxnSpMkLst>
        </pc:cxnChg>
      </pc:sldChg>
      <pc:sldChg chg="new del">
        <pc:chgData name="Armando Lacerda" userId="6ac139bb-b445-447a-8efe-92d4a0b8d73e" providerId="ADAL" clId="{DB4BD53F-9FC2-4664-9416-58C023349710}" dt="2023-10-16T18:33:38.409" v="289" actId="680"/>
        <pc:sldMkLst>
          <pc:docMk/>
          <pc:sldMk cId="1883895007" sldId="3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6E085-F8B0-4A3D-A96F-BE7C269AC5B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5A832-C5B3-46FF-94FA-34B2FCA3F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7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5A832-C5B3-46FF-94FA-34B2FCA3F6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17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Armando and Tiago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5A832-C5B3-46FF-94FA-34B2FCA3F6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6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0FFB-5A09-6D58-1C0C-F5B830D74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BB321-81DF-6C17-FE79-4E1FD75E7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341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A8C8-1183-C57E-6002-8977C9B7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24B08-0350-B699-F45A-CAFB9FB85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555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37646-719D-51BB-5C15-05DB90345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620500" y="98425"/>
            <a:ext cx="46482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D4D37-D53E-4CA3-DADE-DB7313AC1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1059942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09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60CE8-5B74-7A13-07D0-56ED8960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83EA-21E8-C012-65B3-841ED0E4B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310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99BD-E93C-2759-312C-D837C385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F0BE8-C7B7-B103-81BE-6F993406D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421ED-6054-0DDF-B177-BFA3B9FB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A4FEF5-9DB1-4FB7-8335-AD0009D79D0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107A-5B3B-E99A-C069-24A609E3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6D036-575D-1A6F-DCDC-FF90BE9F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6298A8-8ACF-474E-A4CA-11345B1F0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6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9EC2-C641-2F48-DA5D-5D2D41AC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AEBCF-21E5-3D64-D004-6BB8F67AA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38200"/>
            <a:ext cx="5181600" cy="5338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5175D-9B63-66D5-4DDF-CA28DC27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38200"/>
            <a:ext cx="5181600" cy="5338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200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1CD2-ED12-9BAB-54DB-2DA895BB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8" y="136525"/>
            <a:ext cx="10515600" cy="511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90DA-B9DB-3FC4-821F-7B203D37C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1438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A3EC9-F630-1C9A-CE30-36E539559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38299"/>
            <a:ext cx="5157787" cy="45513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3E630-F541-3AB6-B019-CCABEB044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1438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D341A-461B-A379-289B-F0654D175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38299"/>
            <a:ext cx="5183188" cy="4551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89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F165-D5BA-88C4-221F-7EC32ECD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699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8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CD21-3360-E38E-D991-E4FDB8BC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3A9C-F375-6344-E9CB-492FC8EAD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E947A-81FD-FE3F-9A24-B69D27474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427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17DE-9F21-82EA-E212-E9C4B1E8A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7E754-147F-438A-A583-57B45367D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2FD18-5311-8C0D-ED51-D03497ACC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272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1F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81F6C-7F5E-A681-12F8-CB3815AD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136526"/>
            <a:ext cx="10515600" cy="544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45962-F63B-9B12-73A5-54C89766B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76300"/>
            <a:ext cx="10515600" cy="559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975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5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18" Type="http://schemas.openxmlformats.org/officeDocument/2006/relationships/image" Target="../media/image2.sv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17" Type="http://schemas.openxmlformats.org/officeDocument/2006/relationships/image" Target="../media/image1.png"/><Relationship Id="rId2" Type="http://schemas.openxmlformats.org/officeDocument/2006/relationships/image" Target="../media/image26.png"/><Relationship Id="rId16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emf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015C073-F5B5-1D06-FC5F-19AAA1822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568" y="636993"/>
            <a:ext cx="2374769" cy="2374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89F898-B53E-EDFC-8FDB-7ED3601D517A}"/>
              </a:ext>
            </a:extLst>
          </p:cNvPr>
          <p:cNvSpPr txBox="1"/>
          <p:nvPr/>
        </p:nvSpPr>
        <p:spPr>
          <a:xfrm>
            <a:off x="4398380" y="636993"/>
            <a:ext cx="7737888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Fabric</a:t>
            </a:r>
            <a:b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4400" i="1" dirty="0" err="1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Sess</a:t>
            </a:r>
            <a:r>
              <a:rPr lang="pt-BR" sz="4400" i="1" dirty="0" err="1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ão</a:t>
            </a:r>
            <a: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7</a:t>
            </a:r>
            <a:b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 BI e Microsoft </a:t>
            </a:r>
            <a:r>
              <a:rPr lang="pt-BR" sz="4400" i="1" dirty="0" err="1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Fabric</a:t>
            </a:r>
            <a:r>
              <a:rPr lang="pt-BR" sz="4400" i="1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br>
              <a:rPr lang="pt-BR" sz="44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pt-BR" sz="4000" i="1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tornado tudo mais simples e ágil</a:t>
            </a:r>
            <a:endParaRPr lang="en-US" sz="4400" i="1" dirty="0">
              <a:solidFill>
                <a:srgbClr val="FFC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1F7F3-CED3-A094-6A17-2C9BCCBB46B1}"/>
              </a:ext>
            </a:extLst>
          </p:cNvPr>
          <p:cNvSpPr txBox="1"/>
          <p:nvPr/>
        </p:nvSpPr>
        <p:spPr>
          <a:xfrm>
            <a:off x="5032870" y="4870448"/>
            <a:ext cx="2648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Variable Display" pitchFamily="2" charset="0"/>
              </a:rPr>
              <a:t>Armando Lacerda</a:t>
            </a:r>
          </a:p>
          <a:p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Azure Cloud Architect</a:t>
            </a:r>
            <a:br>
              <a:rPr lang="pt-BR" dirty="0">
                <a:solidFill>
                  <a:schemeClr val="bg1"/>
                </a:solidFill>
                <a:latin typeface="Segoe UI Variable Display" pitchFamily="2" charset="0"/>
              </a:rPr>
            </a:br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Independent Consultant</a:t>
            </a:r>
            <a:endParaRPr lang="en-US" dirty="0">
              <a:solidFill>
                <a:schemeClr val="bg1"/>
              </a:solidFill>
              <a:latin typeface="Segoe UI Variable Display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6A417-1B11-F3AD-9FA4-1A5DCDB0D748}"/>
              </a:ext>
            </a:extLst>
          </p:cNvPr>
          <p:cNvSpPr txBox="1"/>
          <p:nvPr/>
        </p:nvSpPr>
        <p:spPr>
          <a:xfrm>
            <a:off x="5032870" y="5934670"/>
            <a:ext cx="2840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Variable Display" pitchFamily="2" charset="0"/>
              </a:rPr>
              <a:t>Tiago Balabuch</a:t>
            </a:r>
          </a:p>
          <a:p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Cloud Solutions Architect</a:t>
            </a:r>
            <a:br>
              <a:rPr lang="pt-BR" dirty="0">
                <a:solidFill>
                  <a:schemeClr val="bg1"/>
                </a:solidFill>
                <a:latin typeface="Segoe UI Variable Display" pitchFamily="2" charset="0"/>
              </a:rPr>
            </a:br>
            <a:endParaRPr lang="en-US" dirty="0">
              <a:solidFill>
                <a:schemeClr val="bg1"/>
              </a:solidFill>
              <a:latin typeface="Segoe UI Variable Display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7A373E-72E6-0A04-7B1E-B03D0C9AF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3737" y="5992542"/>
            <a:ext cx="537837" cy="537837"/>
          </a:xfrm>
          <a:prstGeom prst="rect">
            <a:avLst/>
          </a:prstGeom>
        </p:spPr>
      </p:pic>
      <p:pic>
        <p:nvPicPr>
          <p:cNvPr id="11" name="Picture 10" descr="A blue and white rectangular sign with white text&#10;&#10;Description automatically generated">
            <a:extLst>
              <a:ext uri="{FF2B5EF4-FFF2-40B4-BE49-F238E27FC236}">
                <a16:creationId xmlns:a16="http://schemas.microsoft.com/office/drawing/2014/main" id="{D73E6A5F-9C7B-D6A8-7922-29DC83FD47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380" y="4933721"/>
            <a:ext cx="543194" cy="8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62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FEA687-7F40-1A61-9541-A3CD2B7C3B36}"/>
              </a:ext>
            </a:extLst>
          </p:cNvPr>
          <p:cNvSpPr txBox="1"/>
          <p:nvPr/>
        </p:nvSpPr>
        <p:spPr>
          <a:xfrm>
            <a:off x="1145799" y="1692111"/>
            <a:ext cx="91544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indent="0">
              <a:buNone/>
            </a:pPr>
            <a:r>
              <a:rPr lang="en-GB" sz="3600" dirty="0">
                <a:solidFill>
                  <a:schemeClr val="bg1"/>
                </a:solidFill>
              </a:rPr>
              <a:t>One Logical Copy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bg1"/>
                </a:solidFill>
              </a:rPr>
              <a:t>By-default streaming ingestion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bg1"/>
                </a:solidFill>
              </a:rPr>
              <a:t>By-default indexing everything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bg1"/>
                </a:solidFill>
              </a:rPr>
              <a:t>Time and Hash based data partitioning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bg1"/>
                </a:solidFill>
              </a:rPr>
              <a:t>Native support for structured, 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semi-structured and free text data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bg1"/>
                </a:solidFill>
              </a:rPr>
              <a:t>In-place transformation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D5017B4-5C9B-10FF-928E-C01FD1536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685" y="179480"/>
            <a:ext cx="1006110" cy="970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EB1746-0D8C-A9BE-30FD-35A949D54A30}"/>
              </a:ext>
            </a:extLst>
          </p:cNvPr>
          <p:cNvSpPr txBox="1"/>
          <p:nvPr/>
        </p:nvSpPr>
        <p:spPr>
          <a:xfrm>
            <a:off x="1231795" y="479974"/>
            <a:ext cx="1956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Real-time analytics</a:t>
            </a:r>
          </a:p>
        </p:txBody>
      </p:sp>
    </p:spTree>
    <p:extLst>
      <p:ext uri="{BB962C8B-B14F-4D97-AF65-F5344CB8AC3E}">
        <p14:creationId xmlns:p14="http://schemas.microsoft.com/office/powerpoint/2010/main" val="400164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FEA687-7F40-1A61-9541-A3CD2B7C3B36}"/>
              </a:ext>
            </a:extLst>
          </p:cNvPr>
          <p:cNvSpPr txBox="1"/>
          <p:nvPr/>
        </p:nvSpPr>
        <p:spPr>
          <a:xfrm>
            <a:off x="1145799" y="1692111"/>
            <a:ext cx="91544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Tightly integrated with Fabric experiences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Mirroring to Lakehouse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By-default integration with event streaming sources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By-default integration with Power BI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D5017B4-5C9B-10FF-928E-C01FD1536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685" y="179480"/>
            <a:ext cx="1006110" cy="970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EB1746-0D8C-A9BE-30FD-35A949D54A30}"/>
              </a:ext>
            </a:extLst>
          </p:cNvPr>
          <p:cNvSpPr txBox="1"/>
          <p:nvPr/>
        </p:nvSpPr>
        <p:spPr>
          <a:xfrm>
            <a:off x="1231795" y="479974"/>
            <a:ext cx="1956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Real-time analytics</a:t>
            </a:r>
          </a:p>
        </p:txBody>
      </p:sp>
    </p:spTree>
    <p:extLst>
      <p:ext uri="{BB962C8B-B14F-4D97-AF65-F5344CB8AC3E}">
        <p14:creationId xmlns:p14="http://schemas.microsoft.com/office/powerpoint/2010/main" val="366255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D5017B4-5C9B-10FF-928E-C01FD1536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685" y="179480"/>
            <a:ext cx="1006110" cy="970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EB1746-0D8C-A9BE-30FD-35A949D54A30}"/>
              </a:ext>
            </a:extLst>
          </p:cNvPr>
          <p:cNvSpPr txBox="1"/>
          <p:nvPr/>
        </p:nvSpPr>
        <p:spPr>
          <a:xfrm>
            <a:off x="1231795" y="479974"/>
            <a:ext cx="1956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Real-time analytics</a:t>
            </a:r>
          </a:p>
        </p:txBody>
      </p:sp>
      <p:pic>
        <p:nvPicPr>
          <p:cNvPr id="2" name="Picture 1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9813853B-CF50-26E5-A092-BAB788515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106" y="1290373"/>
            <a:ext cx="7082219" cy="51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63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30D6C7-2218-5CCD-70E4-29C49ACE13F8}"/>
              </a:ext>
            </a:extLst>
          </p:cNvPr>
          <p:cNvSpPr txBox="1"/>
          <p:nvPr/>
        </p:nvSpPr>
        <p:spPr>
          <a:xfrm>
            <a:off x="3171825" y="2321004"/>
            <a:ext cx="617669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8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Demos</a:t>
            </a:r>
            <a:endParaRPr lang="en-US" sz="138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A2D8DA3-75F2-81EF-DE90-8C9F6F914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568" y="636993"/>
            <a:ext cx="2374769" cy="237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6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015C073-F5B5-1D06-FC5F-19AAA1822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568" y="636993"/>
            <a:ext cx="2374769" cy="2374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89F898-B53E-EDFC-8FDB-7ED3601D517A}"/>
              </a:ext>
            </a:extLst>
          </p:cNvPr>
          <p:cNvSpPr txBox="1"/>
          <p:nvPr/>
        </p:nvSpPr>
        <p:spPr>
          <a:xfrm>
            <a:off x="4398380" y="636993"/>
            <a:ext cx="73755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Nos vemos na próxima</a:t>
            </a:r>
            <a:br>
              <a:rPr lang="pt-BR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pt-BR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sessão.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616B1-2C2F-BC73-90FC-2D7ADB1F9FB1}"/>
              </a:ext>
            </a:extLst>
          </p:cNvPr>
          <p:cNvSpPr txBox="1"/>
          <p:nvPr/>
        </p:nvSpPr>
        <p:spPr>
          <a:xfrm>
            <a:off x="5032870" y="4870448"/>
            <a:ext cx="2648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Variable Display" pitchFamily="2" charset="0"/>
              </a:rPr>
              <a:t>Armando Lacerda</a:t>
            </a:r>
          </a:p>
          <a:p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Azure Cloud Architect</a:t>
            </a:r>
            <a:br>
              <a:rPr lang="pt-BR" dirty="0">
                <a:solidFill>
                  <a:schemeClr val="bg1"/>
                </a:solidFill>
                <a:latin typeface="Segoe UI Variable Display" pitchFamily="2" charset="0"/>
              </a:rPr>
            </a:br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Independent Consultant</a:t>
            </a:r>
            <a:endParaRPr lang="en-US" dirty="0">
              <a:solidFill>
                <a:schemeClr val="bg1"/>
              </a:solidFill>
              <a:latin typeface="Segoe UI Variable Display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A3CDC-CE97-E6AE-70DE-8EEF5D864432}"/>
              </a:ext>
            </a:extLst>
          </p:cNvPr>
          <p:cNvSpPr txBox="1"/>
          <p:nvPr/>
        </p:nvSpPr>
        <p:spPr>
          <a:xfrm>
            <a:off x="5032870" y="5934670"/>
            <a:ext cx="2840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 Variable Display" pitchFamily="2" charset="0"/>
              </a:rPr>
              <a:t>Tiago Balabuch</a:t>
            </a:r>
          </a:p>
          <a:p>
            <a:r>
              <a:rPr lang="pt-BR" dirty="0">
                <a:solidFill>
                  <a:schemeClr val="bg1"/>
                </a:solidFill>
                <a:latin typeface="Segoe UI Variable Display" pitchFamily="2" charset="0"/>
              </a:rPr>
              <a:t>Cloud Solutions Architect</a:t>
            </a:r>
            <a:br>
              <a:rPr lang="pt-BR" dirty="0">
                <a:solidFill>
                  <a:schemeClr val="bg1"/>
                </a:solidFill>
                <a:latin typeface="Segoe UI Variable Display" pitchFamily="2" charset="0"/>
              </a:rPr>
            </a:br>
            <a:endParaRPr lang="en-US" dirty="0">
              <a:solidFill>
                <a:schemeClr val="bg1"/>
              </a:solidFill>
              <a:latin typeface="Segoe UI Variable Display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5B83A7-E3A4-BA05-113F-3D78DF8F5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3737" y="5992542"/>
            <a:ext cx="537837" cy="537837"/>
          </a:xfrm>
          <a:prstGeom prst="rect">
            <a:avLst/>
          </a:prstGeom>
        </p:spPr>
      </p:pic>
      <p:pic>
        <p:nvPicPr>
          <p:cNvPr id="8" name="Picture 7" descr="A blue and white rectangular sign with white text&#10;&#10;Description automatically generated">
            <a:extLst>
              <a:ext uri="{FF2B5EF4-FFF2-40B4-BE49-F238E27FC236}">
                <a16:creationId xmlns:a16="http://schemas.microsoft.com/office/drawing/2014/main" id="{9F35F8E4-A791-7E31-733B-CAD6D12AD0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380" y="4933721"/>
            <a:ext cx="543194" cy="8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FDF5BB8-DACF-BE4F-AF8A-155F19F3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A40C0DE-D1D1-9E5A-E384-BE0068628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57313"/>
            <a:ext cx="9883141" cy="4819650"/>
          </a:xfrm>
        </p:spPr>
        <p:txBody>
          <a:bodyPr>
            <a:normAutofit/>
          </a:bodyPr>
          <a:lstStyle/>
          <a:p>
            <a:r>
              <a:rPr lang="pt-BR" sz="4400" dirty="0"/>
              <a:t>The </a:t>
            </a:r>
            <a:r>
              <a:rPr lang="pt-BR" sz="4400" dirty="0" err="1"/>
              <a:t>story</a:t>
            </a:r>
            <a:r>
              <a:rPr lang="pt-BR" sz="4400" dirty="0"/>
              <a:t> </a:t>
            </a:r>
            <a:r>
              <a:rPr lang="pt-BR" sz="4400" dirty="0" err="1"/>
              <a:t>between</a:t>
            </a:r>
            <a:r>
              <a:rPr lang="pt-BR" sz="4400" dirty="0"/>
              <a:t> Power BI </a:t>
            </a:r>
            <a:r>
              <a:rPr lang="pt-BR" sz="4400" dirty="0" err="1"/>
              <a:t>and</a:t>
            </a:r>
            <a:r>
              <a:rPr lang="pt-BR" sz="4400" dirty="0"/>
              <a:t> </a:t>
            </a:r>
            <a:r>
              <a:rPr lang="pt-BR" sz="4400" dirty="0" err="1"/>
              <a:t>Fabric</a:t>
            </a:r>
            <a:endParaRPr lang="pt-BR" sz="4400" dirty="0"/>
          </a:p>
          <a:p>
            <a:r>
              <a:rPr lang="pt-BR" sz="4400" dirty="0" err="1"/>
              <a:t>How</a:t>
            </a:r>
            <a:r>
              <a:rPr lang="pt-BR" sz="4400" dirty="0"/>
              <a:t> </a:t>
            </a:r>
            <a:r>
              <a:rPr lang="pt-BR" sz="4400" dirty="0" err="1"/>
              <a:t>Fabric</a:t>
            </a:r>
            <a:r>
              <a:rPr lang="pt-BR" sz="4400" dirty="0"/>
              <a:t> </a:t>
            </a:r>
            <a:r>
              <a:rPr lang="pt-BR" sz="4400" dirty="0" err="1"/>
              <a:t>changed</a:t>
            </a:r>
            <a:r>
              <a:rPr lang="pt-BR" sz="4400" dirty="0"/>
              <a:t> (</a:t>
            </a:r>
            <a:r>
              <a:rPr lang="pt-BR" sz="4400" dirty="0" err="1"/>
              <a:t>evolved</a:t>
            </a:r>
            <a:r>
              <a:rPr lang="pt-BR" sz="4400" dirty="0"/>
              <a:t>) Power BI</a:t>
            </a:r>
          </a:p>
          <a:p>
            <a:r>
              <a:rPr lang="pt-BR" sz="4400" dirty="0"/>
              <a:t>Demos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9634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E706106-EC24-558D-FDFA-6F150E508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28B2C2-B01A-1C17-3647-BDEA00868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736FBF7-98A5-489E-DC22-FB39A8929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21957" y="597374"/>
            <a:ext cx="1739476" cy="177571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2FE4F27-B762-DCE9-FE4B-0B8E109DE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728475" y="3604098"/>
            <a:ext cx="1814743" cy="181474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44ED943-BCF9-0FFD-8D7A-5D601CE4BC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092297" y="597373"/>
            <a:ext cx="1814743" cy="181474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E2D42D6-73BB-A87C-614C-432CB789EB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353420" y="3604098"/>
            <a:ext cx="1814743" cy="181474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F3CE267-383C-9874-B90F-C48316623D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9370884" y="560862"/>
            <a:ext cx="1802116" cy="180211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5A8CF9F-D67F-0072-F9AA-22D84ADBB6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6737904" y="597374"/>
            <a:ext cx="1802116" cy="18021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FE3EA6-6595-EB3E-A595-421C5233A2C1}"/>
              </a:ext>
            </a:extLst>
          </p:cNvPr>
          <p:cNvSpPr txBox="1"/>
          <p:nvPr/>
        </p:nvSpPr>
        <p:spPr>
          <a:xfrm>
            <a:off x="1894315" y="2412116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OneLake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E597D-0033-5797-71C4-9506D9729D17}"/>
              </a:ext>
            </a:extLst>
          </p:cNvPr>
          <p:cNvSpPr txBox="1"/>
          <p:nvPr/>
        </p:nvSpPr>
        <p:spPr>
          <a:xfrm>
            <a:off x="6875798" y="5484085"/>
            <a:ext cx="15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Activator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810250-7349-67CF-279B-B30AF16F8BB7}"/>
              </a:ext>
            </a:extLst>
          </p:cNvPr>
          <p:cNvSpPr txBox="1"/>
          <p:nvPr/>
        </p:nvSpPr>
        <p:spPr>
          <a:xfrm>
            <a:off x="4261151" y="2412116"/>
            <a:ext cx="13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Factory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5DF88A-A1F8-6414-FB4E-CDCE767154B0}"/>
              </a:ext>
            </a:extLst>
          </p:cNvPr>
          <p:cNvSpPr txBox="1"/>
          <p:nvPr/>
        </p:nvSpPr>
        <p:spPr>
          <a:xfrm>
            <a:off x="9765008" y="5484085"/>
            <a:ext cx="101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 BI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5D9F13-2D24-E7FE-2F3E-F48E3BB15306}"/>
              </a:ext>
            </a:extLst>
          </p:cNvPr>
          <p:cNvSpPr txBox="1"/>
          <p:nvPr/>
        </p:nvSpPr>
        <p:spPr>
          <a:xfrm>
            <a:off x="9349751" y="2394653"/>
            <a:ext cx="178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Engineering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18731F-553F-E0BE-9B9F-C41CF526A1A6}"/>
              </a:ext>
            </a:extLst>
          </p:cNvPr>
          <p:cNvSpPr txBox="1"/>
          <p:nvPr/>
        </p:nvSpPr>
        <p:spPr>
          <a:xfrm>
            <a:off x="6745371" y="2394653"/>
            <a:ext cx="17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Warehouse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ADC99ED3-57BB-F262-376F-667658479E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1503837" y="3645374"/>
            <a:ext cx="1802116" cy="1802116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13079361-8F36-1941-036A-AA685320514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4116156" y="3645374"/>
            <a:ext cx="1802116" cy="180211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0C83FFA-062F-4FA4-0CDD-A9D2CF849713}"/>
              </a:ext>
            </a:extLst>
          </p:cNvPr>
          <p:cNvSpPr txBox="1"/>
          <p:nvPr/>
        </p:nvSpPr>
        <p:spPr>
          <a:xfrm>
            <a:off x="1701506" y="5469640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Science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5F6D25-4BB7-92D1-9E38-BE240AD52DDD}"/>
              </a:ext>
            </a:extLst>
          </p:cNvPr>
          <p:cNvSpPr txBox="1"/>
          <p:nvPr/>
        </p:nvSpPr>
        <p:spPr>
          <a:xfrm>
            <a:off x="4137433" y="5469640"/>
            <a:ext cx="199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Real Time Analytics</a:t>
            </a:r>
          </a:p>
        </p:txBody>
      </p:sp>
    </p:spTree>
    <p:extLst>
      <p:ext uri="{BB962C8B-B14F-4D97-AF65-F5344CB8AC3E}">
        <p14:creationId xmlns:p14="http://schemas.microsoft.com/office/powerpoint/2010/main" val="375516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E706106-EC24-558D-FDFA-6F150E508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28B2C2-B01A-1C17-3647-BDEA00868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2D42D6-73BB-A87C-614C-432CB789E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53420" y="3604098"/>
            <a:ext cx="1814743" cy="18147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5DF88A-A1F8-6414-FB4E-CDCE767154B0}"/>
              </a:ext>
            </a:extLst>
          </p:cNvPr>
          <p:cNvSpPr txBox="1"/>
          <p:nvPr/>
        </p:nvSpPr>
        <p:spPr>
          <a:xfrm>
            <a:off x="9765008" y="5484085"/>
            <a:ext cx="101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 BI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89DDEF-3367-F643-602F-3049D18A620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10082" y="573319"/>
            <a:ext cx="9681287" cy="53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0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42235D75-3EC4-2ACB-373C-216123496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7318" y="1354454"/>
            <a:ext cx="931546" cy="931546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FF1617C6-6BC9-E7FA-6569-DDACA63CB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642421" y="1354454"/>
            <a:ext cx="931546" cy="931546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5E7B5B-7325-FC1C-584A-1829C3DE083C}"/>
              </a:ext>
            </a:extLst>
          </p:cNvPr>
          <p:cNvCxnSpPr/>
          <p:nvPr/>
        </p:nvCxnSpPr>
        <p:spPr>
          <a:xfrm>
            <a:off x="6096000" y="1095769"/>
            <a:ext cx="0" cy="3574472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>
            <a:extLst>
              <a:ext uri="{FF2B5EF4-FFF2-40B4-BE49-F238E27FC236}">
                <a16:creationId xmlns:a16="http://schemas.microsoft.com/office/drawing/2014/main" id="{0844647F-D733-903D-53D9-3595C8F31F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537318" y="3305175"/>
            <a:ext cx="931546" cy="931546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703EFC4D-0C60-8AA0-6BC7-66C00920A5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642421" y="3305175"/>
            <a:ext cx="931546" cy="9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8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52806716-D799-3C32-18F7-1DD251DDF3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7781" y="1044129"/>
            <a:ext cx="601484" cy="749083"/>
          </a:xfrm>
          <a:prstGeom prst="rect">
            <a:avLst/>
          </a:prstGeom>
        </p:spPr>
      </p:pic>
      <p:sp>
        <p:nvSpPr>
          <p:cNvPr id="12" name="Rectangle 1231">
            <a:extLst>
              <a:ext uri="{FF2B5EF4-FFF2-40B4-BE49-F238E27FC236}">
                <a16:creationId xmlns:a16="http://schemas.microsoft.com/office/drawing/2014/main" id="{01D3F9E0-D864-6D29-4140-62A023341A56}"/>
              </a:ext>
            </a:extLst>
          </p:cNvPr>
          <p:cNvSpPr/>
          <p:nvPr/>
        </p:nvSpPr>
        <p:spPr>
          <a:xfrm>
            <a:off x="4152700" y="1172449"/>
            <a:ext cx="1516249" cy="492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8607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Synapse</a:t>
            </a:r>
          </a:p>
        </p:txBody>
      </p:sp>
      <p:grpSp>
        <p:nvGrpSpPr>
          <p:cNvPr id="13" name="Group 12" descr="Power BI">
            <a:extLst>
              <a:ext uri="{FF2B5EF4-FFF2-40B4-BE49-F238E27FC236}">
                <a16:creationId xmlns:a16="http://schemas.microsoft.com/office/drawing/2014/main" id="{FD178019-838A-A840-DC75-DAB410FCEEC2}"/>
              </a:ext>
            </a:extLst>
          </p:cNvPr>
          <p:cNvGrpSpPr/>
          <p:nvPr/>
        </p:nvGrpSpPr>
        <p:grpSpPr>
          <a:xfrm>
            <a:off x="6461057" y="1093112"/>
            <a:ext cx="2385271" cy="651115"/>
            <a:chOff x="4543453" y="4622222"/>
            <a:chExt cx="2011113" cy="499071"/>
          </a:xfrm>
        </p:grpSpPr>
        <p:sp>
          <p:nvSpPr>
            <p:cNvPr id="14" name="Rectangle 1231">
              <a:extLst>
                <a:ext uri="{FF2B5EF4-FFF2-40B4-BE49-F238E27FC236}">
                  <a16:creationId xmlns:a16="http://schemas.microsoft.com/office/drawing/2014/main" id="{26A47EC4-3C94-440D-D590-83FEE71E4C98}"/>
                </a:ext>
              </a:extLst>
            </p:cNvPr>
            <p:cNvSpPr/>
            <p:nvPr/>
          </p:nvSpPr>
          <p:spPr>
            <a:xfrm>
              <a:off x="5178522" y="4679297"/>
              <a:ext cx="1376044" cy="377451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algn="l" defTabSz="8607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Power BI</a:t>
              </a:r>
            </a:p>
          </p:txBody>
        </p:sp>
        <p:pic>
          <p:nvPicPr>
            <p:cNvPr id="15" name="Picture 6">
              <a:extLst>
                <a:ext uri="{FF2B5EF4-FFF2-40B4-BE49-F238E27FC236}">
                  <a16:creationId xmlns:a16="http://schemas.microsoft.com/office/drawing/2014/main" id="{2F9DC351-B196-A214-C0BD-3C534C47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3453" y="4622222"/>
              <a:ext cx="499073" cy="499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FE47D03-46DB-AECD-70E6-A2B62E64DB36}"/>
              </a:ext>
            </a:extLst>
          </p:cNvPr>
          <p:cNvSpPr txBox="1"/>
          <p:nvPr/>
        </p:nvSpPr>
        <p:spPr>
          <a:xfrm>
            <a:off x="5899795" y="1087010"/>
            <a:ext cx="3241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+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A6F184-0026-2B1D-0B7F-CAFF4C41E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983" y="2923519"/>
            <a:ext cx="502920" cy="5029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EC27874-08A7-FCD3-AA19-55A04EA7D113}"/>
              </a:ext>
            </a:extLst>
          </p:cNvPr>
          <p:cNvSpPr txBox="1"/>
          <p:nvPr/>
        </p:nvSpPr>
        <p:spPr>
          <a:xfrm>
            <a:off x="1264845" y="3534906"/>
            <a:ext cx="1463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0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Data</a:t>
            </a:r>
            <a:br>
              <a:rPr kumimoji="0" lang="en-US" sz="1400" b="1" i="0" u="none" strike="noStrike" kern="10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</a:br>
            <a:r>
              <a:rPr kumimoji="0" lang="en-US" sz="1400" b="1" i="0" u="none" strike="noStrike" kern="10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Integration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5339E6F-93C0-412F-9F02-48E13C82F0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4905" y="2923519"/>
            <a:ext cx="502920" cy="50292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C6BC2D6-348E-8C1C-F204-C2AAD107B1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62240" y="2900659"/>
            <a:ext cx="548640" cy="5486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AF0BBBF-777A-86DC-654D-A683C203FBDB}"/>
              </a:ext>
            </a:extLst>
          </p:cNvPr>
          <p:cNvSpPr txBox="1"/>
          <p:nvPr/>
        </p:nvSpPr>
        <p:spPr>
          <a:xfrm>
            <a:off x="4205040" y="3534906"/>
            <a:ext cx="1463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0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0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Warehouse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BD80F6-B3A1-B709-485E-A880DBA1F869}"/>
              </a:ext>
            </a:extLst>
          </p:cNvPr>
          <p:cNvSpPr txBox="1"/>
          <p:nvPr/>
        </p:nvSpPr>
        <p:spPr>
          <a:xfrm>
            <a:off x="5476923" y="3534906"/>
            <a:ext cx="1463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0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Observational</a:t>
            </a:r>
            <a:br>
              <a:rPr kumimoji="0" lang="en-US" sz="1400" b="1" i="0" u="none" strike="noStrike" kern="10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</a:br>
            <a:r>
              <a:rPr kumimoji="0" lang="en-US" sz="1400" b="1" i="0" u="none" strike="noStrike" kern="10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Analytics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C6C128-F22D-A66B-F22E-7184E5053A76}"/>
              </a:ext>
            </a:extLst>
          </p:cNvPr>
          <p:cNvSpPr txBox="1"/>
          <p:nvPr/>
        </p:nvSpPr>
        <p:spPr>
          <a:xfrm>
            <a:off x="7885473" y="3534906"/>
            <a:ext cx="1463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0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Business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0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Intelligence</a:t>
            </a:r>
          </a:p>
        </p:txBody>
      </p:sp>
      <p:pic>
        <p:nvPicPr>
          <p:cNvPr id="24" name="chart" descr="chart">
            <a:extLst>
              <a:ext uri="{FF2B5EF4-FFF2-40B4-BE49-F238E27FC236}">
                <a16:creationId xmlns:a16="http://schemas.microsoft.com/office/drawing/2014/main" id="{F7DBAA07-E5FA-E873-FB8C-0608386DF9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42673" y="2900660"/>
            <a:ext cx="548640" cy="54863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EED502C-D1A3-67F8-CAC0-3EA2CF9BB5ED}"/>
              </a:ext>
            </a:extLst>
          </p:cNvPr>
          <p:cNvSpPr txBox="1"/>
          <p:nvPr/>
        </p:nvSpPr>
        <p:spPr>
          <a:xfrm>
            <a:off x="6672499" y="3534906"/>
            <a:ext cx="1463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0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0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Science</a:t>
            </a:r>
          </a:p>
        </p:txBody>
      </p:sp>
      <p:sp>
        <p:nvSpPr>
          <p:cNvPr id="26" name="!!datalake">
            <a:extLst>
              <a:ext uri="{FF2B5EF4-FFF2-40B4-BE49-F238E27FC236}">
                <a16:creationId xmlns:a16="http://schemas.microsoft.com/office/drawing/2014/main" id="{82EC101E-DBD0-C35F-776D-C8FA86296AD8}"/>
              </a:ext>
            </a:extLst>
          </p:cNvPr>
          <p:cNvSpPr txBox="1"/>
          <p:nvPr/>
        </p:nvSpPr>
        <p:spPr>
          <a:xfrm>
            <a:off x="5206346" y="5764888"/>
            <a:ext cx="1463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 b="1" kern="1000" spc="-5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0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Data </a:t>
            </a:r>
            <a:br>
              <a:rPr kumimoji="0" lang="en-US" sz="1400" b="1" i="0" u="none" strike="noStrike" kern="10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</a:br>
            <a:r>
              <a:rPr kumimoji="0" lang="en-US" sz="1400" b="1" i="0" u="none" strike="noStrike" kern="10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Lake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AA8D99-4ABF-F5A0-0483-5A83F96EF47F}"/>
              </a:ext>
            </a:extLst>
          </p:cNvPr>
          <p:cNvSpPr txBox="1"/>
          <p:nvPr/>
        </p:nvSpPr>
        <p:spPr>
          <a:xfrm>
            <a:off x="9235406" y="3642628"/>
            <a:ext cx="1463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0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Governance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C52CFB44-163A-8FFD-6FC0-630592EA26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53442" y="2928600"/>
            <a:ext cx="626969" cy="626969"/>
          </a:xfrm>
          <a:prstGeom prst="rect">
            <a:avLst/>
          </a:prstGeom>
        </p:spPr>
      </p:pic>
      <p:pic>
        <p:nvPicPr>
          <p:cNvPr id="30" name="!!datascienceicon">
            <a:extLst>
              <a:ext uri="{FF2B5EF4-FFF2-40B4-BE49-F238E27FC236}">
                <a16:creationId xmlns:a16="http://schemas.microsoft.com/office/drawing/2014/main" id="{25493A2E-FDC4-0E02-F03B-DD8EFF2C75CA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89" b="-12271"/>
          <a:stretch/>
        </p:blipFill>
        <p:spPr>
          <a:xfrm>
            <a:off x="7103827" y="2875992"/>
            <a:ext cx="560519" cy="613110"/>
          </a:xfrm>
          <a:prstGeom prst="rect">
            <a:avLst/>
          </a:prstGeom>
          <a:ln w="10108" cap="flat">
            <a:noFill/>
            <a:prstDash val="solid"/>
            <a:miter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9E35285-A28E-AE7B-0203-BE218C53EC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6393" y="5132329"/>
            <a:ext cx="662947" cy="54456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1C98056-2403-8ECB-611C-EFF75989ADA7}"/>
              </a:ext>
            </a:extLst>
          </p:cNvPr>
          <p:cNvSpPr txBox="1"/>
          <p:nvPr/>
        </p:nvSpPr>
        <p:spPr>
          <a:xfrm>
            <a:off x="2966882" y="3534906"/>
            <a:ext cx="1463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 b="1" kern="1000" spc="-5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0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Spark</a:t>
            </a:r>
            <a:br>
              <a:rPr kumimoji="0" lang="en-US" sz="1400" b="1" i="0" u="none" strike="noStrike" kern="10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</a:br>
            <a:r>
              <a:rPr kumimoji="0" lang="en-US" sz="1400" b="1" i="0" u="none" strike="noStrike" kern="1000" cap="none" spc="-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Engines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12EABAB-057A-6492-B047-8FA68BFD5D3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51385" y="2898800"/>
            <a:ext cx="883450" cy="45902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19D4F37-0599-A8C6-E415-227BCCDC36CA}"/>
              </a:ext>
            </a:extLst>
          </p:cNvPr>
          <p:cNvSpPr/>
          <p:nvPr/>
        </p:nvSpPr>
        <p:spPr>
          <a:xfrm>
            <a:off x="2125683" y="700644"/>
            <a:ext cx="7327075" cy="1503770"/>
          </a:xfrm>
          <a:prstGeom prst="rect">
            <a:avLst/>
          </a:prstGeom>
          <a:noFill/>
          <a:ln w="57150">
            <a:solidFill>
              <a:srgbClr val="399A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6F0780B8-F564-4CDE-330E-8D4B0395036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853421" y="361748"/>
            <a:ext cx="1033923" cy="103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7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-4.375E-6 0.03774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8.33333E-7 0.03773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8.33333E-7 0.03773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81481E-6 L 2.08333E-6 0.03773 " pathEditMode="relative" rAng="0" ptsTypes="AA">
                                      <p:cBhvr>
                                        <p:cTn id="25" dur="75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22222E-6 L 2.08333E-6 0.03773 " pathEditMode="relative" rAng="0" ptsTypes="AA">
                                      <p:cBhvr>
                                        <p:cTn id="30" dur="75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7" grpId="0"/>
      <p:bldP spid="2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DD09D105-4937-9562-F8DE-09AEADD0E653}"/>
              </a:ext>
            </a:extLst>
          </p:cNvPr>
          <p:cNvSpPr txBox="1">
            <a:spLocks/>
          </p:cNvSpPr>
          <p:nvPr/>
        </p:nvSpPr>
        <p:spPr>
          <a:xfrm>
            <a:off x="0" y="1603123"/>
            <a:ext cx="3338438" cy="430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“Direct Query Mode”</a:t>
            </a:r>
            <a:endParaRPr lang="en-CA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E13FD1-049D-7C95-689D-9F3D93336513}"/>
              </a:ext>
            </a:extLst>
          </p:cNvPr>
          <p:cNvGrpSpPr/>
          <p:nvPr/>
        </p:nvGrpSpPr>
        <p:grpSpPr>
          <a:xfrm>
            <a:off x="3879717" y="1527695"/>
            <a:ext cx="7963859" cy="1358765"/>
            <a:chOff x="4245888" y="2071801"/>
            <a:chExt cx="7963859" cy="1358765"/>
          </a:xfrm>
        </p:grpSpPr>
        <p:sp>
          <p:nvSpPr>
            <p:cNvPr id="4" name="Rectangle: Rounded Corners 8">
              <a:extLst>
                <a:ext uri="{FF2B5EF4-FFF2-40B4-BE49-F238E27FC236}">
                  <a16:creationId xmlns:a16="http://schemas.microsoft.com/office/drawing/2014/main" id="{CD44D8C7-F718-548C-76DF-B7354BFF706C}"/>
                </a:ext>
              </a:extLst>
            </p:cNvPr>
            <p:cNvSpPr/>
            <p:nvPr/>
          </p:nvSpPr>
          <p:spPr>
            <a:xfrm>
              <a:off x="4245888" y="2071801"/>
              <a:ext cx="2360176" cy="1358322"/>
            </a:xfrm>
            <a:prstGeom prst="roundRect">
              <a:avLst>
                <a:gd name="adj" fmla="val 11978"/>
              </a:avLst>
            </a:prstGeom>
            <a:gradFill>
              <a:gsLst>
                <a:gs pos="2000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chemeClr val="bg1"/>
                </a:solidFill>
                <a:latin typeface="Segoe UI Semibold"/>
                <a:cs typeface="Segoe UI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CC361A-75B4-DC8E-0399-9B99E643DD16}"/>
                </a:ext>
              </a:extLst>
            </p:cNvPr>
            <p:cNvSpPr txBox="1"/>
            <p:nvPr/>
          </p:nvSpPr>
          <p:spPr>
            <a:xfrm>
              <a:off x="4823857" y="2147229"/>
              <a:ext cx="1079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bg1"/>
                  </a:solidFill>
                  <a:latin typeface="+mj-lt"/>
                </a:rPr>
                <a:t>Parquet/Delta Lake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62A4993-CAAC-B014-4970-A0574E951F3B}"/>
                </a:ext>
              </a:extLst>
            </p:cNvPr>
            <p:cNvGrpSpPr/>
            <p:nvPr/>
          </p:nvGrpSpPr>
          <p:grpSpPr>
            <a:xfrm>
              <a:off x="5109697" y="2453894"/>
              <a:ext cx="681610" cy="603623"/>
              <a:chOff x="7194268" y="2345168"/>
              <a:chExt cx="681610" cy="603623"/>
            </a:xfrm>
          </p:grpSpPr>
          <p:sp>
            <p:nvSpPr>
              <p:cNvPr id="44" name="Flowchart: Multidocument 24">
                <a:extLst>
                  <a:ext uri="{FF2B5EF4-FFF2-40B4-BE49-F238E27FC236}">
                    <a16:creationId xmlns:a16="http://schemas.microsoft.com/office/drawing/2014/main" id="{5914B6DE-FDEA-749B-C120-2174727713E8}"/>
                  </a:ext>
                </a:extLst>
              </p:cNvPr>
              <p:cNvSpPr/>
              <p:nvPr/>
            </p:nvSpPr>
            <p:spPr>
              <a:xfrm>
                <a:off x="7194268" y="2345168"/>
                <a:ext cx="681610" cy="603623"/>
              </a:xfrm>
              <a:prstGeom prst="flowChartMultidocument">
                <a:avLst/>
              </a:prstGeom>
              <a:gradFill>
                <a:gsLst>
                  <a:gs pos="100000">
                    <a:srgbClr val="FFB900"/>
                  </a:gs>
                  <a:gs pos="0">
                    <a:srgbClr val="FEF000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11C71E-C6A9-D543-0792-DF55C824E10B}"/>
                  </a:ext>
                </a:extLst>
              </p:cNvPr>
              <p:cNvSpPr txBox="1"/>
              <p:nvPr/>
            </p:nvSpPr>
            <p:spPr>
              <a:xfrm>
                <a:off x="7407345" y="2545153"/>
                <a:ext cx="184731" cy="2308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 sz="90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3A84B77-6643-F537-2326-BB1D3E13B8C2}"/>
                  </a:ext>
                </a:extLst>
              </p:cNvPr>
              <p:cNvSpPr txBox="1"/>
              <p:nvPr/>
            </p:nvSpPr>
            <p:spPr>
              <a:xfrm>
                <a:off x="7258232" y="2528564"/>
                <a:ext cx="482824" cy="2308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chemeClr val="bg1"/>
                    </a:solidFill>
                    <a:latin typeface="+mj-lt"/>
                  </a:rPr>
                  <a:t>Tables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9B51504-25AA-B410-DF69-2AD396374654}"/>
                </a:ext>
              </a:extLst>
            </p:cNvPr>
            <p:cNvGrpSpPr/>
            <p:nvPr/>
          </p:nvGrpSpPr>
          <p:grpSpPr>
            <a:xfrm>
              <a:off x="10991086" y="2511145"/>
              <a:ext cx="788960" cy="762435"/>
              <a:chOff x="10786033" y="2312508"/>
              <a:chExt cx="867856" cy="83867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3B12EBB-60C6-68CE-4ED9-475B7FBA0ED2}"/>
                  </a:ext>
                </a:extLst>
              </p:cNvPr>
              <p:cNvSpPr/>
              <p:nvPr/>
            </p:nvSpPr>
            <p:spPr bwMode="auto">
              <a:xfrm>
                <a:off x="10786033" y="2312508"/>
                <a:ext cx="798617" cy="798617"/>
              </a:xfrm>
              <a:prstGeom prst="ellipse">
                <a:avLst/>
              </a:prstGeom>
              <a:solidFill>
                <a:schemeClr val="bg1">
                  <a:lumMod val="75000"/>
                  <a:lumOff val="25000"/>
                  <a:alpha val="20000"/>
                </a:schemeClr>
              </a:solidFill>
              <a:ln w="12700">
                <a:solidFill>
                  <a:schemeClr val="accent2"/>
                </a:solidFill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kern="0" err="1">
                  <a:solidFill>
                    <a:schemeClr val="bg1"/>
                  </a:solidFill>
                  <a:latin typeface="Segoe UI"/>
                  <a:cs typeface="Segoe UI" pitchFamily="34" charset="0"/>
                </a:endParaRPr>
              </a:p>
            </p:txBody>
          </p:sp>
          <p:grpSp>
            <p:nvGrpSpPr>
              <p:cNvPr id="40" name="Graphic 52">
                <a:extLst>
                  <a:ext uri="{FF2B5EF4-FFF2-40B4-BE49-F238E27FC236}">
                    <a16:creationId xmlns:a16="http://schemas.microsoft.com/office/drawing/2014/main" id="{45799A3F-6628-AD9A-CCDA-06800AB3DF36}"/>
                  </a:ext>
                </a:extLst>
              </p:cNvPr>
              <p:cNvGrpSpPr/>
              <p:nvPr/>
            </p:nvGrpSpPr>
            <p:grpSpPr>
              <a:xfrm>
                <a:off x="10995229" y="2444812"/>
                <a:ext cx="658660" cy="706374"/>
                <a:chOff x="11019225" y="839929"/>
                <a:chExt cx="876677" cy="940183"/>
              </a:xfrm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</p:grpSpPr>
            <p:sp>
              <p:nvSpPr>
                <p:cNvPr id="41" name="Freeform 65">
                  <a:extLst>
                    <a:ext uri="{FF2B5EF4-FFF2-40B4-BE49-F238E27FC236}">
                      <a16:creationId xmlns:a16="http://schemas.microsoft.com/office/drawing/2014/main" id="{78976FFD-0CE0-5B19-23DF-D783970EA7ED}"/>
                    </a:ext>
                  </a:extLst>
                </p:cNvPr>
                <p:cNvSpPr/>
                <p:nvPr/>
              </p:nvSpPr>
              <p:spPr>
                <a:xfrm>
                  <a:off x="11019225" y="1195249"/>
                  <a:ext cx="520748" cy="561684"/>
                </a:xfrm>
                <a:custGeom>
                  <a:avLst/>
                  <a:gdLst>
                    <a:gd name="connsiteX0" fmla="*/ 520749 w 520748"/>
                    <a:gd name="connsiteY0" fmla="*/ 218071 h 561684"/>
                    <a:gd name="connsiteX1" fmla="*/ 184081 w 520748"/>
                    <a:gd name="connsiteY1" fmla="*/ 8504 h 561684"/>
                    <a:gd name="connsiteX2" fmla="*/ 0 w 520748"/>
                    <a:gd name="connsiteY2" fmla="*/ 221805 h 561684"/>
                    <a:gd name="connsiteX3" fmla="*/ 0 w 520748"/>
                    <a:gd name="connsiteY3" fmla="*/ 471983 h 561684"/>
                    <a:gd name="connsiteX4" fmla="*/ 200577 w 520748"/>
                    <a:gd name="connsiteY4" fmla="*/ 553118 h 561684"/>
                    <a:gd name="connsiteX5" fmla="*/ 248463 w 520748"/>
                    <a:gd name="connsiteY5" fmla="*/ 448751 h 561684"/>
                    <a:gd name="connsiteX6" fmla="*/ 122880 w 520748"/>
                    <a:gd name="connsiteY6" fmla="*/ 399343 h 561684"/>
                    <a:gd name="connsiteX7" fmla="*/ 122880 w 520748"/>
                    <a:gd name="connsiteY7" fmla="*/ 236724 h 561684"/>
                    <a:gd name="connsiteX8" fmla="*/ 141592 w 520748"/>
                    <a:gd name="connsiteY8" fmla="*/ 216636 h 561684"/>
                    <a:gd name="connsiteX9" fmla="*/ 160255 w 520748"/>
                    <a:gd name="connsiteY9" fmla="*/ 236871 h 561684"/>
                    <a:gd name="connsiteX10" fmla="*/ 160255 w 520748"/>
                    <a:gd name="connsiteY10" fmla="*/ 375765 h 561684"/>
                    <a:gd name="connsiteX11" fmla="*/ 280436 w 520748"/>
                    <a:gd name="connsiteY11" fmla="*/ 421048 h 561684"/>
                    <a:gd name="connsiteX12" fmla="*/ 311082 w 520748"/>
                    <a:gd name="connsiteY12" fmla="*/ 433523 h 561684"/>
                    <a:gd name="connsiteX13" fmla="*/ 382395 w 520748"/>
                    <a:gd name="connsiteY13" fmla="*/ 218110 h 561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20748" h="561684">
                      <a:moveTo>
                        <a:pt x="520749" y="218071"/>
                      </a:moveTo>
                      <a:cubicBezTo>
                        <a:pt x="510139" y="43960"/>
                        <a:pt x="330381" y="-25870"/>
                        <a:pt x="184081" y="8504"/>
                      </a:cubicBezTo>
                      <a:cubicBezTo>
                        <a:pt x="78095" y="33405"/>
                        <a:pt x="0" y="111200"/>
                        <a:pt x="0" y="221805"/>
                      </a:cubicBezTo>
                      <a:lnTo>
                        <a:pt x="0" y="471983"/>
                      </a:lnTo>
                      <a:lnTo>
                        <a:pt x="200577" y="553118"/>
                      </a:lnTo>
                      <a:cubicBezTo>
                        <a:pt x="296740" y="594176"/>
                        <a:pt x="338541" y="475765"/>
                        <a:pt x="248463" y="448751"/>
                      </a:cubicBezTo>
                      <a:lnTo>
                        <a:pt x="122880" y="399343"/>
                      </a:lnTo>
                      <a:lnTo>
                        <a:pt x="122880" y="236724"/>
                      </a:lnTo>
                      <a:cubicBezTo>
                        <a:pt x="122880" y="226116"/>
                        <a:pt x="130148" y="216636"/>
                        <a:pt x="141592" y="216636"/>
                      </a:cubicBezTo>
                      <a:cubicBezTo>
                        <a:pt x="152593" y="216636"/>
                        <a:pt x="160992" y="226213"/>
                        <a:pt x="160255" y="236871"/>
                      </a:cubicBezTo>
                      <a:lnTo>
                        <a:pt x="160255" y="375765"/>
                      </a:lnTo>
                      <a:lnTo>
                        <a:pt x="280436" y="421048"/>
                      </a:lnTo>
                      <a:lnTo>
                        <a:pt x="311082" y="433523"/>
                      </a:lnTo>
                      <a:lnTo>
                        <a:pt x="382395" y="21811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tx2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n w="9525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Freeform 66">
                  <a:extLst>
                    <a:ext uri="{FF2B5EF4-FFF2-40B4-BE49-F238E27FC236}">
                      <a16:creationId xmlns:a16="http://schemas.microsoft.com/office/drawing/2014/main" id="{A70BFED3-28EC-2FE4-5C0B-68B3D477A394}"/>
                    </a:ext>
                  </a:extLst>
                </p:cNvPr>
                <p:cNvSpPr/>
                <p:nvPr/>
              </p:nvSpPr>
              <p:spPr>
                <a:xfrm>
                  <a:off x="11111071" y="839929"/>
                  <a:ext cx="333134" cy="322472"/>
                </a:xfrm>
                <a:custGeom>
                  <a:avLst/>
                  <a:gdLst>
                    <a:gd name="connsiteX0" fmla="*/ 166542 w 333134"/>
                    <a:gd name="connsiteY0" fmla="*/ 0 h 322472"/>
                    <a:gd name="connsiteX1" fmla="*/ 333134 w 333134"/>
                    <a:gd name="connsiteY1" fmla="*/ 161236 h 322472"/>
                    <a:gd name="connsiteX2" fmla="*/ 166542 w 333134"/>
                    <a:gd name="connsiteY2" fmla="*/ 322472 h 322472"/>
                    <a:gd name="connsiteX3" fmla="*/ 0 w 333134"/>
                    <a:gd name="connsiteY3" fmla="*/ 161236 h 322472"/>
                    <a:gd name="connsiteX4" fmla="*/ 166542 w 333134"/>
                    <a:gd name="connsiteY4" fmla="*/ 0 h 322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134" h="322472">
                      <a:moveTo>
                        <a:pt x="166542" y="0"/>
                      </a:moveTo>
                      <a:cubicBezTo>
                        <a:pt x="258531" y="0"/>
                        <a:pt x="333134" y="72197"/>
                        <a:pt x="333134" y="161236"/>
                      </a:cubicBezTo>
                      <a:cubicBezTo>
                        <a:pt x="333134" y="250278"/>
                        <a:pt x="258531" y="322472"/>
                        <a:pt x="166542" y="322472"/>
                      </a:cubicBezTo>
                      <a:cubicBezTo>
                        <a:pt x="74553" y="322472"/>
                        <a:pt x="0" y="250276"/>
                        <a:pt x="0" y="161236"/>
                      </a:cubicBezTo>
                      <a:cubicBezTo>
                        <a:pt x="-49" y="72194"/>
                        <a:pt x="74505" y="0"/>
                        <a:pt x="166542" y="0"/>
                      </a:cubicBezTo>
                    </a:path>
                  </a:pathLst>
                </a:custGeom>
                <a:gradFill>
                  <a:gsLst>
                    <a:gs pos="0">
                      <a:schemeClr val="tx2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n w="9525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" name="Freeform 67">
                  <a:extLst>
                    <a:ext uri="{FF2B5EF4-FFF2-40B4-BE49-F238E27FC236}">
                      <a16:creationId xmlns:a16="http://schemas.microsoft.com/office/drawing/2014/main" id="{EF34BE12-1938-2C0A-1BB3-FB349639B444}"/>
                    </a:ext>
                  </a:extLst>
                </p:cNvPr>
                <p:cNvSpPr/>
                <p:nvPr/>
              </p:nvSpPr>
              <p:spPr>
                <a:xfrm>
                  <a:off x="11319163" y="1449870"/>
                  <a:ext cx="576739" cy="330242"/>
                </a:xfrm>
                <a:custGeom>
                  <a:avLst/>
                  <a:gdLst>
                    <a:gd name="connsiteX0" fmla="*/ 293106 w 576739"/>
                    <a:gd name="connsiteY0" fmla="*/ 136631 h 330242"/>
                    <a:gd name="connsiteX1" fmla="*/ 325766 w 576739"/>
                    <a:gd name="connsiteY1" fmla="*/ 172827 h 330242"/>
                    <a:gd name="connsiteX2" fmla="*/ 286084 w 576739"/>
                    <a:gd name="connsiteY2" fmla="*/ 208975 h 330242"/>
                    <a:gd name="connsiteX3" fmla="*/ 253472 w 576739"/>
                    <a:gd name="connsiteY3" fmla="*/ 172827 h 330242"/>
                    <a:gd name="connsiteX4" fmla="*/ 293106 w 576739"/>
                    <a:gd name="connsiteY4" fmla="*/ 136631 h 330242"/>
                    <a:gd name="connsiteX5" fmla="*/ 576740 w 576739"/>
                    <a:gd name="connsiteY5" fmla="*/ 0 h 330242"/>
                    <a:gd name="connsiteX6" fmla="*/ 109326 w 576739"/>
                    <a:gd name="connsiteY6" fmla="*/ 0 h 330242"/>
                    <a:gd name="connsiteX7" fmla="*/ 0 w 576739"/>
                    <a:gd name="connsiteY7" fmla="*/ 330242 h 330242"/>
                    <a:gd name="connsiteX8" fmla="*/ 467414 w 576739"/>
                    <a:gd name="connsiteY8" fmla="*/ 330242 h 330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6739" h="330242">
                      <a:moveTo>
                        <a:pt x="293106" y="136631"/>
                      </a:moveTo>
                      <a:cubicBezTo>
                        <a:pt x="313094" y="136631"/>
                        <a:pt x="327681" y="152839"/>
                        <a:pt x="325766" y="172827"/>
                      </a:cubicBezTo>
                      <a:cubicBezTo>
                        <a:pt x="323802" y="192767"/>
                        <a:pt x="306072" y="208975"/>
                        <a:pt x="286084" y="208975"/>
                      </a:cubicBezTo>
                      <a:cubicBezTo>
                        <a:pt x="266144" y="208975"/>
                        <a:pt x="251557" y="192816"/>
                        <a:pt x="253472" y="172827"/>
                      </a:cubicBezTo>
                      <a:cubicBezTo>
                        <a:pt x="255387" y="152839"/>
                        <a:pt x="273117" y="136631"/>
                        <a:pt x="293106" y="136631"/>
                      </a:cubicBezTo>
                      <a:moveTo>
                        <a:pt x="576740" y="0"/>
                      </a:moveTo>
                      <a:lnTo>
                        <a:pt x="109326" y="0"/>
                      </a:lnTo>
                      <a:lnTo>
                        <a:pt x="0" y="330242"/>
                      </a:lnTo>
                      <a:lnTo>
                        <a:pt x="467414" y="33024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n w="9525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" name="Cylinder 32">
              <a:extLst>
                <a:ext uri="{FF2B5EF4-FFF2-40B4-BE49-F238E27FC236}">
                  <a16:creationId xmlns:a16="http://schemas.microsoft.com/office/drawing/2014/main" id="{C8C49061-78D6-3BF6-1B58-78FD223DD94B}"/>
                </a:ext>
              </a:extLst>
            </p:cNvPr>
            <p:cNvSpPr/>
            <p:nvPr/>
          </p:nvSpPr>
          <p:spPr>
            <a:xfrm>
              <a:off x="7240123" y="2190219"/>
              <a:ext cx="917728" cy="1150388"/>
            </a:xfrm>
            <a:prstGeom prst="can">
              <a:avLst/>
            </a:prstGeom>
            <a:gradFill>
              <a:gsLst>
                <a:gs pos="100000">
                  <a:schemeClr val="tx2"/>
                </a:gs>
                <a:gs pos="0">
                  <a:schemeClr val="tx1">
                    <a:lumMod val="95000"/>
                  </a:schemeClr>
                </a:gs>
              </a:gsLst>
              <a:lin ang="5400000" scaled="0"/>
            </a:gradFill>
            <a:ln w="158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Data </a:t>
              </a:r>
            </a:p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Warehouse/</a:t>
              </a:r>
            </a:p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Lakehouse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4A7F20-41A6-CF7B-A523-38BCE52C7F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98572" y="2860766"/>
              <a:ext cx="584709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540171-7C36-3573-5CCD-089867571A51}"/>
                </a:ext>
              </a:extLst>
            </p:cNvPr>
            <p:cNvSpPr txBox="1"/>
            <p:nvPr/>
          </p:nvSpPr>
          <p:spPr>
            <a:xfrm>
              <a:off x="10229343" y="2367248"/>
              <a:ext cx="8879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DAX</a:t>
              </a:r>
            </a:p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Queries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AF050E-CE30-FCEF-B462-4776DA774A5C}"/>
                </a:ext>
              </a:extLst>
            </p:cNvPr>
            <p:cNvSpPr txBox="1"/>
            <p:nvPr/>
          </p:nvSpPr>
          <p:spPr>
            <a:xfrm>
              <a:off x="5066552" y="3122789"/>
              <a:ext cx="8036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+mj-lt"/>
                </a:rPr>
                <a:t>OneLake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6A2688C-CBB8-4845-BF2E-066CDAFEB957}"/>
                </a:ext>
              </a:extLst>
            </p:cNvPr>
            <p:cNvSpPr txBox="1"/>
            <p:nvPr/>
          </p:nvSpPr>
          <p:spPr>
            <a:xfrm>
              <a:off x="11467557" y="2694535"/>
              <a:ext cx="742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+mj-lt"/>
                </a:rPr>
                <a:t>Reports</a:t>
              </a:r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D4EDEC15-ACF9-328C-0611-F9D4C215234F}"/>
                </a:ext>
              </a:extLst>
            </p:cNvPr>
            <p:cNvSpPr/>
            <p:nvPr/>
          </p:nvSpPr>
          <p:spPr bwMode="auto">
            <a:xfrm>
              <a:off x="9118414" y="2262645"/>
              <a:ext cx="993239" cy="1010935"/>
            </a:xfrm>
            <a:prstGeom prst="cube">
              <a:avLst/>
            </a:prstGeom>
            <a:gradFill>
              <a:gsLst>
                <a:gs pos="100000">
                  <a:schemeClr val="tx2"/>
                </a:gs>
                <a:gs pos="0">
                  <a:schemeClr val="tx1">
                    <a:lumMod val="95000"/>
                  </a:schemeClr>
                </a:gs>
              </a:gsLst>
              <a:lin ang="5400000" scaled="0"/>
            </a:gradFill>
            <a:ln w="158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+mj-lt"/>
                </a:rPr>
                <a:t>Power BI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+mj-lt"/>
                </a:rPr>
                <a:t>Analysis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+mj-lt"/>
                </a:rPr>
                <a:t>Services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BEFCBFA-785D-70BB-D175-D7A7B6D39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7048" y="2884711"/>
              <a:ext cx="584709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6DC8A6C-78A2-FA01-03C9-AFFFE27B128B}"/>
                </a:ext>
              </a:extLst>
            </p:cNvPr>
            <p:cNvSpPr txBox="1"/>
            <p:nvPr/>
          </p:nvSpPr>
          <p:spPr>
            <a:xfrm>
              <a:off x="8237819" y="2391193"/>
              <a:ext cx="8879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SQL</a:t>
              </a:r>
            </a:p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Queries</a:t>
              </a:r>
            </a:p>
          </p:txBody>
        </p:sp>
        <p:sp>
          <p:nvSpPr>
            <p:cNvPr id="38" name="Arrow: Left 37">
              <a:extLst>
                <a:ext uri="{FF2B5EF4-FFF2-40B4-BE49-F238E27FC236}">
                  <a16:creationId xmlns:a16="http://schemas.microsoft.com/office/drawing/2014/main" id="{E898672C-A949-54F2-8E23-510A3409C263}"/>
                </a:ext>
              </a:extLst>
            </p:cNvPr>
            <p:cNvSpPr/>
            <p:nvPr/>
          </p:nvSpPr>
          <p:spPr bwMode="auto">
            <a:xfrm>
              <a:off x="6211399" y="2474684"/>
              <a:ext cx="917728" cy="686116"/>
            </a:xfrm>
            <a:prstGeom prst="leftArrow">
              <a:avLst/>
            </a:prstGeom>
            <a:gradFill>
              <a:gsLst>
                <a:gs pos="0">
                  <a:schemeClr val="tx1">
                    <a:lumMod val="85000"/>
                    <a:alpha val="0"/>
                  </a:schemeClr>
                </a:gs>
                <a:gs pos="68000">
                  <a:schemeClr val="tx1">
                    <a:lumMod val="9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Scan</a:t>
              </a:r>
            </a:p>
          </p:txBody>
        </p:sp>
      </p:grpSp>
      <p:sp>
        <p:nvSpPr>
          <p:cNvPr id="47" name="Title 5">
            <a:extLst>
              <a:ext uri="{FF2B5EF4-FFF2-40B4-BE49-F238E27FC236}">
                <a16:creationId xmlns:a16="http://schemas.microsoft.com/office/drawing/2014/main" id="{BFE2C37E-0D43-F457-700A-F79C6C8E39C8}"/>
              </a:ext>
            </a:extLst>
          </p:cNvPr>
          <p:cNvSpPr txBox="1">
            <a:spLocks/>
          </p:cNvSpPr>
          <p:nvPr/>
        </p:nvSpPr>
        <p:spPr>
          <a:xfrm>
            <a:off x="336852" y="3589198"/>
            <a:ext cx="2664734" cy="4308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 “Import Mode”</a:t>
            </a:r>
          </a:p>
        </p:txBody>
      </p:sp>
      <p:sp>
        <p:nvSpPr>
          <p:cNvPr id="48" name="Title 5">
            <a:extLst>
              <a:ext uri="{FF2B5EF4-FFF2-40B4-BE49-F238E27FC236}">
                <a16:creationId xmlns:a16="http://schemas.microsoft.com/office/drawing/2014/main" id="{3D0A3DBD-26EB-6D6A-FD22-F76FB6F26E38}"/>
              </a:ext>
            </a:extLst>
          </p:cNvPr>
          <p:cNvSpPr txBox="1">
            <a:spLocks/>
          </p:cNvSpPr>
          <p:nvPr/>
        </p:nvSpPr>
        <p:spPr>
          <a:xfrm>
            <a:off x="429316" y="2349938"/>
            <a:ext cx="2479806" cy="30777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2000">
                <a:solidFill>
                  <a:srgbClr val="FFB900"/>
                </a:solidFill>
              </a:rPr>
              <a:t>Slow, but real time</a:t>
            </a:r>
          </a:p>
        </p:txBody>
      </p:sp>
      <p:sp>
        <p:nvSpPr>
          <p:cNvPr id="49" name="Title 5">
            <a:extLst>
              <a:ext uri="{FF2B5EF4-FFF2-40B4-BE49-F238E27FC236}">
                <a16:creationId xmlns:a16="http://schemas.microsoft.com/office/drawing/2014/main" id="{54D3AD45-6A23-8394-CE22-1A8A930FF2F2}"/>
              </a:ext>
            </a:extLst>
          </p:cNvPr>
          <p:cNvSpPr txBox="1">
            <a:spLocks/>
          </p:cNvSpPr>
          <p:nvPr/>
        </p:nvSpPr>
        <p:spPr>
          <a:xfrm>
            <a:off x="23592" y="4214843"/>
            <a:ext cx="3291254" cy="30777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2000">
                <a:solidFill>
                  <a:srgbClr val="FFB900"/>
                </a:solidFill>
              </a:rPr>
              <a:t>Latent &amp; duplicative but fast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58865C0-8C31-30FA-2647-DF703F0EF576}"/>
              </a:ext>
            </a:extLst>
          </p:cNvPr>
          <p:cNvGrpSpPr/>
          <p:nvPr/>
        </p:nvGrpSpPr>
        <p:grpSpPr>
          <a:xfrm>
            <a:off x="3879717" y="3559676"/>
            <a:ext cx="7963859" cy="1760558"/>
            <a:chOff x="4245888" y="4103782"/>
            <a:chExt cx="7963859" cy="1760558"/>
          </a:xfrm>
        </p:grpSpPr>
        <p:sp>
          <p:nvSpPr>
            <p:cNvPr id="51" name="Rectangle: Rounded Corners 8">
              <a:extLst>
                <a:ext uri="{FF2B5EF4-FFF2-40B4-BE49-F238E27FC236}">
                  <a16:creationId xmlns:a16="http://schemas.microsoft.com/office/drawing/2014/main" id="{5C016726-8B65-11DA-25C0-FA2C855509EA}"/>
                </a:ext>
              </a:extLst>
            </p:cNvPr>
            <p:cNvSpPr/>
            <p:nvPr/>
          </p:nvSpPr>
          <p:spPr>
            <a:xfrm>
              <a:off x="4245888" y="4103782"/>
              <a:ext cx="2360176" cy="1358322"/>
            </a:xfrm>
            <a:prstGeom prst="roundRect">
              <a:avLst>
                <a:gd name="adj" fmla="val 11978"/>
              </a:avLst>
            </a:prstGeom>
            <a:gradFill>
              <a:gsLst>
                <a:gs pos="20000">
                  <a:schemeClr val="accent2"/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chemeClr val="bg1"/>
                </a:solidFill>
                <a:latin typeface="Segoe UI Semibold"/>
                <a:cs typeface="Segoe UI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5C949DF-8296-7A9E-2499-FA02BA105F3C}"/>
                </a:ext>
              </a:extLst>
            </p:cNvPr>
            <p:cNvSpPr txBox="1"/>
            <p:nvPr/>
          </p:nvSpPr>
          <p:spPr>
            <a:xfrm>
              <a:off x="4823857" y="4179210"/>
              <a:ext cx="1079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bg1"/>
                  </a:solidFill>
                  <a:latin typeface="+mj-lt"/>
                </a:rPr>
                <a:t>Parquet/Delta Lake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B32D8A0-05DC-1020-8C0D-80E23C9ED480}"/>
                </a:ext>
              </a:extLst>
            </p:cNvPr>
            <p:cNvGrpSpPr/>
            <p:nvPr/>
          </p:nvGrpSpPr>
          <p:grpSpPr>
            <a:xfrm>
              <a:off x="10991086" y="4543126"/>
              <a:ext cx="788960" cy="762435"/>
              <a:chOff x="10786033" y="2312508"/>
              <a:chExt cx="867856" cy="838678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CD16561-CA19-9FA1-1C40-4292FE27548D}"/>
                  </a:ext>
                </a:extLst>
              </p:cNvPr>
              <p:cNvSpPr/>
              <p:nvPr/>
            </p:nvSpPr>
            <p:spPr bwMode="auto">
              <a:xfrm>
                <a:off x="10786033" y="2312508"/>
                <a:ext cx="798617" cy="798617"/>
              </a:xfrm>
              <a:prstGeom prst="ellipse">
                <a:avLst/>
              </a:prstGeom>
              <a:solidFill>
                <a:schemeClr val="bg1">
                  <a:lumMod val="75000"/>
                  <a:lumOff val="25000"/>
                  <a:alpha val="20000"/>
                </a:schemeClr>
              </a:solidFill>
              <a:ln w="12700">
                <a:solidFill>
                  <a:schemeClr val="accent2"/>
                </a:solidFill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kern="0" err="1">
                  <a:solidFill>
                    <a:schemeClr val="bg1"/>
                  </a:solidFill>
                  <a:latin typeface="Segoe UI"/>
                  <a:cs typeface="Segoe UI" pitchFamily="34" charset="0"/>
                </a:endParaRPr>
              </a:p>
            </p:txBody>
          </p:sp>
          <p:grpSp>
            <p:nvGrpSpPr>
              <p:cNvPr id="71" name="Graphic 52">
                <a:extLst>
                  <a:ext uri="{FF2B5EF4-FFF2-40B4-BE49-F238E27FC236}">
                    <a16:creationId xmlns:a16="http://schemas.microsoft.com/office/drawing/2014/main" id="{F0A54891-BBF3-64B4-7765-F4D8BAB8994D}"/>
                  </a:ext>
                </a:extLst>
              </p:cNvPr>
              <p:cNvGrpSpPr/>
              <p:nvPr/>
            </p:nvGrpSpPr>
            <p:grpSpPr>
              <a:xfrm>
                <a:off x="10995229" y="2444812"/>
                <a:ext cx="658660" cy="706374"/>
                <a:chOff x="11019225" y="839929"/>
                <a:chExt cx="876677" cy="940183"/>
              </a:xfrm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</p:grpSpPr>
            <p:sp>
              <p:nvSpPr>
                <p:cNvPr id="72" name="Freeform 65">
                  <a:extLst>
                    <a:ext uri="{FF2B5EF4-FFF2-40B4-BE49-F238E27FC236}">
                      <a16:creationId xmlns:a16="http://schemas.microsoft.com/office/drawing/2014/main" id="{9606047B-6DE4-FFD6-DB0B-2A1E8E083BDB}"/>
                    </a:ext>
                  </a:extLst>
                </p:cNvPr>
                <p:cNvSpPr/>
                <p:nvPr/>
              </p:nvSpPr>
              <p:spPr>
                <a:xfrm>
                  <a:off x="11019225" y="1195249"/>
                  <a:ext cx="520748" cy="561684"/>
                </a:xfrm>
                <a:custGeom>
                  <a:avLst/>
                  <a:gdLst>
                    <a:gd name="connsiteX0" fmla="*/ 520749 w 520748"/>
                    <a:gd name="connsiteY0" fmla="*/ 218071 h 561684"/>
                    <a:gd name="connsiteX1" fmla="*/ 184081 w 520748"/>
                    <a:gd name="connsiteY1" fmla="*/ 8504 h 561684"/>
                    <a:gd name="connsiteX2" fmla="*/ 0 w 520748"/>
                    <a:gd name="connsiteY2" fmla="*/ 221805 h 561684"/>
                    <a:gd name="connsiteX3" fmla="*/ 0 w 520748"/>
                    <a:gd name="connsiteY3" fmla="*/ 471983 h 561684"/>
                    <a:gd name="connsiteX4" fmla="*/ 200577 w 520748"/>
                    <a:gd name="connsiteY4" fmla="*/ 553118 h 561684"/>
                    <a:gd name="connsiteX5" fmla="*/ 248463 w 520748"/>
                    <a:gd name="connsiteY5" fmla="*/ 448751 h 561684"/>
                    <a:gd name="connsiteX6" fmla="*/ 122880 w 520748"/>
                    <a:gd name="connsiteY6" fmla="*/ 399343 h 561684"/>
                    <a:gd name="connsiteX7" fmla="*/ 122880 w 520748"/>
                    <a:gd name="connsiteY7" fmla="*/ 236724 h 561684"/>
                    <a:gd name="connsiteX8" fmla="*/ 141592 w 520748"/>
                    <a:gd name="connsiteY8" fmla="*/ 216636 h 561684"/>
                    <a:gd name="connsiteX9" fmla="*/ 160255 w 520748"/>
                    <a:gd name="connsiteY9" fmla="*/ 236871 h 561684"/>
                    <a:gd name="connsiteX10" fmla="*/ 160255 w 520748"/>
                    <a:gd name="connsiteY10" fmla="*/ 375765 h 561684"/>
                    <a:gd name="connsiteX11" fmla="*/ 280436 w 520748"/>
                    <a:gd name="connsiteY11" fmla="*/ 421048 h 561684"/>
                    <a:gd name="connsiteX12" fmla="*/ 311082 w 520748"/>
                    <a:gd name="connsiteY12" fmla="*/ 433523 h 561684"/>
                    <a:gd name="connsiteX13" fmla="*/ 382395 w 520748"/>
                    <a:gd name="connsiteY13" fmla="*/ 218110 h 561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20748" h="561684">
                      <a:moveTo>
                        <a:pt x="520749" y="218071"/>
                      </a:moveTo>
                      <a:cubicBezTo>
                        <a:pt x="510139" y="43960"/>
                        <a:pt x="330381" y="-25870"/>
                        <a:pt x="184081" y="8504"/>
                      </a:cubicBezTo>
                      <a:cubicBezTo>
                        <a:pt x="78095" y="33405"/>
                        <a:pt x="0" y="111200"/>
                        <a:pt x="0" y="221805"/>
                      </a:cubicBezTo>
                      <a:lnTo>
                        <a:pt x="0" y="471983"/>
                      </a:lnTo>
                      <a:lnTo>
                        <a:pt x="200577" y="553118"/>
                      </a:lnTo>
                      <a:cubicBezTo>
                        <a:pt x="296740" y="594176"/>
                        <a:pt x="338541" y="475765"/>
                        <a:pt x="248463" y="448751"/>
                      </a:cubicBezTo>
                      <a:lnTo>
                        <a:pt x="122880" y="399343"/>
                      </a:lnTo>
                      <a:lnTo>
                        <a:pt x="122880" y="236724"/>
                      </a:lnTo>
                      <a:cubicBezTo>
                        <a:pt x="122880" y="226116"/>
                        <a:pt x="130148" y="216636"/>
                        <a:pt x="141592" y="216636"/>
                      </a:cubicBezTo>
                      <a:cubicBezTo>
                        <a:pt x="152593" y="216636"/>
                        <a:pt x="160992" y="226213"/>
                        <a:pt x="160255" y="236871"/>
                      </a:cubicBezTo>
                      <a:lnTo>
                        <a:pt x="160255" y="375765"/>
                      </a:lnTo>
                      <a:lnTo>
                        <a:pt x="280436" y="421048"/>
                      </a:lnTo>
                      <a:lnTo>
                        <a:pt x="311082" y="433523"/>
                      </a:lnTo>
                      <a:lnTo>
                        <a:pt x="382395" y="21811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tx2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n w="9525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3" name="Freeform 66">
                  <a:extLst>
                    <a:ext uri="{FF2B5EF4-FFF2-40B4-BE49-F238E27FC236}">
                      <a16:creationId xmlns:a16="http://schemas.microsoft.com/office/drawing/2014/main" id="{3F66FFE9-D318-52D3-EE56-8C02589C947E}"/>
                    </a:ext>
                  </a:extLst>
                </p:cNvPr>
                <p:cNvSpPr/>
                <p:nvPr/>
              </p:nvSpPr>
              <p:spPr>
                <a:xfrm>
                  <a:off x="11111071" y="839929"/>
                  <a:ext cx="333134" cy="322472"/>
                </a:xfrm>
                <a:custGeom>
                  <a:avLst/>
                  <a:gdLst>
                    <a:gd name="connsiteX0" fmla="*/ 166542 w 333134"/>
                    <a:gd name="connsiteY0" fmla="*/ 0 h 322472"/>
                    <a:gd name="connsiteX1" fmla="*/ 333134 w 333134"/>
                    <a:gd name="connsiteY1" fmla="*/ 161236 h 322472"/>
                    <a:gd name="connsiteX2" fmla="*/ 166542 w 333134"/>
                    <a:gd name="connsiteY2" fmla="*/ 322472 h 322472"/>
                    <a:gd name="connsiteX3" fmla="*/ 0 w 333134"/>
                    <a:gd name="connsiteY3" fmla="*/ 161236 h 322472"/>
                    <a:gd name="connsiteX4" fmla="*/ 166542 w 333134"/>
                    <a:gd name="connsiteY4" fmla="*/ 0 h 322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134" h="322472">
                      <a:moveTo>
                        <a:pt x="166542" y="0"/>
                      </a:moveTo>
                      <a:cubicBezTo>
                        <a:pt x="258531" y="0"/>
                        <a:pt x="333134" y="72197"/>
                        <a:pt x="333134" y="161236"/>
                      </a:cubicBezTo>
                      <a:cubicBezTo>
                        <a:pt x="333134" y="250278"/>
                        <a:pt x="258531" y="322472"/>
                        <a:pt x="166542" y="322472"/>
                      </a:cubicBezTo>
                      <a:cubicBezTo>
                        <a:pt x="74553" y="322472"/>
                        <a:pt x="0" y="250276"/>
                        <a:pt x="0" y="161236"/>
                      </a:cubicBezTo>
                      <a:cubicBezTo>
                        <a:pt x="-49" y="72194"/>
                        <a:pt x="74505" y="0"/>
                        <a:pt x="166542" y="0"/>
                      </a:cubicBezTo>
                    </a:path>
                  </a:pathLst>
                </a:custGeom>
                <a:gradFill>
                  <a:gsLst>
                    <a:gs pos="0">
                      <a:schemeClr val="tx2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n w="9525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Freeform 67">
                  <a:extLst>
                    <a:ext uri="{FF2B5EF4-FFF2-40B4-BE49-F238E27FC236}">
                      <a16:creationId xmlns:a16="http://schemas.microsoft.com/office/drawing/2014/main" id="{05D3DDB2-222D-9AFE-7E56-CC7281035391}"/>
                    </a:ext>
                  </a:extLst>
                </p:cNvPr>
                <p:cNvSpPr/>
                <p:nvPr/>
              </p:nvSpPr>
              <p:spPr>
                <a:xfrm>
                  <a:off x="11319163" y="1449870"/>
                  <a:ext cx="576739" cy="330242"/>
                </a:xfrm>
                <a:custGeom>
                  <a:avLst/>
                  <a:gdLst>
                    <a:gd name="connsiteX0" fmla="*/ 293106 w 576739"/>
                    <a:gd name="connsiteY0" fmla="*/ 136631 h 330242"/>
                    <a:gd name="connsiteX1" fmla="*/ 325766 w 576739"/>
                    <a:gd name="connsiteY1" fmla="*/ 172827 h 330242"/>
                    <a:gd name="connsiteX2" fmla="*/ 286084 w 576739"/>
                    <a:gd name="connsiteY2" fmla="*/ 208975 h 330242"/>
                    <a:gd name="connsiteX3" fmla="*/ 253472 w 576739"/>
                    <a:gd name="connsiteY3" fmla="*/ 172827 h 330242"/>
                    <a:gd name="connsiteX4" fmla="*/ 293106 w 576739"/>
                    <a:gd name="connsiteY4" fmla="*/ 136631 h 330242"/>
                    <a:gd name="connsiteX5" fmla="*/ 576740 w 576739"/>
                    <a:gd name="connsiteY5" fmla="*/ 0 h 330242"/>
                    <a:gd name="connsiteX6" fmla="*/ 109326 w 576739"/>
                    <a:gd name="connsiteY6" fmla="*/ 0 h 330242"/>
                    <a:gd name="connsiteX7" fmla="*/ 0 w 576739"/>
                    <a:gd name="connsiteY7" fmla="*/ 330242 h 330242"/>
                    <a:gd name="connsiteX8" fmla="*/ 467414 w 576739"/>
                    <a:gd name="connsiteY8" fmla="*/ 330242 h 330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6739" h="330242">
                      <a:moveTo>
                        <a:pt x="293106" y="136631"/>
                      </a:moveTo>
                      <a:cubicBezTo>
                        <a:pt x="313094" y="136631"/>
                        <a:pt x="327681" y="152839"/>
                        <a:pt x="325766" y="172827"/>
                      </a:cubicBezTo>
                      <a:cubicBezTo>
                        <a:pt x="323802" y="192767"/>
                        <a:pt x="306072" y="208975"/>
                        <a:pt x="286084" y="208975"/>
                      </a:cubicBezTo>
                      <a:cubicBezTo>
                        <a:pt x="266144" y="208975"/>
                        <a:pt x="251557" y="192816"/>
                        <a:pt x="253472" y="172827"/>
                      </a:cubicBezTo>
                      <a:cubicBezTo>
                        <a:pt x="255387" y="152839"/>
                        <a:pt x="273117" y="136631"/>
                        <a:pt x="293106" y="136631"/>
                      </a:cubicBezTo>
                      <a:moveTo>
                        <a:pt x="576740" y="0"/>
                      </a:moveTo>
                      <a:lnTo>
                        <a:pt x="109326" y="0"/>
                      </a:lnTo>
                      <a:lnTo>
                        <a:pt x="0" y="330242"/>
                      </a:lnTo>
                      <a:lnTo>
                        <a:pt x="467414" y="33024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n w="9525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54" name="Cylinder 32">
              <a:extLst>
                <a:ext uri="{FF2B5EF4-FFF2-40B4-BE49-F238E27FC236}">
                  <a16:creationId xmlns:a16="http://schemas.microsoft.com/office/drawing/2014/main" id="{C15DF6D0-082E-7E4E-41C4-DC989C922605}"/>
                </a:ext>
              </a:extLst>
            </p:cNvPr>
            <p:cNvSpPr/>
            <p:nvPr/>
          </p:nvSpPr>
          <p:spPr>
            <a:xfrm>
              <a:off x="7240123" y="4222200"/>
              <a:ext cx="917728" cy="1150388"/>
            </a:xfrm>
            <a:prstGeom prst="can">
              <a:avLst/>
            </a:prstGeom>
            <a:gradFill>
              <a:gsLst>
                <a:gs pos="100000">
                  <a:schemeClr val="tx2"/>
                </a:gs>
                <a:gs pos="0">
                  <a:schemeClr val="tx1">
                    <a:lumMod val="95000"/>
                  </a:schemeClr>
                </a:gs>
              </a:gsLst>
              <a:lin ang="5400000" scaled="0"/>
            </a:gradFill>
            <a:ln w="158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Data </a:t>
              </a:r>
            </a:p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Warehouse/</a:t>
              </a:r>
            </a:p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Lakehouse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681C4EF-7F1B-3AFF-C5D0-BEE3D3C861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98572" y="4892747"/>
              <a:ext cx="584709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DE182D7-22D6-B178-1F61-7688D0392111}"/>
                </a:ext>
              </a:extLst>
            </p:cNvPr>
            <p:cNvSpPr txBox="1"/>
            <p:nvPr/>
          </p:nvSpPr>
          <p:spPr>
            <a:xfrm>
              <a:off x="10229343" y="4399229"/>
              <a:ext cx="8879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DAX</a:t>
              </a:r>
            </a:p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Queries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A147ADC-433C-CF82-EC73-C6D349F197D4}"/>
                </a:ext>
              </a:extLst>
            </p:cNvPr>
            <p:cNvSpPr txBox="1"/>
            <p:nvPr/>
          </p:nvSpPr>
          <p:spPr>
            <a:xfrm>
              <a:off x="11467557" y="4719775"/>
              <a:ext cx="742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+mj-lt"/>
                </a:rPr>
                <a:t>Reports</a:t>
              </a:r>
            </a:p>
          </p:txBody>
        </p:sp>
        <p:sp>
          <p:nvSpPr>
            <p:cNvPr id="58" name="Cube 57">
              <a:extLst>
                <a:ext uri="{FF2B5EF4-FFF2-40B4-BE49-F238E27FC236}">
                  <a16:creationId xmlns:a16="http://schemas.microsoft.com/office/drawing/2014/main" id="{C551E755-E32B-85DD-4003-87C6FB58DB6F}"/>
                </a:ext>
              </a:extLst>
            </p:cNvPr>
            <p:cNvSpPr/>
            <p:nvPr/>
          </p:nvSpPr>
          <p:spPr bwMode="auto">
            <a:xfrm>
              <a:off x="9118414" y="4294626"/>
              <a:ext cx="993239" cy="1010935"/>
            </a:xfrm>
            <a:prstGeom prst="cube">
              <a:avLst/>
            </a:prstGeom>
            <a:gradFill>
              <a:gsLst>
                <a:gs pos="100000">
                  <a:schemeClr val="tx2"/>
                </a:gs>
                <a:gs pos="0">
                  <a:schemeClr val="tx1">
                    <a:lumMod val="95000"/>
                  </a:schemeClr>
                </a:gs>
              </a:gsLst>
              <a:lin ang="5400000" scaled="0"/>
            </a:gradFill>
            <a:ln w="158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+mj-lt"/>
                </a:rPr>
                <a:t>Power BI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+mj-lt"/>
                </a:rPr>
                <a:t>Analysis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+mj-lt"/>
                </a:rPr>
                <a:t>Services</a:t>
              </a:r>
            </a:p>
          </p:txBody>
        </p:sp>
        <p:sp>
          <p:nvSpPr>
            <p:cNvPr id="59" name="Arrow: Left 58">
              <a:extLst>
                <a:ext uri="{FF2B5EF4-FFF2-40B4-BE49-F238E27FC236}">
                  <a16:creationId xmlns:a16="http://schemas.microsoft.com/office/drawing/2014/main" id="{CAED035D-A478-9F58-94EF-587F9FF36DBC}"/>
                </a:ext>
              </a:extLst>
            </p:cNvPr>
            <p:cNvSpPr/>
            <p:nvPr/>
          </p:nvSpPr>
          <p:spPr bwMode="auto">
            <a:xfrm>
              <a:off x="6211399" y="4506665"/>
              <a:ext cx="917728" cy="686116"/>
            </a:xfrm>
            <a:prstGeom prst="leftArrow">
              <a:avLst/>
            </a:prstGeom>
            <a:gradFill>
              <a:gsLst>
                <a:gs pos="0">
                  <a:schemeClr val="tx1">
                    <a:lumMod val="85000"/>
                    <a:alpha val="0"/>
                  </a:schemeClr>
                </a:gs>
                <a:gs pos="68000">
                  <a:schemeClr val="tx1">
                    <a:lumMod val="9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Scan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B6D6175-5531-E59B-1E9B-EACF9277FC8E}"/>
                </a:ext>
              </a:extLst>
            </p:cNvPr>
            <p:cNvGrpSpPr/>
            <p:nvPr/>
          </p:nvGrpSpPr>
          <p:grpSpPr>
            <a:xfrm>
              <a:off x="9179318" y="5260717"/>
              <a:ext cx="681610" cy="603623"/>
              <a:chOff x="7194268" y="2345168"/>
              <a:chExt cx="681610" cy="603623"/>
            </a:xfrm>
            <a:solidFill>
              <a:srgbClr val="FF0000"/>
            </a:solidFill>
          </p:grpSpPr>
          <p:sp>
            <p:nvSpPr>
              <p:cNvPr id="67" name="Flowchart: Multidocument 24">
                <a:extLst>
                  <a:ext uri="{FF2B5EF4-FFF2-40B4-BE49-F238E27FC236}">
                    <a16:creationId xmlns:a16="http://schemas.microsoft.com/office/drawing/2014/main" id="{4684F915-B942-2BE4-8FA6-EA4D36D646DC}"/>
                  </a:ext>
                </a:extLst>
              </p:cNvPr>
              <p:cNvSpPr/>
              <p:nvPr/>
            </p:nvSpPr>
            <p:spPr>
              <a:xfrm>
                <a:off x="7194268" y="2345168"/>
                <a:ext cx="681610" cy="603623"/>
              </a:xfrm>
              <a:prstGeom prst="flowChartMultidocumen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1CA1445-D4C6-C118-A82F-39B72A4672AA}"/>
                  </a:ext>
                </a:extLst>
              </p:cNvPr>
              <p:cNvSpPr txBox="1"/>
              <p:nvPr/>
            </p:nvSpPr>
            <p:spPr>
              <a:xfrm>
                <a:off x="7407345" y="2545153"/>
                <a:ext cx="184731" cy="230832"/>
              </a:xfrm>
              <a:prstGeom prst="rect">
                <a:avLst/>
              </a:prstGeom>
              <a:grpFill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 sz="90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6AD4B57-C9E7-1C2D-891A-10A08367F154}"/>
                  </a:ext>
                </a:extLst>
              </p:cNvPr>
              <p:cNvSpPr txBox="1"/>
              <p:nvPr/>
            </p:nvSpPr>
            <p:spPr>
              <a:xfrm>
                <a:off x="7224725" y="2462313"/>
                <a:ext cx="566181" cy="369332"/>
              </a:xfrm>
              <a:prstGeom prst="rect">
                <a:avLst/>
              </a:prstGeom>
              <a:grp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chemeClr val="bg1"/>
                    </a:solidFill>
                    <a:latin typeface="+mj-lt"/>
                  </a:rPr>
                  <a:t>Copy of </a:t>
                </a:r>
              </a:p>
              <a:p>
                <a:pPr algn="ctr"/>
                <a:r>
                  <a:rPr lang="en-US" sz="900">
                    <a:solidFill>
                      <a:schemeClr val="bg1"/>
                    </a:solidFill>
                    <a:latin typeface="+mj-lt"/>
                  </a:rPr>
                  <a:t>Tables</a:t>
                </a:r>
              </a:p>
            </p:txBody>
          </p: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DEAA8BBF-6A83-7793-B7EA-490EFA025A5A}"/>
                </a:ext>
              </a:extLst>
            </p:cNvPr>
            <p:cNvSpPr/>
            <p:nvPr/>
          </p:nvSpPr>
          <p:spPr bwMode="auto">
            <a:xfrm>
              <a:off x="8284508" y="4524495"/>
              <a:ext cx="775516" cy="686115"/>
            </a:xfrm>
            <a:prstGeom prst="rightArrow">
              <a:avLst>
                <a:gd name="adj1" fmla="val 50000"/>
                <a:gd name="adj2" fmla="val 48029"/>
              </a:avLst>
            </a:prstGeom>
            <a:gradFill>
              <a:gsLst>
                <a:gs pos="0">
                  <a:schemeClr val="tx1">
                    <a:lumMod val="85000"/>
                    <a:alpha val="0"/>
                  </a:schemeClr>
                </a:gs>
                <a:gs pos="68000">
                  <a:schemeClr val="tx1">
                    <a:lumMod val="9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Import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1172193-2781-9FB0-08A3-CB0D028FB8BF}"/>
                </a:ext>
              </a:extLst>
            </p:cNvPr>
            <p:cNvGrpSpPr/>
            <p:nvPr/>
          </p:nvGrpSpPr>
          <p:grpSpPr>
            <a:xfrm>
              <a:off x="5109697" y="4462348"/>
              <a:ext cx="681610" cy="603623"/>
              <a:chOff x="7194268" y="2345168"/>
              <a:chExt cx="681610" cy="603623"/>
            </a:xfrm>
          </p:grpSpPr>
          <p:sp>
            <p:nvSpPr>
              <p:cNvPr id="64" name="Flowchart: Multidocument 24">
                <a:extLst>
                  <a:ext uri="{FF2B5EF4-FFF2-40B4-BE49-F238E27FC236}">
                    <a16:creationId xmlns:a16="http://schemas.microsoft.com/office/drawing/2014/main" id="{D9C04E55-D02D-9316-C8E1-57F4FF3A7ED7}"/>
                  </a:ext>
                </a:extLst>
              </p:cNvPr>
              <p:cNvSpPr/>
              <p:nvPr/>
            </p:nvSpPr>
            <p:spPr>
              <a:xfrm>
                <a:off x="7194268" y="2345168"/>
                <a:ext cx="681610" cy="603623"/>
              </a:xfrm>
              <a:prstGeom prst="flowChartMultidocument">
                <a:avLst/>
              </a:prstGeom>
              <a:gradFill>
                <a:gsLst>
                  <a:gs pos="100000">
                    <a:srgbClr val="FFB900"/>
                  </a:gs>
                  <a:gs pos="0">
                    <a:srgbClr val="FEF000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4A848D0-526F-74D4-1B45-A808D9FB8297}"/>
                  </a:ext>
                </a:extLst>
              </p:cNvPr>
              <p:cNvSpPr txBox="1"/>
              <p:nvPr/>
            </p:nvSpPr>
            <p:spPr>
              <a:xfrm>
                <a:off x="7407345" y="2545153"/>
                <a:ext cx="184731" cy="2308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 sz="90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1864239-4991-7834-FB5C-45E6E09F50A7}"/>
                  </a:ext>
                </a:extLst>
              </p:cNvPr>
              <p:cNvSpPr txBox="1"/>
              <p:nvPr/>
            </p:nvSpPr>
            <p:spPr>
              <a:xfrm>
                <a:off x="7258232" y="2528564"/>
                <a:ext cx="482824" cy="2308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chemeClr val="bg1"/>
                    </a:solidFill>
                    <a:latin typeface="+mj-lt"/>
                  </a:rPr>
                  <a:t>Tables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6E7FA7B-3B3C-7FA8-5784-4CB8913B8122}"/>
                </a:ext>
              </a:extLst>
            </p:cNvPr>
            <p:cNvSpPr txBox="1"/>
            <p:nvPr/>
          </p:nvSpPr>
          <p:spPr>
            <a:xfrm>
              <a:off x="5077613" y="5151672"/>
              <a:ext cx="8036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+mj-lt"/>
                </a:rPr>
                <a:t>OneLake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248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5">
            <a:extLst>
              <a:ext uri="{FF2B5EF4-FFF2-40B4-BE49-F238E27FC236}">
                <a16:creationId xmlns:a16="http://schemas.microsoft.com/office/drawing/2014/main" id="{B7E5421D-9384-18BE-637D-D992CF69FF66}"/>
              </a:ext>
            </a:extLst>
          </p:cNvPr>
          <p:cNvSpPr txBox="1">
            <a:spLocks/>
          </p:cNvSpPr>
          <p:nvPr/>
        </p:nvSpPr>
        <p:spPr>
          <a:xfrm>
            <a:off x="68013" y="2651026"/>
            <a:ext cx="4245888" cy="49244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200" b="1" dirty="0">
                <a:solidFill>
                  <a:srgbClr val="FFFF00"/>
                </a:solidFill>
              </a:rPr>
              <a:t> “Direct Lake”</a:t>
            </a:r>
          </a:p>
        </p:txBody>
      </p:sp>
      <p:sp>
        <p:nvSpPr>
          <p:cNvPr id="32" name="Rectangle: Rounded Corners 8">
            <a:extLst>
              <a:ext uri="{FF2B5EF4-FFF2-40B4-BE49-F238E27FC236}">
                <a16:creationId xmlns:a16="http://schemas.microsoft.com/office/drawing/2014/main" id="{EE2EA1BB-3266-BDF0-D216-7FF78F2C3B5C}"/>
              </a:ext>
            </a:extLst>
          </p:cNvPr>
          <p:cNvSpPr/>
          <p:nvPr/>
        </p:nvSpPr>
        <p:spPr>
          <a:xfrm>
            <a:off x="4313901" y="2683059"/>
            <a:ext cx="2360176" cy="1358322"/>
          </a:xfrm>
          <a:prstGeom prst="roundRect">
            <a:avLst>
              <a:gd name="adj" fmla="val 11978"/>
            </a:avLst>
          </a:prstGeom>
          <a:gradFill>
            <a:gsLst>
              <a:gs pos="2000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bg1"/>
              </a:solidFill>
              <a:latin typeface="Segoe UI Semibold"/>
              <a:cs typeface="Segoe U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FB58B3-7324-13D0-72EF-435EAEA34A91}"/>
              </a:ext>
            </a:extLst>
          </p:cNvPr>
          <p:cNvSpPr txBox="1"/>
          <p:nvPr/>
        </p:nvSpPr>
        <p:spPr>
          <a:xfrm>
            <a:off x="4891870" y="2758487"/>
            <a:ext cx="1079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>
                <a:solidFill>
                  <a:schemeClr val="bg1"/>
                </a:solidFill>
                <a:latin typeface="+mj-lt"/>
              </a:rPr>
              <a:t>Parquet/Delta Lake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07FD1ED-722F-E7E1-134E-0183E4CE355C}"/>
              </a:ext>
            </a:extLst>
          </p:cNvPr>
          <p:cNvGrpSpPr/>
          <p:nvPr/>
        </p:nvGrpSpPr>
        <p:grpSpPr>
          <a:xfrm>
            <a:off x="11059099" y="3122403"/>
            <a:ext cx="788960" cy="762435"/>
            <a:chOff x="10786033" y="2312508"/>
            <a:chExt cx="867856" cy="838678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C9AB6E3-46F4-1206-EE30-ED80FF9A3CB5}"/>
                </a:ext>
              </a:extLst>
            </p:cNvPr>
            <p:cNvSpPr/>
            <p:nvPr/>
          </p:nvSpPr>
          <p:spPr bwMode="auto">
            <a:xfrm>
              <a:off x="10786033" y="2312508"/>
              <a:ext cx="798617" cy="798617"/>
            </a:xfrm>
            <a:prstGeom prst="ellipse">
              <a:avLst/>
            </a:prstGeom>
            <a:solidFill>
              <a:schemeClr val="bg1">
                <a:lumMod val="75000"/>
                <a:lumOff val="25000"/>
                <a:alpha val="20000"/>
              </a:schemeClr>
            </a:solidFill>
            <a:ln w="12700">
              <a:solidFill>
                <a:schemeClr val="accent2"/>
              </a:solidFill>
            </a:ln>
            <a:effectLst/>
          </p:spPr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kern="0" err="1">
                <a:solidFill>
                  <a:schemeClr val="bg1"/>
                </a:solidFill>
                <a:latin typeface="Segoe UI"/>
                <a:cs typeface="Segoe UI" pitchFamily="34" charset="0"/>
              </a:endParaRPr>
            </a:p>
          </p:txBody>
        </p:sp>
        <p:grpSp>
          <p:nvGrpSpPr>
            <p:cNvPr id="77" name="Graphic 52">
              <a:extLst>
                <a:ext uri="{FF2B5EF4-FFF2-40B4-BE49-F238E27FC236}">
                  <a16:creationId xmlns:a16="http://schemas.microsoft.com/office/drawing/2014/main" id="{23ED0F9B-1B29-693C-5C00-808DA5844A1F}"/>
                </a:ext>
              </a:extLst>
            </p:cNvPr>
            <p:cNvGrpSpPr/>
            <p:nvPr/>
          </p:nvGrpSpPr>
          <p:grpSpPr>
            <a:xfrm>
              <a:off x="10995229" y="2444812"/>
              <a:ext cx="658660" cy="706374"/>
              <a:chOff x="11019225" y="839929"/>
              <a:chExt cx="876677" cy="940183"/>
            </a:xfr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p:grpSpPr>
          <p:sp>
            <p:nvSpPr>
              <p:cNvPr id="78" name="Freeform 65">
                <a:extLst>
                  <a:ext uri="{FF2B5EF4-FFF2-40B4-BE49-F238E27FC236}">
                    <a16:creationId xmlns:a16="http://schemas.microsoft.com/office/drawing/2014/main" id="{1EF08684-2789-7209-4114-E26F51BC0707}"/>
                  </a:ext>
                </a:extLst>
              </p:cNvPr>
              <p:cNvSpPr/>
              <p:nvPr/>
            </p:nvSpPr>
            <p:spPr>
              <a:xfrm>
                <a:off x="11019225" y="1195249"/>
                <a:ext cx="520748" cy="561684"/>
              </a:xfrm>
              <a:custGeom>
                <a:avLst/>
                <a:gdLst>
                  <a:gd name="connsiteX0" fmla="*/ 520749 w 520748"/>
                  <a:gd name="connsiteY0" fmla="*/ 218071 h 561684"/>
                  <a:gd name="connsiteX1" fmla="*/ 184081 w 520748"/>
                  <a:gd name="connsiteY1" fmla="*/ 8504 h 561684"/>
                  <a:gd name="connsiteX2" fmla="*/ 0 w 520748"/>
                  <a:gd name="connsiteY2" fmla="*/ 221805 h 561684"/>
                  <a:gd name="connsiteX3" fmla="*/ 0 w 520748"/>
                  <a:gd name="connsiteY3" fmla="*/ 471983 h 561684"/>
                  <a:gd name="connsiteX4" fmla="*/ 200577 w 520748"/>
                  <a:gd name="connsiteY4" fmla="*/ 553118 h 561684"/>
                  <a:gd name="connsiteX5" fmla="*/ 248463 w 520748"/>
                  <a:gd name="connsiteY5" fmla="*/ 448751 h 561684"/>
                  <a:gd name="connsiteX6" fmla="*/ 122880 w 520748"/>
                  <a:gd name="connsiteY6" fmla="*/ 399343 h 561684"/>
                  <a:gd name="connsiteX7" fmla="*/ 122880 w 520748"/>
                  <a:gd name="connsiteY7" fmla="*/ 236724 h 561684"/>
                  <a:gd name="connsiteX8" fmla="*/ 141592 w 520748"/>
                  <a:gd name="connsiteY8" fmla="*/ 216636 h 561684"/>
                  <a:gd name="connsiteX9" fmla="*/ 160255 w 520748"/>
                  <a:gd name="connsiteY9" fmla="*/ 236871 h 561684"/>
                  <a:gd name="connsiteX10" fmla="*/ 160255 w 520748"/>
                  <a:gd name="connsiteY10" fmla="*/ 375765 h 561684"/>
                  <a:gd name="connsiteX11" fmla="*/ 280436 w 520748"/>
                  <a:gd name="connsiteY11" fmla="*/ 421048 h 561684"/>
                  <a:gd name="connsiteX12" fmla="*/ 311082 w 520748"/>
                  <a:gd name="connsiteY12" fmla="*/ 433523 h 561684"/>
                  <a:gd name="connsiteX13" fmla="*/ 382395 w 520748"/>
                  <a:gd name="connsiteY13" fmla="*/ 218110 h 561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20748" h="561684">
                    <a:moveTo>
                      <a:pt x="520749" y="218071"/>
                    </a:moveTo>
                    <a:cubicBezTo>
                      <a:pt x="510139" y="43960"/>
                      <a:pt x="330381" y="-25870"/>
                      <a:pt x="184081" y="8504"/>
                    </a:cubicBezTo>
                    <a:cubicBezTo>
                      <a:pt x="78095" y="33405"/>
                      <a:pt x="0" y="111200"/>
                      <a:pt x="0" y="221805"/>
                    </a:cubicBezTo>
                    <a:lnTo>
                      <a:pt x="0" y="471983"/>
                    </a:lnTo>
                    <a:lnTo>
                      <a:pt x="200577" y="553118"/>
                    </a:lnTo>
                    <a:cubicBezTo>
                      <a:pt x="296740" y="594176"/>
                      <a:pt x="338541" y="475765"/>
                      <a:pt x="248463" y="448751"/>
                    </a:cubicBezTo>
                    <a:lnTo>
                      <a:pt x="122880" y="399343"/>
                    </a:lnTo>
                    <a:lnTo>
                      <a:pt x="122880" y="236724"/>
                    </a:lnTo>
                    <a:cubicBezTo>
                      <a:pt x="122880" y="226116"/>
                      <a:pt x="130148" y="216636"/>
                      <a:pt x="141592" y="216636"/>
                    </a:cubicBezTo>
                    <a:cubicBezTo>
                      <a:pt x="152593" y="216636"/>
                      <a:pt x="160992" y="226213"/>
                      <a:pt x="160255" y="236871"/>
                    </a:cubicBezTo>
                    <a:lnTo>
                      <a:pt x="160255" y="375765"/>
                    </a:lnTo>
                    <a:lnTo>
                      <a:pt x="280436" y="421048"/>
                    </a:lnTo>
                    <a:lnTo>
                      <a:pt x="311082" y="433523"/>
                    </a:lnTo>
                    <a:lnTo>
                      <a:pt x="382395" y="218110"/>
                    </a:lnTo>
                    <a:close/>
                  </a:path>
                </a:pathLst>
              </a:custGeom>
              <a:gradFill>
                <a:gsLst>
                  <a:gs pos="0">
                    <a:schemeClr val="tx2"/>
                  </a:gs>
                  <a:gs pos="100000">
                    <a:schemeClr val="accent2"/>
                  </a:gs>
                </a:gsLst>
                <a:lin ang="5400000" scaled="0"/>
              </a:gradFill>
              <a:ln w="9525" cap="sq">
                <a:noFill/>
                <a:prstDash val="solid"/>
                <a:miter lim="800000"/>
                <a:headEnd/>
                <a:tailEnd/>
              </a:ln>
            </p:spPr>
            <p:txBody>
              <a:bodyPr rtlCol="0" anchor="ctr"/>
              <a:lstStyle/>
              <a:p>
                <a:endParaRPr lang="en-CA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Freeform 66">
                <a:extLst>
                  <a:ext uri="{FF2B5EF4-FFF2-40B4-BE49-F238E27FC236}">
                    <a16:creationId xmlns:a16="http://schemas.microsoft.com/office/drawing/2014/main" id="{51D41977-7218-E888-8EB2-9AF5B03A7FC9}"/>
                  </a:ext>
                </a:extLst>
              </p:cNvPr>
              <p:cNvSpPr/>
              <p:nvPr/>
            </p:nvSpPr>
            <p:spPr>
              <a:xfrm>
                <a:off x="11111071" y="839929"/>
                <a:ext cx="333134" cy="322472"/>
              </a:xfrm>
              <a:custGeom>
                <a:avLst/>
                <a:gdLst>
                  <a:gd name="connsiteX0" fmla="*/ 166542 w 333134"/>
                  <a:gd name="connsiteY0" fmla="*/ 0 h 322472"/>
                  <a:gd name="connsiteX1" fmla="*/ 333134 w 333134"/>
                  <a:gd name="connsiteY1" fmla="*/ 161236 h 322472"/>
                  <a:gd name="connsiteX2" fmla="*/ 166542 w 333134"/>
                  <a:gd name="connsiteY2" fmla="*/ 322472 h 322472"/>
                  <a:gd name="connsiteX3" fmla="*/ 0 w 333134"/>
                  <a:gd name="connsiteY3" fmla="*/ 161236 h 322472"/>
                  <a:gd name="connsiteX4" fmla="*/ 166542 w 333134"/>
                  <a:gd name="connsiteY4" fmla="*/ 0 h 322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134" h="322472">
                    <a:moveTo>
                      <a:pt x="166542" y="0"/>
                    </a:moveTo>
                    <a:cubicBezTo>
                      <a:pt x="258531" y="0"/>
                      <a:pt x="333134" y="72197"/>
                      <a:pt x="333134" y="161236"/>
                    </a:cubicBezTo>
                    <a:cubicBezTo>
                      <a:pt x="333134" y="250278"/>
                      <a:pt x="258531" y="322472"/>
                      <a:pt x="166542" y="322472"/>
                    </a:cubicBezTo>
                    <a:cubicBezTo>
                      <a:pt x="74553" y="322472"/>
                      <a:pt x="0" y="250276"/>
                      <a:pt x="0" y="161236"/>
                    </a:cubicBezTo>
                    <a:cubicBezTo>
                      <a:pt x="-49" y="72194"/>
                      <a:pt x="74505" y="0"/>
                      <a:pt x="166542" y="0"/>
                    </a:cubicBezTo>
                  </a:path>
                </a:pathLst>
              </a:custGeom>
              <a:gradFill>
                <a:gsLst>
                  <a:gs pos="0">
                    <a:schemeClr val="tx2"/>
                  </a:gs>
                  <a:gs pos="100000">
                    <a:schemeClr val="accent2"/>
                  </a:gs>
                </a:gsLst>
                <a:lin ang="5400000" scaled="0"/>
              </a:gradFill>
              <a:ln w="9525" cap="sq">
                <a:noFill/>
                <a:prstDash val="solid"/>
                <a:miter lim="800000"/>
                <a:headEnd/>
                <a:tailEnd/>
              </a:ln>
            </p:spPr>
            <p:txBody>
              <a:bodyPr rtlCol="0" anchor="ctr"/>
              <a:lstStyle/>
              <a:p>
                <a:endParaRPr lang="en-CA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Freeform 67">
                <a:extLst>
                  <a:ext uri="{FF2B5EF4-FFF2-40B4-BE49-F238E27FC236}">
                    <a16:creationId xmlns:a16="http://schemas.microsoft.com/office/drawing/2014/main" id="{F9820CEE-9C7E-CB70-6B96-34335AECE528}"/>
                  </a:ext>
                </a:extLst>
              </p:cNvPr>
              <p:cNvSpPr/>
              <p:nvPr/>
            </p:nvSpPr>
            <p:spPr>
              <a:xfrm>
                <a:off x="11319163" y="1449870"/>
                <a:ext cx="576739" cy="330242"/>
              </a:xfrm>
              <a:custGeom>
                <a:avLst/>
                <a:gdLst>
                  <a:gd name="connsiteX0" fmla="*/ 293106 w 576739"/>
                  <a:gd name="connsiteY0" fmla="*/ 136631 h 330242"/>
                  <a:gd name="connsiteX1" fmla="*/ 325766 w 576739"/>
                  <a:gd name="connsiteY1" fmla="*/ 172827 h 330242"/>
                  <a:gd name="connsiteX2" fmla="*/ 286084 w 576739"/>
                  <a:gd name="connsiteY2" fmla="*/ 208975 h 330242"/>
                  <a:gd name="connsiteX3" fmla="*/ 253472 w 576739"/>
                  <a:gd name="connsiteY3" fmla="*/ 172827 h 330242"/>
                  <a:gd name="connsiteX4" fmla="*/ 293106 w 576739"/>
                  <a:gd name="connsiteY4" fmla="*/ 136631 h 330242"/>
                  <a:gd name="connsiteX5" fmla="*/ 576740 w 576739"/>
                  <a:gd name="connsiteY5" fmla="*/ 0 h 330242"/>
                  <a:gd name="connsiteX6" fmla="*/ 109326 w 576739"/>
                  <a:gd name="connsiteY6" fmla="*/ 0 h 330242"/>
                  <a:gd name="connsiteX7" fmla="*/ 0 w 576739"/>
                  <a:gd name="connsiteY7" fmla="*/ 330242 h 330242"/>
                  <a:gd name="connsiteX8" fmla="*/ 467414 w 576739"/>
                  <a:gd name="connsiteY8" fmla="*/ 330242 h 330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6739" h="330242">
                    <a:moveTo>
                      <a:pt x="293106" y="136631"/>
                    </a:moveTo>
                    <a:cubicBezTo>
                      <a:pt x="313094" y="136631"/>
                      <a:pt x="327681" y="152839"/>
                      <a:pt x="325766" y="172827"/>
                    </a:cubicBezTo>
                    <a:cubicBezTo>
                      <a:pt x="323802" y="192767"/>
                      <a:pt x="306072" y="208975"/>
                      <a:pt x="286084" y="208975"/>
                    </a:cubicBezTo>
                    <a:cubicBezTo>
                      <a:pt x="266144" y="208975"/>
                      <a:pt x="251557" y="192816"/>
                      <a:pt x="253472" y="172827"/>
                    </a:cubicBezTo>
                    <a:cubicBezTo>
                      <a:pt x="255387" y="152839"/>
                      <a:pt x="273117" y="136631"/>
                      <a:pt x="293106" y="136631"/>
                    </a:cubicBezTo>
                    <a:moveTo>
                      <a:pt x="576740" y="0"/>
                    </a:moveTo>
                    <a:lnTo>
                      <a:pt x="109326" y="0"/>
                    </a:lnTo>
                    <a:lnTo>
                      <a:pt x="0" y="330242"/>
                    </a:lnTo>
                    <a:lnTo>
                      <a:pt x="467414" y="33024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2"/>
                  </a:gs>
                </a:gsLst>
                <a:lin ang="5400000" scaled="0"/>
              </a:gradFill>
              <a:ln w="9525" cap="sq">
                <a:noFill/>
                <a:prstDash val="solid"/>
                <a:miter lim="800000"/>
                <a:headEnd/>
                <a:tailEnd/>
              </a:ln>
            </p:spPr>
            <p:txBody>
              <a:bodyPr rtlCol="0" anchor="ctr"/>
              <a:lstStyle/>
              <a:p>
                <a:endParaRPr lang="en-CA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BAED4E8-6D49-61A6-3003-D9BA67F5E15A}"/>
              </a:ext>
            </a:extLst>
          </p:cNvPr>
          <p:cNvCxnSpPr>
            <a:cxnSpLocks/>
          </p:cNvCxnSpPr>
          <p:nvPr/>
        </p:nvCxnSpPr>
        <p:spPr>
          <a:xfrm flipH="1">
            <a:off x="10466585" y="3472024"/>
            <a:ext cx="584709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A2B076A-5450-5478-FECF-A8F77ED82A13}"/>
              </a:ext>
            </a:extLst>
          </p:cNvPr>
          <p:cNvSpPr txBox="1"/>
          <p:nvPr/>
        </p:nvSpPr>
        <p:spPr>
          <a:xfrm>
            <a:off x="10297356" y="2978506"/>
            <a:ext cx="887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  <a:latin typeface="+mj-lt"/>
              </a:rPr>
              <a:t>DAX</a:t>
            </a:r>
          </a:p>
          <a:p>
            <a:pPr algn="ctr"/>
            <a:r>
              <a:rPr lang="en-US" sz="1100">
                <a:solidFill>
                  <a:schemeClr val="bg1"/>
                </a:solidFill>
                <a:latin typeface="+mj-lt"/>
              </a:rPr>
              <a:t>Queries</a:t>
            </a:r>
          </a:p>
        </p:txBody>
      </p:sp>
      <p:sp>
        <p:nvSpPr>
          <p:cNvPr id="84" name="Cube 83">
            <a:extLst>
              <a:ext uri="{FF2B5EF4-FFF2-40B4-BE49-F238E27FC236}">
                <a16:creationId xmlns:a16="http://schemas.microsoft.com/office/drawing/2014/main" id="{45EAD8F9-F115-C958-D17F-2EE047ED5F68}"/>
              </a:ext>
            </a:extLst>
          </p:cNvPr>
          <p:cNvSpPr/>
          <p:nvPr/>
        </p:nvSpPr>
        <p:spPr bwMode="auto">
          <a:xfrm>
            <a:off x="9186427" y="2873903"/>
            <a:ext cx="993239" cy="1010935"/>
          </a:xfrm>
          <a:prstGeom prst="cube">
            <a:avLst/>
          </a:prstGeom>
          <a:gradFill>
            <a:gsLst>
              <a:gs pos="100000">
                <a:schemeClr val="tx2"/>
              </a:gs>
              <a:gs pos="0">
                <a:schemeClr val="tx1">
                  <a:lumMod val="95000"/>
                </a:schemeClr>
              </a:gs>
            </a:gsLst>
            <a:lin ang="5400000" scaled="0"/>
          </a:gradFill>
          <a:ln w="158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</a:rPr>
              <a:t>Power BI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</a:rPr>
              <a:t>Analysis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</a:rPr>
              <a:t>Services</a:t>
            </a:r>
          </a:p>
        </p:txBody>
      </p:sp>
      <p:sp>
        <p:nvSpPr>
          <p:cNvPr id="85" name="Arrow: Left 84">
            <a:extLst>
              <a:ext uri="{FF2B5EF4-FFF2-40B4-BE49-F238E27FC236}">
                <a16:creationId xmlns:a16="http://schemas.microsoft.com/office/drawing/2014/main" id="{B7A4AA1C-01C5-1473-A4CF-68B45748A0AD}"/>
              </a:ext>
            </a:extLst>
          </p:cNvPr>
          <p:cNvSpPr/>
          <p:nvPr/>
        </p:nvSpPr>
        <p:spPr bwMode="auto">
          <a:xfrm>
            <a:off x="6279412" y="3085942"/>
            <a:ext cx="2844070" cy="686116"/>
          </a:xfrm>
          <a:prstGeom prst="leftArrow">
            <a:avLst/>
          </a:prstGeom>
          <a:gradFill>
            <a:gsLst>
              <a:gs pos="0">
                <a:schemeClr val="tx1">
                  <a:lumMod val="85000"/>
                  <a:alpha val="0"/>
                </a:schemeClr>
              </a:gs>
              <a:gs pos="68000">
                <a:schemeClr val="tx1">
                  <a:lumMod val="9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Scan                                                         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361238A-C424-B835-6A21-F9C9400D633C}"/>
              </a:ext>
            </a:extLst>
          </p:cNvPr>
          <p:cNvGrpSpPr/>
          <p:nvPr/>
        </p:nvGrpSpPr>
        <p:grpSpPr>
          <a:xfrm>
            <a:off x="5177710" y="3071192"/>
            <a:ext cx="681610" cy="603623"/>
            <a:chOff x="7194268" y="2345168"/>
            <a:chExt cx="681610" cy="603623"/>
          </a:xfrm>
        </p:grpSpPr>
        <p:sp>
          <p:nvSpPr>
            <p:cNvPr id="87" name="Flowchart: Multidocument 24">
              <a:extLst>
                <a:ext uri="{FF2B5EF4-FFF2-40B4-BE49-F238E27FC236}">
                  <a16:creationId xmlns:a16="http://schemas.microsoft.com/office/drawing/2014/main" id="{8A31CF3E-6D6D-2804-DCF5-6FF7D88ADA5C}"/>
                </a:ext>
              </a:extLst>
            </p:cNvPr>
            <p:cNvSpPr/>
            <p:nvPr/>
          </p:nvSpPr>
          <p:spPr>
            <a:xfrm>
              <a:off x="7194268" y="2345168"/>
              <a:ext cx="681610" cy="603623"/>
            </a:xfrm>
            <a:prstGeom prst="flowChartMultidocument">
              <a:avLst/>
            </a:prstGeom>
            <a:gradFill>
              <a:gsLst>
                <a:gs pos="100000">
                  <a:srgbClr val="FFB900"/>
                </a:gs>
                <a:gs pos="0">
                  <a:srgbClr val="FEF000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E2710D6-1BC5-8C34-EEBA-85045BC048AC}"/>
                </a:ext>
              </a:extLst>
            </p:cNvPr>
            <p:cNvSpPr txBox="1"/>
            <p:nvPr/>
          </p:nvSpPr>
          <p:spPr>
            <a:xfrm>
              <a:off x="7407345" y="2545153"/>
              <a:ext cx="184731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8B51E1B-5BDA-5575-F1F4-686D4C179CD1}"/>
                </a:ext>
              </a:extLst>
            </p:cNvPr>
            <p:cNvSpPr txBox="1"/>
            <p:nvPr/>
          </p:nvSpPr>
          <p:spPr>
            <a:xfrm>
              <a:off x="7258232" y="2528564"/>
              <a:ext cx="482824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>
                  <a:solidFill>
                    <a:schemeClr val="bg1"/>
                  </a:solidFill>
                  <a:latin typeface="+mj-lt"/>
                </a:rPr>
                <a:t>Tables</a:t>
              </a:r>
            </a:p>
          </p:txBody>
        </p:sp>
      </p:grpSp>
      <p:sp>
        <p:nvSpPr>
          <p:cNvPr id="90" name="Title 5">
            <a:extLst>
              <a:ext uri="{FF2B5EF4-FFF2-40B4-BE49-F238E27FC236}">
                <a16:creationId xmlns:a16="http://schemas.microsoft.com/office/drawing/2014/main" id="{38762291-E7CB-D1F0-9C7B-D956674DB869}"/>
              </a:ext>
            </a:extLst>
          </p:cNvPr>
          <p:cNvSpPr txBox="1">
            <a:spLocks/>
          </p:cNvSpPr>
          <p:nvPr/>
        </p:nvSpPr>
        <p:spPr>
          <a:xfrm>
            <a:off x="863500" y="3286565"/>
            <a:ext cx="2479806" cy="36933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2400">
                <a:solidFill>
                  <a:schemeClr val="bg1"/>
                </a:solidFill>
              </a:rPr>
              <a:t>Perfect!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DD9F4E6-B942-2D3A-816E-F33E6DC440B7}"/>
              </a:ext>
            </a:extLst>
          </p:cNvPr>
          <p:cNvSpPr txBox="1"/>
          <p:nvPr/>
        </p:nvSpPr>
        <p:spPr>
          <a:xfrm>
            <a:off x="5145626" y="3716838"/>
            <a:ext cx="80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OneLake</a:t>
            </a:r>
          </a:p>
        </p:txBody>
      </p:sp>
      <p:sp>
        <p:nvSpPr>
          <p:cNvPr id="92" name="Cylinder 32">
            <a:extLst>
              <a:ext uri="{FF2B5EF4-FFF2-40B4-BE49-F238E27FC236}">
                <a16:creationId xmlns:a16="http://schemas.microsoft.com/office/drawing/2014/main" id="{BE64E589-446B-062B-891E-C55CDF4C8206}"/>
              </a:ext>
            </a:extLst>
          </p:cNvPr>
          <p:cNvSpPr/>
          <p:nvPr/>
        </p:nvSpPr>
        <p:spPr>
          <a:xfrm>
            <a:off x="7308136" y="2801477"/>
            <a:ext cx="917728" cy="1150388"/>
          </a:xfrm>
          <a:prstGeom prst="can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</a:rPr>
              <a:t>Data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</a:rPr>
              <a:t>Warehouse/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</a:rPr>
              <a:t>Lakehouse</a:t>
            </a:r>
          </a:p>
        </p:txBody>
      </p:sp>
    </p:spTree>
    <p:extLst>
      <p:ext uri="{BB962C8B-B14F-4D97-AF65-F5344CB8AC3E}">
        <p14:creationId xmlns:p14="http://schemas.microsoft.com/office/powerpoint/2010/main" val="1905402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30D6C7-2218-5CCD-70E4-29C49ACE13F8}"/>
              </a:ext>
            </a:extLst>
          </p:cNvPr>
          <p:cNvSpPr txBox="1"/>
          <p:nvPr/>
        </p:nvSpPr>
        <p:spPr>
          <a:xfrm>
            <a:off x="3171825" y="2321004"/>
            <a:ext cx="617669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8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Demos</a:t>
            </a:r>
            <a:endParaRPr lang="en-US" sz="138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A2D8DA3-75F2-81EF-DE90-8C9F6F914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568" y="636993"/>
            <a:ext cx="2374769" cy="237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6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260</Words>
  <Application>Microsoft Office PowerPoint</Application>
  <PresentationFormat>Widescreen</PresentationFormat>
  <Paragraphs>106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Segoe UI Black</vt:lpstr>
      <vt:lpstr>Segoe UI Semibold</vt:lpstr>
      <vt:lpstr>Segoe UI Variable Display</vt:lpstr>
      <vt:lpstr>Office Theme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Armando Lacerda</dc:creator>
  <cp:lastModifiedBy>Armando Lacerda</cp:lastModifiedBy>
  <cp:revision>4</cp:revision>
  <dcterms:created xsi:type="dcterms:W3CDTF">2023-08-28T18:22:33Z</dcterms:created>
  <dcterms:modified xsi:type="dcterms:W3CDTF">2023-10-27T17:12:59Z</dcterms:modified>
</cp:coreProperties>
</file>