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Nuni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8f958f3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8f958f3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f8c7fc1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f8c7fc1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f8c7fc1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f8c7fc1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f8c7fc1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f8c7fc1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f8c7fc1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f8c7fc1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f8c7fc1b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f8c7fc1b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2225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</a:t>
            </a:r>
            <a:r>
              <a:rPr lang="es"/>
              <a:t>tación Final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00" y="2221042"/>
            <a:ext cx="2951400" cy="17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Erick Martinez - 191821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Mauricio de Ariño - 191280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Armando Limon - 188471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Lorena Mondragon - 186750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Arturo Liera - 191275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76950" y="1672650"/>
            <a:ext cx="53901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>
                <a:latin typeface="Roboto"/>
                <a:ea typeface="Roboto"/>
                <a:cs typeface="Roboto"/>
                <a:sym typeface="Roboto"/>
              </a:rPr>
              <a:t>KA</a:t>
            </a:r>
            <a:r>
              <a:rPr lang="es" sz="100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 sz="10000">
                <a:latin typeface="Roboto"/>
                <a:ea typeface="Roboto"/>
                <a:cs typeface="Roboto"/>
                <a:sym typeface="Roboto"/>
              </a:rPr>
              <a:t>IK</a:t>
            </a:r>
            <a:endParaRPr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390700" y="1877700"/>
            <a:ext cx="4362600" cy="1388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4683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Ingreso con cuenta del ITAM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33494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Accesibilidad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Simpleza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Seguridad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378375" y="-311725"/>
            <a:ext cx="44769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		 	 	 		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dk1"/>
                </a:solidFill>
              </a:rPr>
              <a:t>F</a:t>
            </a:r>
            <a:r>
              <a:rPr b="1" lang="es" sz="3200">
                <a:solidFill>
                  <a:schemeClr val="dk1"/>
                </a:solidFill>
              </a:rPr>
              <a:t>uncionali</a:t>
            </a:r>
            <a:r>
              <a:rPr b="1" lang="es" sz="3200">
                <a:solidFill>
                  <a:schemeClr val="lt1"/>
                </a:solidFill>
              </a:rPr>
              <a:t>dades más</a:t>
            </a:r>
            <a:r>
              <a:rPr b="1" lang="es" sz="3200"/>
              <a:t> </a:t>
            </a:r>
            <a:r>
              <a:rPr b="1" lang="es" sz="3200">
                <a:solidFill>
                  <a:schemeClr val="dk1"/>
                </a:solidFill>
              </a:rPr>
              <a:t>“presu</a:t>
            </a:r>
            <a:r>
              <a:rPr b="1" lang="es" sz="3200">
                <a:solidFill>
                  <a:schemeClr val="lt1"/>
                </a:solidFill>
              </a:rPr>
              <a:t>mibles”</a:t>
            </a:r>
            <a:r>
              <a:rPr b="1" lang="es" sz="3200"/>
              <a:t> </a:t>
            </a:r>
            <a:endParaRPr b="1" sz="3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		</a:t>
            </a:r>
            <a:endParaRPr sz="110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733975" y="15267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0">
                <a:solidFill>
                  <a:schemeClr val="lt1"/>
                </a:solidFill>
              </a:rPr>
              <a:t>Fácil</a:t>
            </a:r>
            <a:r>
              <a:rPr lang="es" sz="3750">
                <a:solidFill>
                  <a:schemeClr val="lt1"/>
                </a:solidFill>
              </a:rPr>
              <a:t> ajuste de </a:t>
            </a:r>
            <a:r>
              <a:rPr lang="es" sz="3750">
                <a:solidFill>
                  <a:schemeClr val="lt1"/>
                </a:solidFill>
              </a:rPr>
              <a:t>asesorías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572000" y="33494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Flexibilidad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Error friendly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User friendly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42425" y="182750"/>
            <a:ext cx="6881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Proceso Metodología -&gt; Entregable</a:t>
            </a:r>
            <a:endParaRPr sz="28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91376"/>
            <a:ext cx="28080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Paso 1 - Lluvia de ideas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68000" y="1391376"/>
            <a:ext cx="28080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Paso 2 - Planeación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222725" y="1391376"/>
            <a:ext cx="28080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Paso 3 - </a:t>
            </a:r>
            <a:r>
              <a:rPr lang="es"/>
              <a:t>División</a:t>
            </a:r>
            <a:r>
              <a:rPr lang="es"/>
              <a:t> de trabajo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24572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Paso 4 - Construcción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68000" y="324572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Paso 5 - Revisión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222725" y="324572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Paso 6 -  GitHub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56" y="3733025"/>
            <a:ext cx="963525" cy="12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96" y="1920387"/>
            <a:ext cx="1103850" cy="10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420" y="1893258"/>
            <a:ext cx="1661000" cy="11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6200" y="1819850"/>
            <a:ext cx="2396042" cy="12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2263" y="3833550"/>
            <a:ext cx="2011316" cy="10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8425" y="3783289"/>
            <a:ext cx="1151600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50200" y="367550"/>
            <a:ext cx="453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60"/>
              <a:t>Las 3 cosas que más aprendimos como equipo</a:t>
            </a:r>
            <a:endParaRPr sz="286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202288" y="1546650"/>
            <a:ext cx="25845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3º Sin una buena </a:t>
            </a:r>
            <a:r>
              <a:rPr lang="es"/>
              <a:t>comunicación</a:t>
            </a:r>
            <a:r>
              <a:rPr lang="es"/>
              <a:t> se complica hasta la tarea </a:t>
            </a:r>
            <a:r>
              <a:rPr lang="es"/>
              <a:t>más</a:t>
            </a:r>
            <a:r>
              <a:rPr lang="es"/>
              <a:t> simple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06675" y="1476300"/>
            <a:ext cx="26520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1º Coordinar a 5 alumnos con diferentes horarios, trabajos y proyectos es una tarea imposible. Pero es muy importante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46950" y="4193502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2º Una </a:t>
            </a:r>
            <a:r>
              <a:rPr lang="es"/>
              <a:t>división del</a:t>
            </a:r>
            <a:r>
              <a:rPr lang="es"/>
              <a:t> trabajo no siempre implica que se </a:t>
            </a:r>
            <a:r>
              <a:rPr lang="es"/>
              <a:t>hará</a:t>
            </a:r>
            <a:r>
              <a:rPr lang="es"/>
              <a:t> el trabajo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rápido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0" y="2703387"/>
            <a:ext cx="1670135" cy="11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25" y="2585125"/>
            <a:ext cx="1984625" cy="134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750" y="1397222"/>
            <a:ext cx="1984627" cy="11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238" y="2694599"/>
            <a:ext cx="2446775" cy="1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9027" y="2362125"/>
            <a:ext cx="2898496" cy="10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255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haríamos diferente si volvemos a empezar?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988725" y="2766650"/>
            <a:ext cx="34497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Planear tiempos desde el inicio</a:t>
            </a:r>
            <a:endParaRPr b="1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98150" y="1328000"/>
            <a:ext cx="26520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Empezar desde antes</a:t>
            </a:r>
            <a:endParaRPr b="1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882300" y="1657675"/>
            <a:ext cx="27624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Mejorar la comunicación</a:t>
            </a:r>
            <a:endParaRPr b="1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47" y="1851822"/>
            <a:ext cx="1895600" cy="13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75" y="2458900"/>
            <a:ext cx="2676100" cy="13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517" y="3913204"/>
            <a:ext cx="932125" cy="9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096300" y="14203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096288" y="29378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