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7"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8"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9"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90"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91" name="PlaceHolder 6"/>
          <p:cNvSpPr>
            <a:spLocks noGrp="1"/>
          </p:cNvSpPr>
          <p:nvPr>
            <p:ph type="sldNum"/>
          </p:nvPr>
        </p:nvSpPr>
        <p:spPr>
          <a:xfrm>
            <a:off x="4399200" y="9555480"/>
            <a:ext cx="3372840" cy="502560"/>
          </a:xfrm>
          <a:prstGeom prst="rect">
            <a:avLst/>
          </a:prstGeom>
        </p:spPr>
        <p:txBody>
          <a:bodyPr lIns="0" rIns="0" tIns="0" bIns="0" anchor="b"/>
          <a:p>
            <a:pPr algn="r"/>
            <a:fld id="{03ED2E6A-D0F6-48D9-8771-791C2ED5B9DD}"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281480" y="0"/>
            <a:ext cx="3276360" cy="536040"/>
          </a:xfrm>
          <a:prstGeom prst="rect">
            <a:avLst/>
          </a:prstGeom>
          <a:noFill/>
          <a:ln>
            <a:noFill/>
          </a:ln>
        </p:spPr>
        <p:style>
          <a:lnRef idx="0"/>
          <a:fillRef idx="0"/>
          <a:effectRef idx="0"/>
          <a:fontRef idx="minor"/>
        </p:style>
        <p:txBody>
          <a:bodyPr/>
          <a:p>
            <a:pPr algn="r">
              <a:lnSpc>
                <a:spcPct val="100000"/>
              </a:lnSpc>
            </a:pPr>
            <a:fld id="{49945BB5-E50A-423F-8EA3-4E5B611FCD54}" type="datetime">
              <a:rPr b="0" lang="en-US" sz="1200" spc="-1" strike="noStrike">
                <a:solidFill>
                  <a:srgbClr val="000000"/>
                </a:solidFill>
                <a:latin typeface="+mn-lt"/>
                <a:ea typeface="+mn-ea"/>
              </a:rPr>
              <a:t>5/21/19</a:t>
            </a:fld>
            <a:endParaRPr b="0" lang="en-US" sz="1200" spc="-1" strike="noStrike">
              <a:latin typeface="Arial"/>
            </a:endParaRPr>
          </a:p>
        </p:txBody>
      </p:sp>
      <p:sp>
        <p:nvSpPr>
          <p:cNvPr id="119" name="CustomShape 2"/>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50CF94D5-DD7D-4C35-BC93-85ABAA1A2ACA}"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20" name="CustomShape 3"/>
          <p:cNvSpPr/>
          <p:nvPr/>
        </p:nvSpPr>
        <p:spPr>
          <a:xfrm>
            <a:off x="4278960" y="10157400"/>
            <a:ext cx="3280320" cy="533880"/>
          </a:xfrm>
          <a:prstGeom prst="rect">
            <a:avLst/>
          </a:prstGeom>
          <a:noFill/>
          <a:ln>
            <a:noFill/>
          </a:ln>
        </p:spPr>
        <p:style>
          <a:lnRef idx="0"/>
          <a:fillRef idx="0"/>
          <a:effectRef idx="0"/>
          <a:fontRef idx="minor"/>
        </p:style>
        <p:txBody>
          <a:bodyPr anchor="b"/>
          <a:p>
            <a:pPr algn="r">
              <a:lnSpc>
                <a:spcPct val="100000"/>
              </a:lnSpc>
            </a:pPr>
            <a:fld id="{B7EF0085-664A-4C7D-9585-5F5454744DDE}"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21" name="PlaceHolder 4"/>
          <p:cNvSpPr>
            <a:spLocks noGrp="1"/>
          </p:cNvSpPr>
          <p:nvPr>
            <p:ph type="sldImg"/>
          </p:nvPr>
        </p:nvSpPr>
        <p:spPr>
          <a:xfrm>
            <a:off x="1107000" y="812520"/>
            <a:ext cx="5344920" cy="4008600"/>
          </a:xfrm>
          <a:prstGeom prst="rect">
            <a:avLst/>
          </a:prstGeom>
        </p:spPr>
      </p:sp>
      <p:sp>
        <p:nvSpPr>
          <p:cNvPr id="122" name="PlaceHolder 5"/>
          <p:cNvSpPr>
            <a:spLocks noGrp="1"/>
          </p:cNvSpPr>
          <p:nvPr>
            <p:ph type="body"/>
          </p:nvPr>
        </p:nvSpPr>
        <p:spPr>
          <a:xfrm>
            <a:off x="756000" y="5078520"/>
            <a:ext cx="6047280" cy="4811040"/>
          </a:xfrm>
          <a:prstGeom prst="rect">
            <a:avLst/>
          </a:prstGeom>
        </p:spPr>
        <p:txBody>
          <a:bodyPr lIns="0" rIns="0" tIns="0" bIns="0"/>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281480" y="0"/>
            <a:ext cx="3276360" cy="536040"/>
          </a:xfrm>
          <a:prstGeom prst="rect">
            <a:avLst/>
          </a:prstGeom>
          <a:noFill/>
          <a:ln>
            <a:noFill/>
          </a:ln>
        </p:spPr>
        <p:style>
          <a:lnRef idx="0"/>
          <a:fillRef idx="0"/>
          <a:effectRef idx="0"/>
          <a:fontRef idx="minor"/>
        </p:style>
        <p:txBody>
          <a:bodyPr/>
          <a:p>
            <a:pPr algn="r">
              <a:lnSpc>
                <a:spcPct val="100000"/>
              </a:lnSpc>
            </a:pPr>
            <a:fld id="{B85E6B6D-2E92-4D47-BA73-80ECC5580300}" type="datetime">
              <a:rPr b="0" lang="en-US" sz="1200" spc="-1" strike="noStrike">
                <a:solidFill>
                  <a:srgbClr val="000000"/>
                </a:solidFill>
                <a:latin typeface="+mn-lt"/>
                <a:ea typeface="+mn-ea"/>
              </a:rPr>
              <a:t>5/21/19</a:t>
            </a:fld>
            <a:endParaRPr b="0" lang="en-US" sz="1200" spc="-1" strike="noStrike">
              <a:latin typeface="Arial"/>
            </a:endParaRPr>
          </a:p>
        </p:txBody>
      </p:sp>
      <p:sp>
        <p:nvSpPr>
          <p:cNvPr id="124" name="CustomShape 2"/>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69E913E6-E4FF-4A84-89A6-E086F8ED3A26}"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25" name="CustomShape 3"/>
          <p:cNvSpPr/>
          <p:nvPr/>
        </p:nvSpPr>
        <p:spPr>
          <a:xfrm>
            <a:off x="4278960" y="10157400"/>
            <a:ext cx="3280320" cy="533880"/>
          </a:xfrm>
          <a:prstGeom prst="rect">
            <a:avLst/>
          </a:prstGeom>
          <a:noFill/>
          <a:ln>
            <a:noFill/>
          </a:ln>
        </p:spPr>
        <p:style>
          <a:lnRef idx="0"/>
          <a:fillRef idx="0"/>
          <a:effectRef idx="0"/>
          <a:fontRef idx="minor"/>
        </p:style>
        <p:txBody>
          <a:bodyPr anchor="b"/>
          <a:p>
            <a:pPr algn="r">
              <a:lnSpc>
                <a:spcPct val="100000"/>
              </a:lnSpc>
            </a:pPr>
            <a:fld id="{532F6DB6-0017-431D-9A86-21C3EBDACC7D}"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26" name="PlaceHolder 4"/>
          <p:cNvSpPr>
            <a:spLocks noGrp="1"/>
          </p:cNvSpPr>
          <p:nvPr>
            <p:ph type="sldImg"/>
          </p:nvPr>
        </p:nvSpPr>
        <p:spPr>
          <a:xfrm>
            <a:off x="1107000" y="812520"/>
            <a:ext cx="5344920" cy="4008600"/>
          </a:xfrm>
          <a:prstGeom prst="rect">
            <a:avLst/>
          </a:prstGeom>
        </p:spPr>
      </p:sp>
      <p:sp>
        <p:nvSpPr>
          <p:cNvPr id="127" name="PlaceHolder 5"/>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281480" y="0"/>
            <a:ext cx="3276360" cy="536040"/>
          </a:xfrm>
          <a:prstGeom prst="rect">
            <a:avLst/>
          </a:prstGeom>
          <a:noFill/>
          <a:ln>
            <a:noFill/>
          </a:ln>
        </p:spPr>
        <p:style>
          <a:lnRef idx="0"/>
          <a:fillRef idx="0"/>
          <a:effectRef idx="0"/>
          <a:fontRef idx="minor"/>
        </p:style>
        <p:txBody>
          <a:bodyPr/>
          <a:p>
            <a:pPr algn="r">
              <a:lnSpc>
                <a:spcPct val="100000"/>
              </a:lnSpc>
            </a:pPr>
            <a:fld id="{3DCC0353-7BBB-4383-875B-7E645842809C}" type="datetime">
              <a:rPr b="0" lang="en-US" sz="1200" spc="-1" strike="noStrike">
                <a:solidFill>
                  <a:srgbClr val="000000"/>
                </a:solidFill>
                <a:latin typeface="+mn-lt"/>
                <a:ea typeface="+mn-ea"/>
              </a:rPr>
              <a:t>5/21/19</a:t>
            </a:fld>
            <a:endParaRPr b="0" lang="en-US" sz="1200" spc="-1" strike="noStrike">
              <a:latin typeface="Arial"/>
            </a:endParaRPr>
          </a:p>
        </p:txBody>
      </p:sp>
      <p:sp>
        <p:nvSpPr>
          <p:cNvPr id="129" name="CustomShape 2"/>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04F0DDE3-46A4-47D9-B15D-C60719A331E8}"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30" name="CustomShape 3"/>
          <p:cNvSpPr/>
          <p:nvPr/>
        </p:nvSpPr>
        <p:spPr>
          <a:xfrm>
            <a:off x="4278960" y="10157400"/>
            <a:ext cx="3280320" cy="533880"/>
          </a:xfrm>
          <a:prstGeom prst="rect">
            <a:avLst/>
          </a:prstGeom>
          <a:noFill/>
          <a:ln>
            <a:noFill/>
          </a:ln>
        </p:spPr>
        <p:style>
          <a:lnRef idx="0"/>
          <a:fillRef idx="0"/>
          <a:effectRef idx="0"/>
          <a:fontRef idx="minor"/>
        </p:style>
        <p:txBody>
          <a:bodyPr anchor="b"/>
          <a:p>
            <a:pPr algn="r">
              <a:lnSpc>
                <a:spcPct val="100000"/>
              </a:lnSpc>
            </a:pPr>
            <a:fld id="{A8EBBC7B-D88E-40CA-8DF6-04ACA678649D}"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31" name="PlaceHolder 4"/>
          <p:cNvSpPr>
            <a:spLocks noGrp="1"/>
          </p:cNvSpPr>
          <p:nvPr>
            <p:ph type="sldImg"/>
          </p:nvPr>
        </p:nvSpPr>
        <p:spPr>
          <a:xfrm>
            <a:off x="1107000" y="812520"/>
            <a:ext cx="5344920" cy="4008600"/>
          </a:xfrm>
          <a:prstGeom prst="rect">
            <a:avLst/>
          </a:prstGeom>
        </p:spPr>
      </p:sp>
      <p:sp>
        <p:nvSpPr>
          <p:cNvPr id="132" name="PlaceHolder 5"/>
          <p:cNvSpPr>
            <a:spLocks noGrp="1"/>
          </p:cNvSpPr>
          <p:nvPr>
            <p:ph type="body"/>
          </p:nvPr>
        </p:nvSpPr>
        <p:spPr>
          <a:xfrm>
            <a:off x="756000" y="5078520"/>
            <a:ext cx="6047280" cy="4811040"/>
          </a:xfrm>
          <a:prstGeom prst="rect">
            <a:avLst/>
          </a:prstGeom>
        </p:spPr>
        <p:txBody>
          <a:bodyPr lIns="0" rIns="0" tIns="0" bIns="0"/>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281480" y="0"/>
            <a:ext cx="3276360" cy="536040"/>
          </a:xfrm>
          <a:prstGeom prst="rect">
            <a:avLst/>
          </a:prstGeom>
          <a:noFill/>
          <a:ln>
            <a:noFill/>
          </a:ln>
        </p:spPr>
        <p:style>
          <a:lnRef idx="0"/>
          <a:fillRef idx="0"/>
          <a:effectRef idx="0"/>
          <a:fontRef idx="minor"/>
        </p:style>
        <p:txBody>
          <a:bodyPr/>
          <a:p>
            <a:pPr algn="r">
              <a:lnSpc>
                <a:spcPct val="100000"/>
              </a:lnSpc>
            </a:pPr>
            <a:fld id="{CF30B86C-59D5-4138-9B4B-E0AA6B78BC84}" type="datetime">
              <a:rPr b="0" lang="en-US" sz="1200" spc="-1" strike="noStrike">
                <a:solidFill>
                  <a:srgbClr val="000000"/>
                </a:solidFill>
                <a:latin typeface="+mn-lt"/>
                <a:ea typeface="+mn-ea"/>
              </a:rPr>
              <a:t>5/21/19</a:t>
            </a:fld>
            <a:endParaRPr b="0" lang="en-US" sz="1200" spc="-1" strike="noStrike">
              <a:latin typeface="Arial"/>
            </a:endParaRPr>
          </a:p>
        </p:txBody>
      </p:sp>
      <p:sp>
        <p:nvSpPr>
          <p:cNvPr id="134" name="CustomShape 2"/>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71B74FDF-BCA2-4A79-8B0A-94F20DF14DF9}"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35" name="CustomShape 3"/>
          <p:cNvSpPr/>
          <p:nvPr/>
        </p:nvSpPr>
        <p:spPr>
          <a:xfrm>
            <a:off x="4278960" y="10157400"/>
            <a:ext cx="3280320" cy="533880"/>
          </a:xfrm>
          <a:prstGeom prst="rect">
            <a:avLst/>
          </a:prstGeom>
          <a:noFill/>
          <a:ln>
            <a:noFill/>
          </a:ln>
        </p:spPr>
        <p:style>
          <a:lnRef idx="0"/>
          <a:fillRef idx="0"/>
          <a:effectRef idx="0"/>
          <a:fontRef idx="minor"/>
        </p:style>
        <p:txBody>
          <a:bodyPr anchor="b"/>
          <a:p>
            <a:pPr algn="r">
              <a:lnSpc>
                <a:spcPct val="100000"/>
              </a:lnSpc>
            </a:pPr>
            <a:fld id="{8F33AA8B-8B20-4765-A76D-9ECB86F6D13E}"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36" name="PlaceHolder 4"/>
          <p:cNvSpPr>
            <a:spLocks noGrp="1"/>
          </p:cNvSpPr>
          <p:nvPr>
            <p:ph type="sldImg"/>
          </p:nvPr>
        </p:nvSpPr>
        <p:spPr>
          <a:xfrm>
            <a:off x="1107000" y="812520"/>
            <a:ext cx="5344920" cy="4008600"/>
          </a:xfrm>
          <a:prstGeom prst="rect">
            <a:avLst/>
          </a:prstGeom>
        </p:spPr>
      </p:sp>
      <p:sp>
        <p:nvSpPr>
          <p:cNvPr id="137" name="PlaceHolder 5"/>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281480" y="0"/>
            <a:ext cx="3276360" cy="536040"/>
          </a:xfrm>
          <a:prstGeom prst="rect">
            <a:avLst/>
          </a:prstGeom>
          <a:noFill/>
          <a:ln>
            <a:noFill/>
          </a:ln>
        </p:spPr>
        <p:style>
          <a:lnRef idx="0"/>
          <a:fillRef idx="0"/>
          <a:effectRef idx="0"/>
          <a:fontRef idx="minor"/>
        </p:style>
        <p:txBody>
          <a:bodyPr/>
          <a:p>
            <a:pPr algn="r">
              <a:lnSpc>
                <a:spcPct val="100000"/>
              </a:lnSpc>
            </a:pPr>
            <a:fld id="{86E49AF2-074C-44AF-9A7C-98DC39AA6C68}" type="datetime">
              <a:rPr b="0" lang="en-US" sz="1200" spc="-1" strike="noStrike">
                <a:solidFill>
                  <a:srgbClr val="000000"/>
                </a:solidFill>
                <a:latin typeface="+mn-lt"/>
                <a:ea typeface="+mn-ea"/>
              </a:rPr>
              <a:t>5/21/19</a:t>
            </a:fld>
            <a:endParaRPr b="0" lang="en-US" sz="1200" spc="-1" strike="noStrike">
              <a:latin typeface="Arial"/>
            </a:endParaRPr>
          </a:p>
        </p:txBody>
      </p:sp>
      <p:sp>
        <p:nvSpPr>
          <p:cNvPr id="139" name="CustomShape 2"/>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0A6B3E1F-4FA6-4C22-8F63-6B16A5B27043}"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40" name="CustomShape 3"/>
          <p:cNvSpPr/>
          <p:nvPr/>
        </p:nvSpPr>
        <p:spPr>
          <a:xfrm>
            <a:off x="4278960" y="10157400"/>
            <a:ext cx="3280320" cy="533880"/>
          </a:xfrm>
          <a:prstGeom prst="rect">
            <a:avLst/>
          </a:prstGeom>
          <a:noFill/>
          <a:ln>
            <a:noFill/>
          </a:ln>
        </p:spPr>
        <p:style>
          <a:lnRef idx="0"/>
          <a:fillRef idx="0"/>
          <a:effectRef idx="0"/>
          <a:fontRef idx="minor"/>
        </p:style>
        <p:txBody>
          <a:bodyPr anchor="b"/>
          <a:p>
            <a:pPr algn="r">
              <a:lnSpc>
                <a:spcPct val="100000"/>
              </a:lnSpc>
            </a:pPr>
            <a:fld id="{3A3A99AE-CAB5-4243-A101-A0E2D7F02249}"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41" name="PlaceHolder 4"/>
          <p:cNvSpPr>
            <a:spLocks noGrp="1"/>
          </p:cNvSpPr>
          <p:nvPr>
            <p:ph type="sldImg"/>
          </p:nvPr>
        </p:nvSpPr>
        <p:spPr>
          <a:xfrm>
            <a:off x="1107000" y="812520"/>
            <a:ext cx="5344920" cy="4008600"/>
          </a:xfrm>
          <a:prstGeom prst="rect">
            <a:avLst/>
          </a:prstGeom>
        </p:spPr>
      </p:sp>
      <p:sp>
        <p:nvSpPr>
          <p:cNvPr id="142" name="PlaceHolder 5"/>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281480" y="0"/>
            <a:ext cx="3276360" cy="536040"/>
          </a:xfrm>
          <a:prstGeom prst="rect">
            <a:avLst/>
          </a:prstGeom>
          <a:noFill/>
          <a:ln>
            <a:noFill/>
          </a:ln>
        </p:spPr>
        <p:style>
          <a:lnRef idx="0"/>
          <a:fillRef idx="0"/>
          <a:effectRef idx="0"/>
          <a:fontRef idx="minor"/>
        </p:style>
        <p:txBody>
          <a:bodyPr/>
          <a:p>
            <a:pPr algn="r">
              <a:lnSpc>
                <a:spcPct val="100000"/>
              </a:lnSpc>
            </a:pPr>
            <a:fld id="{B241A5BD-D351-4FDD-A82F-09BE86F17436}" type="datetime">
              <a:rPr b="0" lang="en-US" sz="1200" spc="-1" strike="noStrike">
                <a:solidFill>
                  <a:srgbClr val="000000"/>
                </a:solidFill>
                <a:latin typeface="+mn-lt"/>
                <a:ea typeface="+mn-ea"/>
              </a:rPr>
              <a:t>5/21/19</a:t>
            </a:fld>
            <a:endParaRPr b="0" lang="en-US" sz="1200" spc="-1" strike="noStrike">
              <a:latin typeface="Arial"/>
            </a:endParaRPr>
          </a:p>
        </p:txBody>
      </p:sp>
      <p:sp>
        <p:nvSpPr>
          <p:cNvPr id="144" name="CustomShape 2"/>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01D6A6DB-84B5-4267-9D5B-7ADE86553A89}"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45" name="CustomShape 3"/>
          <p:cNvSpPr/>
          <p:nvPr/>
        </p:nvSpPr>
        <p:spPr>
          <a:xfrm>
            <a:off x="4278960" y="10157400"/>
            <a:ext cx="3280320" cy="533880"/>
          </a:xfrm>
          <a:prstGeom prst="rect">
            <a:avLst/>
          </a:prstGeom>
          <a:noFill/>
          <a:ln>
            <a:noFill/>
          </a:ln>
        </p:spPr>
        <p:style>
          <a:lnRef idx="0"/>
          <a:fillRef idx="0"/>
          <a:effectRef idx="0"/>
          <a:fontRef idx="minor"/>
        </p:style>
        <p:txBody>
          <a:bodyPr anchor="b"/>
          <a:p>
            <a:pPr algn="r">
              <a:lnSpc>
                <a:spcPct val="100000"/>
              </a:lnSpc>
            </a:pPr>
            <a:fld id="{B87416C1-B19B-43F9-9414-D5BA3BA9C424}"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46" name="PlaceHolder 4"/>
          <p:cNvSpPr>
            <a:spLocks noGrp="1"/>
          </p:cNvSpPr>
          <p:nvPr>
            <p:ph type="sldImg"/>
          </p:nvPr>
        </p:nvSpPr>
        <p:spPr>
          <a:xfrm>
            <a:off x="1107000" y="812520"/>
            <a:ext cx="5344920" cy="4008600"/>
          </a:xfrm>
          <a:prstGeom prst="rect">
            <a:avLst/>
          </a:prstGeom>
        </p:spPr>
      </p:sp>
      <p:sp>
        <p:nvSpPr>
          <p:cNvPr id="147" name="PlaceHolder 5"/>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281480" y="0"/>
            <a:ext cx="3276360" cy="536040"/>
          </a:xfrm>
          <a:prstGeom prst="rect">
            <a:avLst/>
          </a:prstGeom>
          <a:noFill/>
          <a:ln>
            <a:noFill/>
          </a:ln>
        </p:spPr>
        <p:style>
          <a:lnRef idx="0"/>
          <a:fillRef idx="0"/>
          <a:effectRef idx="0"/>
          <a:fontRef idx="minor"/>
        </p:style>
        <p:txBody>
          <a:bodyPr/>
          <a:p>
            <a:pPr algn="r">
              <a:lnSpc>
                <a:spcPct val="100000"/>
              </a:lnSpc>
            </a:pPr>
            <a:fld id="{3BA24C7C-D2D6-47FC-B584-212F015C13FD}" type="datetime">
              <a:rPr b="0" lang="en-US" sz="1200" spc="-1" strike="noStrike">
                <a:solidFill>
                  <a:srgbClr val="000000"/>
                </a:solidFill>
                <a:latin typeface="+mn-lt"/>
                <a:ea typeface="+mn-ea"/>
              </a:rPr>
              <a:t>5/21/19</a:t>
            </a:fld>
            <a:endParaRPr b="0" lang="en-US" sz="1200" spc="-1" strike="noStrike">
              <a:latin typeface="Arial"/>
            </a:endParaRPr>
          </a:p>
        </p:txBody>
      </p:sp>
      <p:sp>
        <p:nvSpPr>
          <p:cNvPr id="149" name="CustomShape 2"/>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112B063C-E6D6-414B-982C-63B87AA8FCC3}"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50" name="CustomShape 3"/>
          <p:cNvSpPr/>
          <p:nvPr/>
        </p:nvSpPr>
        <p:spPr>
          <a:xfrm>
            <a:off x="4278960" y="10157400"/>
            <a:ext cx="3280320" cy="533880"/>
          </a:xfrm>
          <a:prstGeom prst="rect">
            <a:avLst/>
          </a:prstGeom>
          <a:noFill/>
          <a:ln>
            <a:noFill/>
          </a:ln>
        </p:spPr>
        <p:style>
          <a:lnRef idx="0"/>
          <a:fillRef idx="0"/>
          <a:effectRef idx="0"/>
          <a:fontRef idx="minor"/>
        </p:style>
        <p:txBody>
          <a:bodyPr anchor="b"/>
          <a:p>
            <a:pPr algn="r">
              <a:lnSpc>
                <a:spcPct val="100000"/>
              </a:lnSpc>
            </a:pPr>
            <a:fld id="{C1982DB9-9FFE-4AF0-BD74-AD9C80E9268A}" type="slidenum">
              <a:rPr b="0" lang="en-US" sz="1400" spc="-1" strike="noStrike">
                <a:solidFill>
                  <a:srgbClr val="000000"/>
                </a:solidFill>
                <a:latin typeface="Noto Sans Regular"/>
                <a:ea typeface="DejaVu Sans"/>
              </a:rPr>
              <a:t>1</a:t>
            </a:fld>
            <a:endParaRPr b="0" lang="en-US" sz="1400" spc="-1" strike="noStrike">
              <a:latin typeface="Arial"/>
            </a:endParaRPr>
          </a:p>
        </p:txBody>
      </p:sp>
      <p:sp>
        <p:nvSpPr>
          <p:cNvPr id="151" name="PlaceHolder 4"/>
          <p:cNvSpPr>
            <a:spLocks noGrp="1"/>
          </p:cNvSpPr>
          <p:nvPr>
            <p:ph type="sldImg"/>
          </p:nvPr>
        </p:nvSpPr>
        <p:spPr>
          <a:xfrm>
            <a:off x="1107000" y="812520"/>
            <a:ext cx="5344920" cy="4008600"/>
          </a:xfrm>
          <a:prstGeom prst="rect">
            <a:avLst/>
          </a:prstGeom>
        </p:spPr>
      </p:sp>
      <p:sp>
        <p:nvSpPr>
          <p:cNvPr id="152" name="PlaceHolder 5"/>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281480" y="0"/>
            <a:ext cx="3276360" cy="536040"/>
          </a:xfrm>
          <a:prstGeom prst="rect">
            <a:avLst/>
          </a:prstGeom>
          <a:noFill/>
          <a:ln>
            <a:noFill/>
          </a:ln>
        </p:spPr>
        <p:style>
          <a:lnRef idx="0"/>
          <a:fillRef idx="0"/>
          <a:effectRef idx="0"/>
          <a:fontRef idx="minor"/>
        </p:style>
        <p:txBody>
          <a:bodyPr/>
          <a:p>
            <a:pPr algn="r">
              <a:lnSpc>
                <a:spcPct val="100000"/>
              </a:lnSpc>
            </a:pPr>
            <a:fld id="{F9363B30-0669-4069-A1EA-95615157FD1A}" type="datetime">
              <a:rPr b="0" lang="en-US" sz="1200" spc="-1" strike="noStrike">
                <a:solidFill>
                  <a:srgbClr val="000000"/>
                </a:solidFill>
                <a:latin typeface="+mn-lt"/>
                <a:ea typeface="+mn-ea"/>
              </a:rPr>
              <a:t>5/21/19</a:t>
            </a:fld>
            <a:endParaRPr b="0" lang="en-US" sz="1200" spc="-1" strike="noStrike">
              <a:latin typeface="Arial"/>
            </a:endParaRPr>
          </a:p>
        </p:txBody>
      </p:sp>
      <p:sp>
        <p:nvSpPr>
          <p:cNvPr id="154" name="CustomShape 2"/>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3D255909-EB9B-405F-A7FD-403E9DE32F4B}" type="slidenum">
              <a:rPr b="0" lang="en-US" sz="1400" spc="-1" strike="noStrike">
                <a:solidFill>
                  <a:srgbClr val="000000"/>
                </a:solidFill>
                <a:latin typeface="Noto Sans Regular"/>
                <a:ea typeface="DejaVu Sans"/>
              </a:rPr>
              <a:t>&lt;number&gt;</a:t>
            </a:fld>
            <a:endParaRPr b="0" lang="en-US" sz="1400" spc="-1" strike="noStrike">
              <a:latin typeface="Arial"/>
            </a:endParaRPr>
          </a:p>
        </p:txBody>
      </p:sp>
      <p:sp>
        <p:nvSpPr>
          <p:cNvPr id="155" name="CustomShape 3"/>
          <p:cNvSpPr/>
          <p:nvPr/>
        </p:nvSpPr>
        <p:spPr>
          <a:xfrm>
            <a:off x="4278960" y="10157400"/>
            <a:ext cx="3280320" cy="533880"/>
          </a:xfrm>
          <a:prstGeom prst="rect">
            <a:avLst/>
          </a:prstGeom>
          <a:noFill/>
          <a:ln>
            <a:noFill/>
          </a:ln>
        </p:spPr>
        <p:style>
          <a:lnRef idx="0"/>
          <a:fillRef idx="0"/>
          <a:effectRef idx="0"/>
          <a:fontRef idx="minor"/>
        </p:style>
        <p:txBody>
          <a:bodyPr anchor="b"/>
          <a:p>
            <a:pPr algn="r">
              <a:lnSpc>
                <a:spcPct val="100000"/>
              </a:lnSpc>
            </a:pPr>
            <a:fld id="{69AD704E-1B6E-4E12-91E2-21EC67DAA7A4}" type="slidenum">
              <a:rPr b="0" lang="en-US" sz="1400" spc="-1" strike="noStrike">
                <a:solidFill>
                  <a:srgbClr val="000000"/>
                </a:solidFill>
                <a:latin typeface="Noto Sans Regular"/>
                <a:ea typeface="DejaVu Sans"/>
              </a:rPr>
              <a:t>&lt;number&gt;</a:t>
            </a:fld>
            <a:endParaRPr b="0" lang="en-US" sz="1400" spc="-1" strike="noStrike">
              <a:latin typeface="Arial"/>
            </a:endParaRPr>
          </a:p>
        </p:txBody>
      </p:sp>
      <p:sp>
        <p:nvSpPr>
          <p:cNvPr id="156" name="PlaceHolder 4"/>
          <p:cNvSpPr>
            <a:spLocks noGrp="1"/>
          </p:cNvSpPr>
          <p:nvPr>
            <p:ph type="sldImg"/>
          </p:nvPr>
        </p:nvSpPr>
        <p:spPr>
          <a:xfrm>
            <a:off x="1107000" y="812520"/>
            <a:ext cx="5344920" cy="4008600"/>
          </a:xfrm>
          <a:prstGeom prst="rect">
            <a:avLst/>
          </a:prstGeom>
        </p:spPr>
      </p:sp>
      <p:sp>
        <p:nvSpPr>
          <p:cNvPr id="157" name="PlaceHolder 5"/>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281480" y="0"/>
            <a:ext cx="3276360" cy="536040"/>
          </a:xfrm>
          <a:prstGeom prst="rect">
            <a:avLst/>
          </a:prstGeom>
          <a:noFill/>
          <a:ln>
            <a:noFill/>
          </a:ln>
        </p:spPr>
        <p:style>
          <a:lnRef idx="0"/>
          <a:fillRef idx="0"/>
          <a:effectRef idx="0"/>
          <a:fontRef idx="minor"/>
        </p:style>
        <p:txBody>
          <a:bodyPr/>
          <a:p>
            <a:pPr algn="r">
              <a:lnSpc>
                <a:spcPct val="100000"/>
              </a:lnSpc>
            </a:pPr>
            <a:fld id="{3EA969D6-6235-4F01-926F-F80DAD9310B8}" type="datetime">
              <a:rPr b="0" lang="en-US" sz="1200" spc="-1" strike="noStrike">
                <a:solidFill>
                  <a:srgbClr val="000000"/>
                </a:solidFill>
                <a:latin typeface="+mn-lt"/>
                <a:ea typeface="+mn-ea"/>
              </a:rPr>
              <a:t>5/21/19</a:t>
            </a:fld>
            <a:endParaRPr b="0" lang="en-US" sz="1200" spc="-1" strike="noStrike">
              <a:latin typeface="Arial"/>
            </a:endParaRPr>
          </a:p>
        </p:txBody>
      </p:sp>
      <p:sp>
        <p:nvSpPr>
          <p:cNvPr id="159" name="CustomShape 2"/>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7CA86D97-2097-4E34-A71F-38AB693520AF}" type="slidenum">
              <a:rPr b="0" lang="en-US" sz="1400" spc="-1" strike="noStrike">
                <a:solidFill>
                  <a:srgbClr val="000000"/>
                </a:solidFill>
                <a:latin typeface="Noto Sans Regular"/>
                <a:ea typeface="DejaVu Sans"/>
              </a:rPr>
              <a:t>&lt;number&gt;</a:t>
            </a:fld>
            <a:endParaRPr b="0" lang="en-US" sz="1400" spc="-1" strike="noStrike">
              <a:latin typeface="Arial"/>
            </a:endParaRPr>
          </a:p>
        </p:txBody>
      </p:sp>
      <p:sp>
        <p:nvSpPr>
          <p:cNvPr id="160" name="CustomShape 3"/>
          <p:cNvSpPr/>
          <p:nvPr/>
        </p:nvSpPr>
        <p:spPr>
          <a:xfrm>
            <a:off x="4278960" y="10157400"/>
            <a:ext cx="3280320" cy="533880"/>
          </a:xfrm>
          <a:prstGeom prst="rect">
            <a:avLst/>
          </a:prstGeom>
          <a:noFill/>
          <a:ln>
            <a:noFill/>
          </a:ln>
        </p:spPr>
        <p:style>
          <a:lnRef idx="0"/>
          <a:fillRef idx="0"/>
          <a:effectRef idx="0"/>
          <a:fontRef idx="minor"/>
        </p:style>
        <p:txBody>
          <a:bodyPr anchor="b"/>
          <a:p>
            <a:pPr algn="r">
              <a:lnSpc>
                <a:spcPct val="100000"/>
              </a:lnSpc>
            </a:pPr>
            <a:fld id="{28CC4492-6D98-4197-A997-4DCC1122E544}" type="slidenum">
              <a:rPr b="0" lang="en-US" sz="1400" spc="-1" strike="noStrike">
                <a:solidFill>
                  <a:srgbClr val="000000"/>
                </a:solidFill>
                <a:latin typeface="Noto Sans Regular"/>
                <a:ea typeface="DejaVu Sans"/>
              </a:rPr>
              <a:t>&lt;number&gt;</a:t>
            </a:fld>
            <a:endParaRPr b="0" lang="en-US" sz="1400" spc="-1" strike="noStrike">
              <a:latin typeface="Arial"/>
            </a:endParaRPr>
          </a:p>
        </p:txBody>
      </p:sp>
      <p:sp>
        <p:nvSpPr>
          <p:cNvPr id="161" name="PlaceHolder 4"/>
          <p:cNvSpPr>
            <a:spLocks noGrp="1"/>
          </p:cNvSpPr>
          <p:nvPr>
            <p:ph type="sldImg"/>
          </p:nvPr>
        </p:nvSpPr>
        <p:spPr>
          <a:xfrm>
            <a:off x="1107000" y="812520"/>
            <a:ext cx="5344920" cy="4008600"/>
          </a:xfrm>
          <a:prstGeom prst="rect">
            <a:avLst/>
          </a:prstGeom>
        </p:spPr>
      </p:sp>
      <p:sp>
        <p:nvSpPr>
          <p:cNvPr id="162" name="PlaceHolder 5"/>
          <p:cNvSpPr>
            <a:spLocks noGrp="1"/>
          </p:cNvSpPr>
          <p:nvPr>
            <p:ph type="body"/>
          </p:nvPr>
        </p:nvSpPr>
        <p:spPr>
          <a:xfrm>
            <a:off x="756000" y="5078520"/>
            <a:ext cx="6047280" cy="481068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504000" y="1768680"/>
            <a:ext cx="907200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30" name="PlaceHolder 3"/>
          <p:cNvSpPr>
            <a:spLocks noGrp="1"/>
          </p:cNvSpPr>
          <p:nvPr>
            <p:ph type="body"/>
          </p:nvPr>
        </p:nvSpPr>
        <p:spPr>
          <a:xfrm>
            <a:off x="504000" y="4058640"/>
            <a:ext cx="907200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32"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33"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34" name="PlaceHolder 4"/>
          <p:cNvSpPr>
            <a:spLocks noGrp="1"/>
          </p:cNvSpPr>
          <p:nvPr>
            <p:ph type="body"/>
          </p:nvPr>
        </p:nvSpPr>
        <p:spPr>
          <a:xfrm>
            <a:off x="504000" y="405864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35" name="PlaceHolder 5"/>
          <p:cNvSpPr>
            <a:spLocks noGrp="1"/>
          </p:cNvSpPr>
          <p:nvPr>
            <p:ph type="body"/>
          </p:nvPr>
        </p:nvSpPr>
        <p:spPr>
          <a:xfrm>
            <a:off x="5152680" y="405864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37" name="PlaceHolder 2"/>
          <p:cNvSpPr>
            <a:spLocks noGrp="1"/>
          </p:cNvSpPr>
          <p:nvPr>
            <p:ph type="body"/>
          </p:nvPr>
        </p:nvSpPr>
        <p:spPr>
          <a:xfrm>
            <a:off x="504000" y="176868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38" name="PlaceHolder 3"/>
          <p:cNvSpPr>
            <a:spLocks noGrp="1"/>
          </p:cNvSpPr>
          <p:nvPr>
            <p:ph type="body"/>
          </p:nvPr>
        </p:nvSpPr>
        <p:spPr>
          <a:xfrm>
            <a:off x="3571560" y="176868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39" name="PlaceHolder 4"/>
          <p:cNvSpPr>
            <a:spLocks noGrp="1"/>
          </p:cNvSpPr>
          <p:nvPr>
            <p:ph type="body"/>
          </p:nvPr>
        </p:nvSpPr>
        <p:spPr>
          <a:xfrm>
            <a:off x="6639120" y="176868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40" name="PlaceHolder 5"/>
          <p:cNvSpPr>
            <a:spLocks noGrp="1"/>
          </p:cNvSpPr>
          <p:nvPr>
            <p:ph type="body"/>
          </p:nvPr>
        </p:nvSpPr>
        <p:spPr>
          <a:xfrm>
            <a:off x="504000" y="405864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41" name="PlaceHolder 6"/>
          <p:cNvSpPr>
            <a:spLocks noGrp="1"/>
          </p:cNvSpPr>
          <p:nvPr>
            <p:ph type="body"/>
          </p:nvPr>
        </p:nvSpPr>
        <p:spPr>
          <a:xfrm>
            <a:off x="3571560" y="405864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42" name="PlaceHolder 7"/>
          <p:cNvSpPr>
            <a:spLocks noGrp="1"/>
          </p:cNvSpPr>
          <p:nvPr>
            <p:ph type="body"/>
          </p:nvPr>
        </p:nvSpPr>
        <p:spPr>
          <a:xfrm>
            <a:off x="6639120" y="405864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53" name="PlaceHolder 2"/>
          <p:cNvSpPr>
            <a:spLocks noGrp="1"/>
          </p:cNvSpPr>
          <p:nvPr>
            <p:ph type="body"/>
          </p:nvPr>
        </p:nvSpPr>
        <p:spPr>
          <a:xfrm>
            <a:off x="504000" y="1768680"/>
            <a:ext cx="9072000" cy="43840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55" name="PlaceHolder 2"/>
          <p:cNvSpPr>
            <a:spLocks noGrp="1"/>
          </p:cNvSpPr>
          <p:nvPr>
            <p:ph type="body"/>
          </p:nvPr>
        </p:nvSpPr>
        <p:spPr>
          <a:xfrm>
            <a:off x="504000" y="1768680"/>
            <a:ext cx="4426920" cy="43840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61" name="PlaceHolder 3"/>
          <p:cNvSpPr>
            <a:spLocks noGrp="1"/>
          </p:cNvSpPr>
          <p:nvPr>
            <p:ph type="body"/>
          </p:nvPr>
        </p:nvSpPr>
        <p:spPr>
          <a:xfrm>
            <a:off x="5152680" y="1768680"/>
            <a:ext cx="4426920" cy="43840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62" name="PlaceHolder 4"/>
          <p:cNvSpPr>
            <a:spLocks noGrp="1"/>
          </p:cNvSpPr>
          <p:nvPr>
            <p:ph type="body"/>
          </p:nvPr>
        </p:nvSpPr>
        <p:spPr>
          <a:xfrm>
            <a:off x="504000" y="405864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504000" y="1768680"/>
            <a:ext cx="4426920" cy="43840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65"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66" name="PlaceHolder 4"/>
          <p:cNvSpPr>
            <a:spLocks noGrp="1"/>
          </p:cNvSpPr>
          <p:nvPr>
            <p:ph type="body"/>
          </p:nvPr>
        </p:nvSpPr>
        <p:spPr>
          <a:xfrm>
            <a:off x="5152680" y="405864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70" name="PlaceHolder 4"/>
          <p:cNvSpPr>
            <a:spLocks noGrp="1"/>
          </p:cNvSpPr>
          <p:nvPr>
            <p:ph type="body"/>
          </p:nvPr>
        </p:nvSpPr>
        <p:spPr>
          <a:xfrm>
            <a:off x="504000" y="4058640"/>
            <a:ext cx="907200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72" name="PlaceHolder 2"/>
          <p:cNvSpPr>
            <a:spLocks noGrp="1"/>
          </p:cNvSpPr>
          <p:nvPr>
            <p:ph type="body"/>
          </p:nvPr>
        </p:nvSpPr>
        <p:spPr>
          <a:xfrm>
            <a:off x="504000" y="1768680"/>
            <a:ext cx="907200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73" name="PlaceHolder 3"/>
          <p:cNvSpPr>
            <a:spLocks noGrp="1"/>
          </p:cNvSpPr>
          <p:nvPr>
            <p:ph type="body"/>
          </p:nvPr>
        </p:nvSpPr>
        <p:spPr>
          <a:xfrm>
            <a:off x="504000" y="4058640"/>
            <a:ext cx="907200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75"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76"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77" name="PlaceHolder 4"/>
          <p:cNvSpPr>
            <a:spLocks noGrp="1"/>
          </p:cNvSpPr>
          <p:nvPr>
            <p:ph type="body"/>
          </p:nvPr>
        </p:nvSpPr>
        <p:spPr>
          <a:xfrm>
            <a:off x="504000" y="405864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78" name="PlaceHolder 5"/>
          <p:cNvSpPr>
            <a:spLocks noGrp="1"/>
          </p:cNvSpPr>
          <p:nvPr>
            <p:ph type="body"/>
          </p:nvPr>
        </p:nvSpPr>
        <p:spPr>
          <a:xfrm>
            <a:off x="5152680" y="405864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504000" y="176868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81" name="PlaceHolder 3"/>
          <p:cNvSpPr>
            <a:spLocks noGrp="1"/>
          </p:cNvSpPr>
          <p:nvPr>
            <p:ph type="body"/>
          </p:nvPr>
        </p:nvSpPr>
        <p:spPr>
          <a:xfrm>
            <a:off x="3571560" y="176868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82" name="PlaceHolder 4"/>
          <p:cNvSpPr>
            <a:spLocks noGrp="1"/>
          </p:cNvSpPr>
          <p:nvPr>
            <p:ph type="body"/>
          </p:nvPr>
        </p:nvSpPr>
        <p:spPr>
          <a:xfrm>
            <a:off x="6639120" y="176868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83" name="PlaceHolder 5"/>
          <p:cNvSpPr>
            <a:spLocks noGrp="1"/>
          </p:cNvSpPr>
          <p:nvPr>
            <p:ph type="body"/>
          </p:nvPr>
        </p:nvSpPr>
        <p:spPr>
          <a:xfrm>
            <a:off x="504000" y="405864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84" name="PlaceHolder 6"/>
          <p:cNvSpPr>
            <a:spLocks noGrp="1"/>
          </p:cNvSpPr>
          <p:nvPr>
            <p:ph type="body"/>
          </p:nvPr>
        </p:nvSpPr>
        <p:spPr>
          <a:xfrm>
            <a:off x="3571560" y="405864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85" name="PlaceHolder 7"/>
          <p:cNvSpPr>
            <a:spLocks noGrp="1"/>
          </p:cNvSpPr>
          <p:nvPr>
            <p:ph type="body"/>
          </p:nvPr>
        </p:nvSpPr>
        <p:spPr>
          <a:xfrm>
            <a:off x="6639120" y="4058640"/>
            <a:ext cx="292104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504000" y="1768680"/>
            <a:ext cx="9072000" cy="43840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body"/>
          </p:nvPr>
        </p:nvSpPr>
        <p:spPr>
          <a:xfrm>
            <a:off x="504000" y="1768680"/>
            <a:ext cx="4426920" cy="43840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17"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18" name="PlaceHolder 3"/>
          <p:cNvSpPr>
            <a:spLocks noGrp="1"/>
          </p:cNvSpPr>
          <p:nvPr>
            <p:ph type="body"/>
          </p:nvPr>
        </p:nvSpPr>
        <p:spPr>
          <a:xfrm>
            <a:off x="5152680" y="1768680"/>
            <a:ext cx="4426920" cy="43840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19" name="PlaceHolder 4"/>
          <p:cNvSpPr>
            <a:spLocks noGrp="1"/>
          </p:cNvSpPr>
          <p:nvPr>
            <p:ph type="body"/>
          </p:nvPr>
        </p:nvSpPr>
        <p:spPr>
          <a:xfrm>
            <a:off x="504000" y="405864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21" name="PlaceHolder 2"/>
          <p:cNvSpPr>
            <a:spLocks noGrp="1"/>
          </p:cNvSpPr>
          <p:nvPr>
            <p:ph type="body"/>
          </p:nvPr>
        </p:nvSpPr>
        <p:spPr>
          <a:xfrm>
            <a:off x="504000" y="1768680"/>
            <a:ext cx="4426920" cy="43840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23" name="PlaceHolder 4"/>
          <p:cNvSpPr>
            <a:spLocks noGrp="1"/>
          </p:cNvSpPr>
          <p:nvPr>
            <p:ph type="body"/>
          </p:nvPr>
        </p:nvSpPr>
        <p:spPr>
          <a:xfrm>
            <a:off x="5152680" y="405864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26"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2800" spc="-1" strike="noStrike">
              <a:solidFill>
                <a:srgbClr val="333333"/>
              </a:solidFill>
              <a:latin typeface="Noto Sans Regular"/>
            </a:endParaRPr>
          </a:p>
        </p:txBody>
      </p:sp>
      <p:sp>
        <p:nvSpPr>
          <p:cNvPr id="27" name="PlaceHolder 4"/>
          <p:cNvSpPr>
            <a:spLocks noGrp="1"/>
          </p:cNvSpPr>
          <p:nvPr>
            <p:ph type="body"/>
          </p:nvPr>
        </p:nvSpPr>
        <p:spPr>
          <a:xfrm>
            <a:off x="504000" y="4058640"/>
            <a:ext cx="9072000" cy="2090880"/>
          </a:xfrm>
          <a:prstGeom prst="rect">
            <a:avLst/>
          </a:prstGeom>
        </p:spPr>
        <p:txBody>
          <a:bodyPr lIns="0" rIns="0" tIns="0" bIns="0">
            <a:normAutofit/>
          </a:bodyPr>
          <a:p>
            <a:endParaRPr b="0" lang="es-MX" sz="2800" spc="-1" strike="noStrike">
              <a:solidFill>
                <a:srgbClr val="333333"/>
              </a:solidFill>
              <a:latin typeface="Noto Sans Regular"/>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3640" cy="1079640"/>
          </a:xfrm>
          <a:custGeom>
            <a:avLst/>
            <a:gdLst/>
            <a:ahLst/>
            <a:rect l="l" t="t" r="r" b="b"/>
            <a:pathLst>
              <a:path w="21600" h="21600">
                <a:moveTo>
                  <a:pt x="0" y="0"/>
                </a:moveTo>
                <a:lnTo>
                  <a:pt x="21600" y="0"/>
                </a:lnTo>
                <a:lnTo>
                  <a:pt x="21600" y="21600"/>
                </a:lnTo>
                <a:lnTo>
                  <a:pt x="0" y="21600"/>
                </a:lnTo>
                <a:lnTo>
                  <a:pt x="0" y="0"/>
                </a:lnTo>
                <a:close/>
              </a:path>
            </a:pathLst>
          </a:custGeom>
          <a:solidFill>
            <a:srgbClr val="ef2929"/>
          </a:solidFill>
          <a:ln>
            <a:noFill/>
          </a:ln>
        </p:spPr>
        <p:style>
          <a:lnRef idx="0"/>
          <a:fillRef idx="0"/>
          <a:effectRef idx="0"/>
          <a:fontRef idx="minor"/>
        </p:style>
      </p:sp>
      <p:sp>
        <p:nvSpPr>
          <p:cNvPr id="1" name="CustomShape 2"/>
          <p:cNvSpPr/>
          <p:nvPr/>
        </p:nvSpPr>
        <p:spPr>
          <a:xfrm>
            <a:off x="0" y="4320000"/>
            <a:ext cx="503640" cy="1079640"/>
          </a:xfrm>
          <a:custGeom>
            <a:avLst/>
            <a:gdLst/>
            <a:ahLst/>
            <a:rect l="l" t="t" r="r" b="b"/>
            <a:pathLst>
              <a:path w="21600" h="21600">
                <a:moveTo>
                  <a:pt x="0" y="0"/>
                </a:moveTo>
                <a:lnTo>
                  <a:pt x="21600" y="0"/>
                </a:lnTo>
                <a:lnTo>
                  <a:pt x="21600" y="21600"/>
                </a:lnTo>
                <a:lnTo>
                  <a:pt x="0" y="21600"/>
                </a:lnTo>
                <a:lnTo>
                  <a:pt x="0" y="0"/>
                </a:lnTo>
                <a:close/>
              </a:path>
            </a:pathLst>
          </a:custGeom>
          <a:solidFill>
            <a:srgbClr val="ef2929"/>
          </a:solidFill>
          <a:ln>
            <a:noFill/>
          </a:ln>
        </p:spPr>
        <p:style>
          <a:lnRef idx="0"/>
          <a:fillRef idx="0"/>
          <a:effectRef idx="0"/>
          <a:fontRef idx="minor"/>
        </p:style>
      </p:sp>
      <p:sp>
        <p:nvSpPr>
          <p:cNvPr id="2" name="PlaceHolder 3"/>
          <p:cNvSpPr>
            <a:spLocks noGrp="1"/>
          </p:cNvSpPr>
          <p:nvPr>
            <p:ph type="dt"/>
          </p:nvPr>
        </p:nvSpPr>
        <p:spPr>
          <a:xfrm>
            <a:off x="504000" y="6886440"/>
            <a:ext cx="2347920" cy="520920"/>
          </a:xfrm>
          <a:prstGeom prst="rect">
            <a:avLst/>
          </a:prstGeom>
        </p:spPr>
        <p:txBody>
          <a:bodyPr lIns="0" rIns="0" tIns="0" bIns="0"/>
          <a:p>
            <a:endParaRPr b="0" lang="en-US" sz="2400" spc="-1" strike="noStrike">
              <a:latin typeface="Times New Roman"/>
            </a:endParaRPr>
          </a:p>
        </p:txBody>
      </p:sp>
      <p:sp>
        <p:nvSpPr>
          <p:cNvPr id="3" name="PlaceHolder 4"/>
          <p:cNvSpPr>
            <a:spLocks noGrp="1"/>
          </p:cNvSpPr>
          <p:nvPr>
            <p:ph type="ftr"/>
          </p:nvPr>
        </p:nvSpPr>
        <p:spPr>
          <a:xfrm>
            <a:off x="3447360" y="6886440"/>
            <a:ext cx="3194640" cy="520920"/>
          </a:xfrm>
          <a:prstGeom prst="rect">
            <a:avLst/>
          </a:prstGeom>
        </p:spPr>
        <p:txBody>
          <a:bodyPr lIns="0" rIns="0" tIns="0" bIns="0"/>
          <a:p>
            <a:endParaRPr b="0" lang="en-US" sz="2400" spc="-1" strike="noStrike">
              <a:latin typeface="Times New Roman"/>
            </a:endParaRPr>
          </a:p>
        </p:txBody>
      </p:sp>
      <p:sp>
        <p:nvSpPr>
          <p:cNvPr id="4" name="PlaceHolder 5"/>
          <p:cNvSpPr>
            <a:spLocks noGrp="1"/>
          </p:cNvSpPr>
          <p:nvPr>
            <p:ph type="sldNum"/>
          </p:nvPr>
        </p:nvSpPr>
        <p:spPr>
          <a:xfrm>
            <a:off x="7227360" y="6886440"/>
            <a:ext cx="2347920" cy="520920"/>
          </a:xfrm>
          <a:prstGeom prst="rect">
            <a:avLst/>
          </a:prstGeom>
        </p:spPr>
        <p:txBody>
          <a:bodyPr lIns="0" rIns="0" tIns="0" bIns="0"/>
          <a:p>
            <a:pPr algn="r">
              <a:lnSpc>
                <a:spcPct val="100000"/>
              </a:lnSpc>
            </a:pPr>
            <a:fld id="{B605F967-EEBC-4AFA-AF33-4225A97495EC}" type="slidenum">
              <a:rPr b="0" lang="en-US" sz="1400" spc="-1" strike="noStrike">
                <a:solidFill>
                  <a:srgbClr val="000000"/>
                </a:solidFill>
                <a:latin typeface="Noto Sans Regular"/>
                <a:ea typeface="DejaVu Sans"/>
              </a:rPr>
              <a:t>&lt;number&gt;</a:t>
            </a:fld>
            <a:r>
              <a:rPr b="0" lang="en-US" sz="1400" spc="-1" strike="noStrike">
                <a:solidFill>
                  <a:srgbClr val="000000"/>
                </a:solidFill>
                <a:latin typeface="Noto Sans Regular"/>
                <a:ea typeface="DejaVu Sans"/>
              </a:rPr>
              <a:t> /</a:t>
            </a:r>
            <a:endParaRPr b="0" lang="en-US" sz="1400" spc="-1" strike="noStrike">
              <a:latin typeface="Times New Roman"/>
            </a:endParaRPr>
          </a:p>
        </p:txBody>
      </p:sp>
      <p:sp>
        <p:nvSpPr>
          <p:cNvPr id="5" name="PlaceHolder 6"/>
          <p:cNvSpPr>
            <a:spLocks noGrp="1"/>
          </p:cNvSpPr>
          <p:nvPr>
            <p:ph type="title"/>
          </p:nvPr>
        </p:nvSpPr>
        <p:spPr>
          <a:xfrm>
            <a:off x="504000" y="301320"/>
            <a:ext cx="9072000" cy="1261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6" name="PlaceHolder 7"/>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2400" spc="-1" strike="noStrike">
                <a:solidFill>
                  <a:srgbClr val="333333"/>
                </a:solidFill>
                <a:latin typeface="Noto Sans Bold"/>
              </a:rPr>
              <a:t>Click to edit the outline text format</a:t>
            </a:r>
            <a:endParaRPr b="0" lang="es-MX" sz="2400" spc="-1" strike="noStrike">
              <a:solidFill>
                <a:srgbClr val="333333"/>
              </a:solidFill>
              <a:latin typeface="Noto Sans Bold"/>
            </a:endParaRPr>
          </a:p>
          <a:p>
            <a:pPr lvl="1" marL="864000" indent="-324000">
              <a:spcBef>
                <a:spcPts val="1134"/>
              </a:spcBef>
              <a:buClr>
                <a:srgbClr val="000000"/>
              </a:buClr>
              <a:buSzPct val="75000"/>
              <a:buFont typeface="Symbol" charset="2"/>
              <a:buChar char=""/>
            </a:pPr>
            <a:r>
              <a:rPr b="0" lang="es-MX" sz="2000" spc="-1" strike="noStrike">
                <a:solidFill>
                  <a:srgbClr val="000000"/>
                </a:solidFill>
                <a:latin typeface="Calibri"/>
              </a:rPr>
              <a:t>Second Outline Level</a:t>
            </a:r>
            <a:endParaRPr b="0" lang="es-MX"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MX" sz="1800" spc="-1" strike="noStrike">
                <a:solidFill>
                  <a:srgbClr val="000000"/>
                </a:solidFill>
                <a:latin typeface="Calibri"/>
              </a:rPr>
              <a:t>Third Outline Level</a:t>
            </a:r>
            <a:endParaRPr b="0" lang="es-MX"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MX" sz="1800" spc="-1" strike="noStrike">
                <a:solidFill>
                  <a:srgbClr val="000000"/>
                </a:solidFill>
                <a:latin typeface="Calibri"/>
              </a:rPr>
              <a:t>Fourth Outline Level</a:t>
            </a:r>
            <a:endParaRPr b="0" lang="es-MX"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MX" sz="2000" spc="-1" strike="noStrike">
                <a:solidFill>
                  <a:srgbClr val="000000"/>
                </a:solidFill>
                <a:latin typeface="Calibri"/>
              </a:rPr>
              <a:t>Fifth Outline Level</a:t>
            </a:r>
            <a:endParaRPr b="0" lang="es-MX"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MX" sz="2000" spc="-1" strike="noStrike">
                <a:solidFill>
                  <a:srgbClr val="000000"/>
                </a:solidFill>
                <a:latin typeface="Calibri"/>
              </a:rPr>
              <a:t>Sixth Outline Level</a:t>
            </a:r>
            <a:endParaRPr b="0" lang="es-MX"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MX" sz="2000" spc="-1" strike="noStrike">
                <a:solidFill>
                  <a:srgbClr val="000000"/>
                </a:solidFill>
                <a:latin typeface="Calibri"/>
              </a:rPr>
              <a:t>Seventh Outline Level</a:t>
            </a:r>
            <a:endParaRPr b="0" lang="es-MX"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0" y="288000"/>
            <a:ext cx="503640" cy="1079640"/>
          </a:xfrm>
          <a:custGeom>
            <a:avLst/>
            <a:gdLst/>
            <a:ahLst/>
            <a:rect l="l" t="t" r="r" b="b"/>
            <a:pathLst>
              <a:path w="21600" h="21600">
                <a:moveTo>
                  <a:pt x="0" y="0"/>
                </a:moveTo>
                <a:lnTo>
                  <a:pt x="21600" y="0"/>
                </a:lnTo>
                <a:lnTo>
                  <a:pt x="21600" y="21600"/>
                </a:lnTo>
                <a:lnTo>
                  <a:pt x="0" y="21600"/>
                </a:lnTo>
                <a:lnTo>
                  <a:pt x="0" y="0"/>
                </a:lnTo>
                <a:close/>
              </a:path>
            </a:pathLst>
          </a:custGeom>
          <a:solidFill>
            <a:srgbClr val="ef2929"/>
          </a:solidFill>
          <a:ln>
            <a:noFill/>
          </a:ln>
        </p:spPr>
        <p:style>
          <a:lnRef idx="0"/>
          <a:fillRef idx="0"/>
          <a:effectRef idx="0"/>
          <a:fontRef idx="minor"/>
        </p:style>
      </p:sp>
      <p:sp>
        <p:nvSpPr>
          <p:cNvPr id="44" name="CustomShape 2"/>
          <p:cNvSpPr/>
          <p:nvPr/>
        </p:nvSpPr>
        <p:spPr>
          <a:xfrm>
            <a:off x="0" y="288000"/>
            <a:ext cx="503640" cy="1079640"/>
          </a:xfrm>
          <a:custGeom>
            <a:avLst/>
            <a:gdLst/>
            <a:ahLst/>
            <a:rect l="l" t="t" r="r" b="b"/>
            <a:pathLst>
              <a:path w="21600" h="21600">
                <a:moveTo>
                  <a:pt x="0" y="0"/>
                </a:moveTo>
                <a:lnTo>
                  <a:pt x="21600" y="0"/>
                </a:lnTo>
                <a:lnTo>
                  <a:pt x="21600" y="21600"/>
                </a:lnTo>
                <a:lnTo>
                  <a:pt x="0" y="21600"/>
                </a:lnTo>
                <a:lnTo>
                  <a:pt x="0" y="0"/>
                </a:lnTo>
                <a:close/>
              </a:path>
            </a:pathLst>
          </a:custGeom>
          <a:solidFill>
            <a:srgbClr val="ef2929"/>
          </a:solidFill>
          <a:ln>
            <a:noFill/>
          </a:ln>
        </p:spPr>
        <p:style>
          <a:lnRef idx="0"/>
          <a:fillRef idx="0"/>
          <a:effectRef idx="0"/>
          <a:fontRef idx="minor"/>
        </p:style>
      </p:sp>
      <p:sp>
        <p:nvSpPr>
          <p:cNvPr id="45" name="PlaceHolder 3"/>
          <p:cNvSpPr>
            <a:spLocks noGrp="1"/>
          </p:cNvSpPr>
          <p:nvPr>
            <p:ph type="dt"/>
          </p:nvPr>
        </p:nvSpPr>
        <p:spPr>
          <a:xfrm>
            <a:off x="504000" y="6886800"/>
            <a:ext cx="2347920" cy="520920"/>
          </a:xfrm>
          <a:prstGeom prst="rect">
            <a:avLst/>
          </a:prstGeom>
        </p:spPr>
        <p:txBody>
          <a:bodyPr lIns="0" rIns="0" tIns="0" bIns="0"/>
          <a:p>
            <a:endParaRPr b="0" lang="en-US" sz="2400" spc="-1" strike="noStrike">
              <a:latin typeface="Times New Roman"/>
            </a:endParaRPr>
          </a:p>
        </p:txBody>
      </p:sp>
      <p:sp>
        <p:nvSpPr>
          <p:cNvPr id="46" name="PlaceHolder 4"/>
          <p:cNvSpPr>
            <a:spLocks noGrp="1"/>
          </p:cNvSpPr>
          <p:nvPr>
            <p:ph type="ftr"/>
          </p:nvPr>
        </p:nvSpPr>
        <p:spPr>
          <a:xfrm>
            <a:off x="3447360" y="6886800"/>
            <a:ext cx="3194640" cy="520920"/>
          </a:xfrm>
          <a:prstGeom prst="rect">
            <a:avLst/>
          </a:prstGeom>
        </p:spPr>
        <p:txBody>
          <a:bodyPr lIns="0" rIns="0" tIns="0" bIns="0"/>
          <a:p>
            <a:endParaRPr b="0" lang="en-US" sz="2400" spc="-1" strike="noStrike">
              <a:latin typeface="Times New Roman"/>
            </a:endParaRPr>
          </a:p>
        </p:txBody>
      </p:sp>
      <p:sp>
        <p:nvSpPr>
          <p:cNvPr id="47" name="PlaceHolder 5"/>
          <p:cNvSpPr>
            <a:spLocks noGrp="1"/>
          </p:cNvSpPr>
          <p:nvPr>
            <p:ph type="sldNum"/>
          </p:nvPr>
        </p:nvSpPr>
        <p:spPr>
          <a:xfrm>
            <a:off x="7227360" y="6886800"/>
            <a:ext cx="2347920" cy="520920"/>
          </a:xfrm>
          <a:prstGeom prst="rect">
            <a:avLst/>
          </a:prstGeom>
        </p:spPr>
        <p:txBody>
          <a:bodyPr lIns="0" rIns="0" tIns="0" bIns="0"/>
          <a:p>
            <a:pPr algn="r">
              <a:lnSpc>
                <a:spcPct val="100000"/>
              </a:lnSpc>
            </a:pPr>
            <a:fld id="{20662AA0-250F-4D62-B966-542AA0F90DB8}"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Times New Roman"/>
            </a:endParaRPr>
          </a:p>
        </p:txBody>
      </p:sp>
      <p:sp>
        <p:nvSpPr>
          <p:cNvPr id="48" name="PlaceHolder 6"/>
          <p:cNvSpPr>
            <a:spLocks noGrp="1"/>
          </p:cNvSpPr>
          <p:nvPr>
            <p:ph type="title"/>
          </p:nvPr>
        </p:nvSpPr>
        <p:spPr>
          <a:xfrm>
            <a:off x="504000" y="301320"/>
            <a:ext cx="9072000" cy="1261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9" name="PlaceHolder 7"/>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2800" spc="-1" strike="noStrike">
                <a:solidFill>
                  <a:srgbClr val="333333"/>
                </a:solidFill>
                <a:latin typeface="Noto Sans Regular"/>
              </a:rPr>
              <a:t>Click to edit the outline text format</a:t>
            </a:r>
            <a:endParaRPr b="0" lang="es-MX" sz="2800" spc="-1" strike="noStrike">
              <a:solidFill>
                <a:srgbClr val="333333"/>
              </a:solidFill>
              <a:latin typeface="Noto Sans Regular"/>
            </a:endParaRPr>
          </a:p>
          <a:p>
            <a:pPr lvl="1" marL="864000" indent="-324000">
              <a:spcBef>
                <a:spcPts val="1134"/>
              </a:spcBef>
              <a:buClr>
                <a:srgbClr val="000000"/>
              </a:buClr>
              <a:buSzPct val="75000"/>
              <a:buFont typeface="Symbol" charset="2"/>
              <a:buChar char=""/>
            </a:pPr>
            <a:r>
              <a:rPr b="0" lang="es-MX" sz="2000" spc="-1" strike="noStrike">
                <a:solidFill>
                  <a:srgbClr val="000000"/>
                </a:solidFill>
                <a:latin typeface="Calibri"/>
              </a:rPr>
              <a:t>Second Outline Level</a:t>
            </a:r>
            <a:endParaRPr b="0" lang="es-MX"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MX" sz="1800" spc="-1" strike="noStrike">
                <a:solidFill>
                  <a:srgbClr val="000000"/>
                </a:solidFill>
                <a:latin typeface="Calibri"/>
              </a:rPr>
              <a:t>Third Outline Level</a:t>
            </a:r>
            <a:endParaRPr b="0" lang="es-MX"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MX" sz="1800" spc="-1" strike="noStrike">
                <a:solidFill>
                  <a:srgbClr val="000000"/>
                </a:solidFill>
                <a:latin typeface="Calibri"/>
              </a:rPr>
              <a:t>Fourth Outline Level</a:t>
            </a:r>
            <a:endParaRPr b="0" lang="es-MX"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MX" sz="2000" spc="-1" strike="noStrike">
                <a:solidFill>
                  <a:srgbClr val="000000"/>
                </a:solidFill>
                <a:latin typeface="Calibri"/>
              </a:rPr>
              <a:t>Fifth Outline Level</a:t>
            </a:r>
            <a:endParaRPr b="0" lang="es-MX"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MX" sz="2000" spc="-1" strike="noStrike">
                <a:solidFill>
                  <a:srgbClr val="000000"/>
                </a:solidFill>
                <a:latin typeface="Calibri"/>
              </a:rPr>
              <a:t>Sixth Outline Level</a:t>
            </a:r>
            <a:endParaRPr b="0" lang="es-MX"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MX" sz="2000" spc="-1" strike="noStrike">
                <a:solidFill>
                  <a:srgbClr val="000000"/>
                </a:solidFill>
                <a:latin typeface="Calibri"/>
              </a:rPr>
              <a:t>Seventh Outline Level</a:t>
            </a:r>
            <a:endParaRPr b="0" lang="es-MX"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7227360" y="6886440"/>
            <a:ext cx="2347920" cy="520920"/>
          </a:xfrm>
          <a:prstGeom prst="rect">
            <a:avLst/>
          </a:prstGeom>
          <a:noFill/>
          <a:ln>
            <a:noFill/>
          </a:ln>
        </p:spPr>
        <p:style>
          <a:lnRef idx="0"/>
          <a:fillRef idx="0"/>
          <a:effectRef idx="0"/>
          <a:fontRef idx="minor"/>
        </p:style>
        <p:txBody>
          <a:bodyPr lIns="0" rIns="0" tIns="0" bIns="0"/>
          <a:p>
            <a:pPr algn="r">
              <a:lnSpc>
                <a:spcPct val="100000"/>
              </a:lnSpc>
            </a:pPr>
            <a:fld id="{62E72AA0-2662-415D-A01B-501A4C56BD6B}"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Arial"/>
            </a:endParaRPr>
          </a:p>
        </p:txBody>
      </p:sp>
      <p:sp>
        <p:nvSpPr>
          <p:cNvPr id="93" name="TextShape 2"/>
          <p:cNvSpPr txBox="1"/>
          <p:nvPr/>
        </p:nvSpPr>
        <p:spPr>
          <a:xfrm>
            <a:off x="864000" y="1788840"/>
            <a:ext cx="8567640" cy="2835360"/>
          </a:xfrm>
          <a:prstGeom prst="rect">
            <a:avLst/>
          </a:prstGeom>
          <a:noFill/>
          <a:ln>
            <a:noFill/>
          </a:ln>
        </p:spPr>
        <p:txBody>
          <a:bodyPr lIns="0" rIns="0" tIns="0" bIns="0" anchor="ctr"/>
          <a:p>
            <a:pPr algn="ctr">
              <a:lnSpc>
                <a:spcPct val="100000"/>
              </a:lnSpc>
            </a:pPr>
            <a:r>
              <a:rPr b="1" lang="en-US" sz="4800" spc="-1" strike="noStrike">
                <a:solidFill>
                  <a:srgbClr val="333333"/>
                </a:solidFill>
                <a:latin typeface="Noto Sans Regular"/>
              </a:rPr>
              <a:t>Un breve acercamiento al alcoholismo en la población estudiantil de Fes Acatlán</a:t>
            </a:r>
            <a:endParaRPr b="0" lang="en-US" sz="48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7227360" y="6886800"/>
            <a:ext cx="2347920" cy="520920"/>
          </a:xfrm>
          <a:prstGeom prst="rect">
            <a:avLst/>
          </a:prstGeom>
          <a:noFill/>
          <a:ln>
            <a:noFill/>
          </a:ln>
        </p:spPr>
        <p:style>
          <a:lnRef idx="0"/>
          <a:fillRef idx="0"/>
          <a:effectRef idx="0"/>
          <a:fontRef idx="minor"/>
        </p:style>
        <p:txBody>
          <a:bodyPr lIns="0" rIns="0" tIns="0" bIns="0"/>
          <a:p>
            <a:pPr algn="r">
              <a:lnSpc>
                <a:spcPct val="100000"/>
              </a:lnSpc>
            </a:pPr>
            <a:fld id="{C839947D-9761-41FA-B912-6DAC1D3E47C4}"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Arial"/>
            </a:endParaRPr>
          </a:p>
        </p:txBody>
      </p:sp>
      <p:sp>
        <p:nvSpPr>
          <p:cNvPr id="95" name="TextShape 2"/>
          <p:cNvSpPr txBox="1"/>
          <p:nvPr/>
        </p:nvSpPr>
        <p:spPr>
          <a:xfrm>
            <a:off x="720000" y="300960"/>
            <a:ext cx="8855280" cy="1262160"/>
          </a:xfrm>
          <a:prstGeom prst="rect">
            <a:avLst/>
          </a:prstGeom>
          <a:noFill/>
          <a:ln>
            <a:noFill/>
          </a:ln>
        </p:spPr>
        <p:txBody>
          <a:bodyPr lIns="0" rIns="0" tIns="0" bIns="0" anchor="ctr"/>
          <a:p>
            <a:pPr>
              <a:lnSpc>
                <a:spcPct val="100000"/>
              </a:lnSpc>
            </a:pPr>
            <a:r>
              <a:rPr b="1" lang="en-US" sz="4400" spc="-1" strike="noStrike">
                <a:solidFill>
                  <a:srgbClr val="333333"/>
                </a:solidFill>
                <a:latin typeface="Noto Sans Regular"/>
              </a:rPr>
              <a:t>Introducción</a:t>
            </a:r>
            <a:endParaRPr b="0" lang="en-US" sz="4400" spc="-1" strike="noStrike">
              <a:solidFill>
                <a:srgbClr val="000000"/>
              </a:solidFill>
              <a:latin typeface="Calibri"/>
            </a:endParaRPr>
          </a:p>
        </p:txBody>
      </p:sp>
      <p:sp>
        <p:nvSpPr>
          <p:cNvPr id="96" name="TextShape 3"/>
          <p:cNvSpPr txBox="1"/>
          <p:nvPr/>
        </p:nvSpPr>
        <p:spPr>
          <a:xfrm>
            <a:off x="720000" y="2160000"/>
            <a:ext cx="8639640" cy="4384440"/>
          </a:xfrm>
          <a:prstGeom prst="rect">
            <a:avLst/>
          </a:prstGeom>
          <a:noFill/>
          <a:ln>
            <a:noFill/>
          </a:ln>
        </p:spPr>
        <p:txBody>
          <a:bodyPr lIns="0" rIns="0" tIns="0" bIns="0"/>
          <a:p>
            <a:pPr algn="just">
              <a:lnSpc>
                <a:spcPct val="100000"/>
              </a:lnSpc>
              <a:spcAft>
                <a:spcPts val="1414"/>
              </a:spcAft>
              <a:buClr>
                <a:srgbClr val="ef2929"/>
              </a:buClr>
              <a:buSzPct val="45000"/>
              <a:buFont typeface="Wingdings" charset="2"/>
              <a:buChar char=""/>
            </a:pPr>
            <a:r>
              <a:rPr b="0" lang="es-MX" sz="2800" spc="-1" strike="noStrike">
                <a:solidFill>
                  <a:srgbClr val="333333"/>
                </a:solidFill>
                <a:latin typeface="Noto Sans Regular"/>
              </a:rPr>
              <a:t>El alcoholismo puede ser definido de múltiples maneras dependiendo de la aproximación y el modelo usados generalmente se describe al alcoholismo como el padecimiento en el que una persona siente la necesidad de tomar bebidas alcohólicas y no poder controlar ese deseo.</a:t>
            </a:r>
            <a:endParaRPr b="0" lang="es-MX" sz="2800" spc="-1" strike="noStrike">
              <a:solidFill>
                <a:srgbClr val="333333"/>
              </a:solidFill>
              <a:latin typeface="Noto Sans Regular"/>
            </a:endParaRPr>
          </a:p>
          <a:p>
            <a:pPr algn="just">
              <a:lnSpc>
                <a:spcPct val="100000"/>
              </a:lnSpc>
              <a:spcAft>
                <a:spcPts val="1414"/>
              </a:spcAft>
              <a:buClr>
                <a:srgbClr val="ef2929"/>
              </a:buClr>
              <a:buSzPct val="45000"/>
              <a:buFont typeface="Wingdings" charset="2"/>
              <a:buChar char=""/>
            </a:pPr>
            <a:r>
              <a:rPr b="0" lang="es-MX" sz="2800" spc="-1" strike="noStrike">
                <a:solidFill>
                  <a:srgbClr val="333333"/>
                </a:solidFill>
                <a:latin typeface="Noto Sans Regular"/>
              </a:rPr>
              <a:t>De acuerdo a la  organización mundial de la salud el alcoholismo es una de los tres principales factores de muerte en países como el nuestro.</a:t>
            </a:r>
            <a:endParaRPr b="0" lang="es-MX" sz="2800" spc="-1" strike="noStrike">
              <a:solidFill>
                <a:srgbClr val="333333"/>
              </a:solidFill>
              <a:latin typeface="Noto Sans Regular"/>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227360" y="6886800"/>
            <a:ext cx="2347920" cy="520920"/>
          </a:xfrm>
          <a:prstGeom prst="rect">
            <a:avLst/>
          </a:prstGeom>
          <a:noFill/>
          <a:ln>
            <a:noFill/>
          </a:ln>
        </p:spPr>
        <p:style>
          <a:lnRef idx="0"/>
          <a:fillRef idx="0"/>
          <a:effectRef idx="0"/>
          <a:fontRef idx="minor"/>
        </p:style>
        <p:txBody>
          <a:bodyPr lIns="0" rIns="0" tIns="0" bIns="0"/>
          <a:p>
            <a:pPr algn="r">
              <a:lnSpc>
                <a:spcPct val="100000"/>
              </a:lnSpc>
            </a:pPr>
            <a:fld id="{5A01E2C6-3CB9-4394-AA85-F84A4B141822}"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Arial"/>
            </a:endParaRPr>
          </a:p>
        </p:txBody>
      </p:sp>
      <p:sp>
        <p:nvSpPr>
          <p:cNvPr id="98" name="TextShape 2"/>
          <p:cNvSpPr txBox="1"/>
          <p:nvPr/>
        </p:nvSpPr>
        <p:spPr>
          <a:xfrm>
            <a:off x="720000" y="261720"/>
            <a:ext cx="8855280" cy="1341000"/>
          </a:xfrm>
          <a:prstGeom prst="rect">
            <a:avLst/>
          </a:prstGeom>
          <a:noFill/>
          <a:ln>
            <a:noFill/>
          </a:ln>
        </p:spPr>
        <p:txBody>
          <a:bodyPr lIns="0" rIns="0" tIns="0" bIns="0" anchor="ctr"/>
          <a:p>
            <a:pPr>
              <a:lnSpc>
                <a:spcPct val="100000"/>
              </a:lnSpc>
            </a:pPr>
            <a:r>
              <a:rPr b="1" lang="en-US" sz="4400" spc="-1" strike="noStrike">
                <a:solidFill>
                  <a:srgbClr val="333333"/>
                </a:solidFill>
                <a:latin typeface="Noto Sans Regular"/>
              </a:rPr>
              <a:t>Planteamiento del Problema</a:t>
            </a:r>
            <a:endParaRPr b="0" lang="en-US" sz="4400" spc="-1" strike="noStrike">
              <a:solidFill>
                <a:srgbClr val="000000"/>
              </a:solidFill>
              <a:latin typeface="Calibri"/>
            </a:endParaRPr>
          </a:p>
        </p:txBody>
      </p:sp>
      <p:sp>
        <p:nvSpPr>
          <p:cNvPr id="99" name="TextShape 3"/>
          <p:cNvSpPr txBox="1"/>
          <p:nvPr/>
        </p:nvSpPr>
        <p:spPr>
          <a:xfrm>
            <a:off x="720000" y="2160000"/>
            <a:ext cx="8639640" cy="4384440"/>
          </a:xfrm>
          <a:prstGeom prst="rect">
            <a:avLst/>
          </a:prstGeom>
          <a:noFill/>
          <a:ln>
            <a:noFill/>
          </a:ln>
        </p:spPr>
        <p:txBody>
          <a:bodyPr lIns="0" rIns="0" tIns="0" bIns="0"/>
          <a:p>
            <a:pPr algn="just">
              <a:lnSpc>
                <a:spcPct val="100000"/>
              </a:lnSpc>
              <a:spcAft>
                <a:spcPts val="1414"/>
              </a:spcAft>
              <a:buClr>
                <a:srgbClr val="ef2929"/>
              </a:buClr>
              <a:buSzPct val="45000"/>
              <a:buFont typeface="Wingdings" charset="2"/>
              <a:buChar char=""/>
            </a:pPr>
            <a:r>
              <a:rPr b="0" lang="es-MX" sz="2800" spc="-1" strike="noStrike">
                <a:solidFill>
                  <a:srgbClr val="333333"/>
                </a:solidFill>
                <a:latin typeface="Noto Sans Regular"/>
              </a:rPr>
              <a:t>Se ha observado que en la población de la FES Acatlán, existe un alto porcentaje de alumnos que consumen bebidas alcohólicas. Esto representa una alta probabilidad de que un estudiante pueda padecer de  alcoholismo, debido a lo anterior existen motivos, que nos permitan saber las características que tiene un alcohólico y cuales son los factores que pudieron  haber orillado a ser alcoholico.</a:t>
            </a:r>
            <a:endParaRPr b="0" lang="es-MX" sz="2800" spc="-1" strike="noStrike">
              <a:solidFill>
                <a:srgbClr val="333333"/>
              </a:solidFill>
              <a:latin typeface="Noto Sans Regular"/>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27360" y="6886800"/>
            <a:ext cx="2347920" cy="520920"/>
          </a:xfrm>
          <a:prstGeom prst="rect">
            <a:avLst/>
          </a:prstGeom>
          <a:noFill/>
          <a:ln>
            <a:noFill/>
          </a:ln>
        </p:spPr>
        <p:style>
          <a:lnRef idx="0"/>
          <a:fillRef idx="0"/>
          <a:effectRef idx="0"/>
          <a:fontRef idx="minor"/>
        </p:style>
        <p:txBody>
          <a:bodyPr lIns="0" rIns="0" tIns="0" bIns="0"/>
          <a:p>
            <a:pPr algn="r">
              <a:lnSpc>
                <a:spcPct val="100000"/>
              </a:lnSpc>
            </a:pPr>
            <a:fld id="{966CEB56-DE1A-45E2-A973-A40D1E5D224A}"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Arial"/>
            </a:endParaRPr>
          </a:p>
        </p:txBody>
      </p:sp>
      <p:sp>
        <p:nvSpPr>
          <p:cNvPr id="101" name="TextShape 2"/>
          <p:cNvSpPr txBox="1"/>
          <p:nvPr/>
        </p:nvSpPr>
        <p:spPr>
          <a:xfrm>
            <a:off x="720000" y="300960"/>
            <a:ext cx="8855280" cy="1262160"/>
          </a:xfrm>
          <a:prstGeom prst="rect">
            <a:avLst/>
          </a:prstGeom>
          <a:noFill/>
          <a:ln>
            <a:noFill/>
          </a:ln>
        </p:spPr>
        <p:txBody>
          <a:bodyPr lIns="0" rIns="0" tIns="0" bIns="0" anchor="ctr"/>
          <a:p>
            <a:pPr>
              <a:lnSpc>
                <a:spcPct val="100000"/>
              </a:lnSpc>
            </a:pPr>
            <a:r>
              <a:rPr b="1" lang="en-US" sz="4400" spc="-1" strike="noStrike">
                <a:solidFill>
                  <a:srgbClr val="333333"/>
                </a:solidFill>
                <a:latin typeface="Noto Sans Regular"/>
              </a:rPr>
              <a:t>Hipótesis</a:t>
            </a:r>
            <a:endParaRPr b="0" lang="en-US" sz="4400" spc="-1" strike="noStrike">
              <a:solidFill>
                <a:srgbClr val="000000"/>
              </a:solidFill>
              <a:latin typeface="Calibri"/>
            </a:endParaRPr>
          </a:p>
        </p:txBody>
      </p:sp>
      <p:sp>
        <p:nvSpPr>
          <p:cNvPr id="102" name="TextShape 3"/>
          <p:cNvSpPr txBox="1"/>
          <p:nvPr/>
        </p:nvSpPr>
        <p:spPr>
          <a:xfrm>
            <a:off x="720000" y="2160000"/>
            <a:ext cx="8639640" cy="4384440"/>
          </a:xfrm>
          <a:prstGeom prst="rect">
            <a:avLst/>
          </a:prstGeom>
          <a:noFill/>
          <a:ln>
            <a:noFill/>
          </a:ln>
        </p:spPr>
        <p:txBody>
          <a:bodyPr lIns="0" rIns="0" tIns="0" bIns="0"/>
          <a:p>
            <a:pPr algn="just">
              <a:lnSpc>
                <a:spcPct val="100000"/>
              </a:lnSpc>
              <a:spcAft>
                <a:spcPts val="1414"/>
              </a:spcAft>
              <a:buClr>
                <a:srgbClr val="ef2929"/>
              </a:buClr>
              <a:buSzPct val="45000"/>
              <a:buFont typeface="Wingdings" charset="2"/>
              <a:buChar char=""/>
            </a:pPr>
            <a:r>
              <a:rPr b="0" lang="es-MX" sz="2800" spc="-1" strike="noStrike">
                <a:solidFill>
                  <a:srgbClr val="333333"/>
                </a:solidFill>
                <a:latin typeface="Noto Sans Regular"/>
              </a:rPr>
              <a:t>Los alumnos cuyo hogar se encuentra a una distancia lejana de la facultad son mas propensos a sufrir  alcoholismo.</a:t>
            </a:r>
            <a:endParaRPr b="0" lang="es-MX" sz="2800" spc="-1" strike="noStrike">
              <a:solidFill>
                <a:srgbClr val="333333"/>
              </a:solidFill>
              <a:latin typeface="Noto Sans Regular"/>
            </a:endParaRPr>
          </a:p>
          <a:p>
            <a:pPr algn="just">
              <a:lnSpc>
                <a:spcPct val="100000"/>
              </a:lnSpc>
              <a:spcAft>
                <a:spcPts val="1414"/>
              </a:spcAft>
              <a:buClr>
                <a:srgbClr val="ef2929"/>
              </a:buClr>
              <a:buSzPct val="45000"/>
              <a:buFont typeface="Wingdings" charset="2"/>
              <a:buChar char=""/>
            </a:pPr>
            <a:r>
              <a:rPr b="0" lang="es-MX" sz="2800" spc="-1" strike="noStrike">
                <a:solidFill>
                  <a:srgbClr val="333333"/>
                </a:solidFill>
                <a:latin typeface="Noto Sans Regular"/>
              </a:rPr>
              <a:t>Aquellos alumnos que presentan una fuente de ingresos por debajo de 1,000 a 3,000 pesos mensuales tienen una alta de probabilidad de ser alcohólicos</a:t>
            </a:r>
            <a:endParaRPr b="0" lang="es-MX" sz="2800" spc="-1" strike="noStrike">
              <a:solidFill>
                <a:srgbClr val="333333"/>
              </a:solidFill>
              <a:latin typeface="Noto Sans Regular"/>
            </a:endParaRPr>
          </a:p>
          <a:p>
            <a:pPr algn="just">
              <a:lnSpc>
                <a:spcPct val="100000"/>
              </a:lnSpc>
              <a:spcAft>
                <a:spcPts val="1414"/>
              </a:spcAft>
              <a:buClr>
                <a:srgbClr val="ef2929"/>
              </a:buClr>
              <a:buSzPct val="45000"/>
              <a:buFont typeface="Wingdings" charset="2"/>
              <a:buChar char=""/>
            </a:pPr>
            <a:r>
              <a:rPr b="0" lang="es-MX" sz="2800" spc="-1" strike="noStrike">
                <a:solidFill>
                  <a:srgbClr val="333333"/>
                </a:solidFill>
                <a:latin typeface="Noto Sans Regular"/>
              </a:rPr>
              <a:t>La carrera que se estudia aunada al desempeño escolar, son 2 grandes indicadores que pueden observarse en una persona con alcoholismo</a:t>
            </a:r>
            <a:endParaRPr b="0" lang="es-MX" sz="2800" spc="-1" strike="noStrike">
              <a:solidFill>
                <a:srgbClr val="333333"/>
              </a:solidFill>
              <a:latin typeface="Noto Sans Regular"/>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227360" y="6886800"/>
            <a:ext cx="2347920" cy="520920"/>
          </a:xfrm>
          <a:prstGeom prst="rect">
            <a:avLst/>
          </a:prstGeom>
          <a:noFill/>
          <a:ln>
            <a:noFill/>
          </a:ln>
        </p:spPr>
        <p:style>
          <a:lnRef idx="0"/>
          <a:fillRef idx="0"/>
          <a:effectRef idx="0"/>
          <a:fontRef idx="minor"/>
        </p:style>
        <p:txBody>
          <a:bodyPr lIns="0" rIns="0" tIns="0" bIns="0"/>
          <a:p>
            <a:pPr algn="r">
              <a:lnSpc>
                <a:spcPct val="100000"/>
              </a:lnSpc>
            </a:pPr>
            <a:fld id="{A8138FC2-37C2-4BB8-ADDE-BE424971564D}"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Arial"/>
            </a:endParaRPr>
          </a:p>
        </p:txBody>
      </p:sp>
      <p:sp>
        <p:nvSpPr>
          <p:cNvPr id="104" name="TextShape 2"/>
          <p:cNvSpPr txBox="1"/>
          <p:nvPr/>
        </p:nvSpPr>
        <p:spPr>
          <a:xfrm>
            <a:off x="720000" y="300960"/>
            <a:ext cx="8855280" cy="1262160"/>
          </a:xfrm>
          <a:prstGeom prst="rect">
            <a:avLst/>
          </a:prstGeom>
          <a:noFill/>
          <a:ln>
            <a:noFill/>
          </a:ln>
        </p:spPr>
        <p:txBody>
          <a:bodyPr lIns="0" rIns="0" tIns="0" bIns="0" anchor="ctr"/>
          <a:p>
            <a:pPr>
              <a:lnSpc>
                <a:spcPct val="100000"/>
              </a:lnSpc>
            </a:pPr>
            <a:r>
              <a:rPr b="1" lang="en-US" sz="4400" spc="-1" strike="noStrike">
                <a:solidFill>
                  <a:srgbClr val="333333"/>
                </a:solidFill>
                <a:latin typeface="Noto Sans Regular"/>
              </a:rPr>
              <a:t>	</a:t>
            </a:r>
            <a:r>
              <a:rPr b="1" lang="en-US" sz="4400" spc="-1" strike="noStrike">
                <a:solidFill>
                  <a:srgbClr val="333333"/>
                </a:solidFill>
                <a:latin typeface="Noto Sans Regular"/>
              </a:rPr>
              <a:t>Plan de Acción</a:t>
            </a:r>
            <a:endParaRPr b="0" lang="en-US" sz="4400" spc="-1" strike="noStrike">
              <a:solidFill>
                <a:srgbClr val="000000"/>
              </a:solidFill>
              <a:latin typeface="Calibri"/>
            </a:endParaRPr>
          </a:p>
        </p:txBody>
      </p:sp>
      <p:sp>
        <p:nvSpPr>
          <p:cNvPr id="105" name="TextShape 3"/>
          <p:cNvSpPr txBox="1"/>
          <p:nvPr/>
        </p:nvSpPr>
        <p:spPr>
          <a:xfrm>
            <a:off x="720000" y="2160000"/>
            <a:ext cx="8639640" cy="4384440"/>
          </a:xfrm>
          <a:prstGeom prst="rect">
            <a:avLst/>
          </a:prstGeom>
          <a:noFill/>
          <a:ln>
            <a:noFill/>
          </a:ln>
        </p:spPr>
        <p:txBody>
          <a:bodyPr lIns="0" rIns="0" tIns="0" bIns="0"/>
          <a:p>
            <a:pPr algn="just">
              <a:lnSpc>
                <a:spcPct val="100000"/>
              </a:lnSpc>
              <a:spcAft>
                <a:spcPts val="1414"/>
              </a:spcAft>
              <a:buClr>
                <a:srgbClr val="ef2929"/>
              </a:buClr>
              <a:buSzPct val="45000"/>
              <a:buFont typeface="Wingdings" charset="2"/>
              <a:buChar char=""/>
            </a:pPr>
            <a:r>
              <a:rPr b="0" lang="es-MX" sz="2800" spc="-1" strike="noStrike">
                <a:solidFill>
                  <a:srgbClr val="333333"/>
                </a:solidFill>
                <a:latin typeface="Noto Sans Regular"/>
              </a:rPr>
              <a:t>Mediante el análisis de la  información obtenida en las encuestas realizadas determinaremos, que factores son los que mas afectan a alguien con un problema de alcoholismo o cuales pueden provocar el mismo.</a:t>
            </a:r>
            <a:endParaRPr b="0" lang="es-MX" sz="2800" spc="-1" strike="noStrike">
              <a:solidFill>
                <a:srgbClr val="333333"/>
              </a:solidFill>
              <a:latin typeface="Noto Sans Regular"/>
            </a:endParaRPr>
          </a:p>
          <a:p>
            <a:pPr algn="just">
              <a:lnSpc>
                <a:spcPct val="100000"/>
              </a:lnSpc>
              <a:spcAft>
                <a:spcPts val="1414"/>
              </a:spcAft>
              <a:buClr>
                <a:srgbClr val="ef2929"/>
              </a:buClr>
              <a:buSzPct val="45000"/>
              <a:buFont typeface="Wingdings" charset="2"/>
              <a:buChar char=""/>
            </a:pPr>
            <a:r>
              <a:rPr b="0" lang="es-MX" sz="2800" spc="-1" strike="noStrike">
                <a:solidFill>
                  <a:srgbClr val="333333"/>
                </a:solidFill>
                <a:latin typeface="Noto Sans Regular"/>
              </a:rPr>
              <a:t>Se efectuaran estrategias en conjunto con la autoridades de la institución, que permitan atacar las causas que provocan el alcoholismo en los estudiantes</a:t>
            </a:r>
            <a:endParaRPr b="0" lang="es-MX" sz="2800" spc="-1" strike="noStrike">
              <a:solidFill>
                <a:srgbClr val="333333"/>
              </a:solidFill>
              <a:latin typeface="Noto Sans Regular"/>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7227360" y="6886800"/>
            <a:ext cx="2347920" cy="520920"/>
          </a:xfrm>
          <a:prstGeom prst="rect">
            <a:avLst/>
          </a:prstGeom>
          <a:noFill/>
          <a:ln>
            <a:noFill/>
          </a:ln>
        </p:spPr>
        <p:style>
          <a:lnRef idx="0"/>
          <a:fillRef idx="0"/>
          <a:effectRef idx="0"/>
          <a:fontRef idx="minor"/>
        </p:style>
        <p:txBody>
          <a:bodyPr lIns="0" rIns="0" tIns="0" bIns="0"/>
          <a:p>
            <a:pPr algn="r">
              <a:lnSpc>
                <a:spcPct val="100000"/>
              </a:lnSpc>
            </a:pPr>
            <a:fld id="{3C3AC915-EEE8-4A45-AB70-9ED023C7829D}"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Arial"/>
            </a:endParaRPr>
          </a:p>
        </p:txBody>
      </p:sp>
      <p:sp>
        <p:nvSpPr>
          <p:cNvPr id="107" name="TextShape 2"/>
          <p:cNvSpPr txBox="1"/>
          <p:nvPr/>
        </p:nvSpPr>
        <p:spPr>
          <a:xfrm>
            <a:off x="720000" y="300960"/>
            <a:ext cx="8855280" cy="1262160"/>
          </a:xfrm>
          <a:prstGeom prst="rect">
            <a:avLst/>
          </a:prstGeom>
          <a:noFill/>
          <a:ln>
            <a:noFill/>
          </a:ln>
        </p:spPr>
        <p:txBody>
          <a:bodyPr lIns="0" rIns="0" tIns="0" bIns="0" anchor="ctr"/>
          <a:p>
            <a:pPr>
              <a:lnSpc>
                <a:spcPct val="100000"/>
              </a:lnSpc>
            </a:pPr>
            <a:r>
              <a:rPr b="1" lang="en-US" sz="4400" spc="-1" strike="noStrike">
                <a:solidFill>
                  <a:srgbClr val="333333"/>
                </a:solidFill>
                <a:latin typeface="Noto Sans Regular"/>
              </a:rPr>
              <a:t>Desarrollo</a:t>
            </a:r>
            <a:endParaRPr b="0" lang="en-US" sz="4400" spc="-1" strike="noStrike">
              <a:solidFill>
                <a:srgbClr val="000000"/>
              </a:solidFill>
              <a:latin typeface="Calibri"/>
            </a:endParaRPr>
          </a:p>
        </p:txBody>
      </p:sp>
      <p:sp>
        <p:nvSpPr>
          <p:cNvPr id="108" name="TextShape 3"/>
          <p:cNvSpPr txBox="1"/>
          <p:nvPr/>
        </p:nvSpPr>
        <p:spPr>
          <a:xfrm>
            <a:off x="720000" y="2160000"/>
            <a:ext cx="8639640" cy="4384440"/>
          </a:xfrm>
          <a:prstGeom prst="rect">
            <a:avLst/>
          </a:prstGeom>
          <a:noFill/>
          <a:ln>
            <a:noFill/>
          </a:ln>
        </p:spPr>
        <p:txBody>
          <a:bodyPr lIns="0" rIns="0" tIns="0" bIns="0"/>
          <a:p>
            <a:endParaRPr b="0" lang="es-MX" sz="2800" spc="-1" strike="noStrike">
              <a:solidFill>
                <a:srgbClr val="333333"/>
              </a:solidFill>
              <a:latin typeface="Noto Sans Regular"/>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7227360" y="6886800"/>
            <a:ext cx="2347920" cy="520920"/>
          </a:xfrm>
          <a:prstGeom prst="rect">
            <a:avLst/>
          </a:prstGeom>
          <a:noFill/>
          <a:ln>
            <a:noFill/>
          </a:ln>
        </p:spPr>
        <p:style>
          <a:lnRef idx="0"/>
          <a:fillRef idx="0"/>
          <a:effectRef idx="0"/>
          <a:fontRef idx="minor"/>
        </p:style>
        <p:txBody>
          <a:bodyPr lIns="0" rIns="0" tIns="0" bIns="0"/>
          <a:p>
            <a:pPr algn="r">
              <a:lnSpc>
                <a:spcPct val="100000"/>
              </a:lnSpc>
            </a:pPr>
            <a:fld id="{40746F54-BAC8-43C7-90F4-9C4C5825CDB7}"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Arial"/>
            </a:endParaRPr>
          </a:p>
        </p:txBody>
      </p:sp>
      <p:sp>
        <p:nvSpPr>
          <p:cNvPr id="110" name="TextShape 2"/>
          <p:cNvSpPr txBox="1"/>
          <p:nvPr/>
        </p:nvSpPr>
        <p:spPr>
          <a:xfrm>
            <a:off x="720000" y="300960"/>
            <a:ext cx="8855280" cy="1262160"/>
          </a:xfrm>
          <a:prstGeom prst="rect">
            <a:avLst/>
          </a:prstGeom>
          <a:noFill/>
          <a:ln>
            <a:noFill/>
          </a:ln>
        </p:spPr>
        <p:txBody>
          <a:bodyPr lIns="0" rIns="0" tIns="0" bIns="0" anchor="ctr"/>
          <a:p>
            <a:pPr>
              <a:lnSpc>
                <a:spcPct val="100000"/>
              </a:lnSpc>
            </a:pPr>
            <a:r>
              <a:rPr b="1" lang="en-US" sz="4400" spc="-1" strike="noStrike">
                <a:solidFill>
                  <a:srgbClr val="333333"/>
                </a:solidFill>
                <a:latin typeface="Noto Sans Regular"/>
              </a:rPr>
              <a:t>Solución</a:t>
            </a:r>
            <a:endParaRPr b="0" lang="en-US" sz="4400" spc="-1" strike="noStrike">
              <a:solidFill>
                <a:srgbClr val="000000"/>
              </a:solidFill>
              <a:latin typeface="Calibri"/>
            </a:endParaRPr>
          </a:p>
        </p:txBody>
      </p:sp>
      <p:sp>
        <p:nvSpPr>
          <p:cNvPr id="111" name="TextShape 3"/>
          <p:cNvSpPr txBox="1"/>
          <p:nvPr/>
        </p:nvSpPr>
        <p:spPr>
          <a:xfrm>
            <a:off x="720000" y="2160000"/>
            <a:ext cx="8639640" cy="4384440"/>
          </a:xfrm>
          <a:prstGeom prst="rect">
            <a:avLst/>
          </a:prstGeom>
          <a:noFill/>
          <a:ln>
            <a:noFill/>
          </a:ln>
        </p:spPr>
        <p:txBody>
          <a:bodyPr lIns="0" rIns="0" tIns="0" bIns="0"/>
          <a:p>
            <a:endParaRPr b="0" lang="es-MX" sz="2800" spc="-1" strike="noStrike">
              <a:solidFill>
                <a:srgbClr val="333333"/>
              </a:solidFill>
              <a:latin typeface="Noto Sans Regular"/>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7227360" y="6886800"/>
            <a:ext cx="2347920" cy="520920"/>
          </a:xfrm>
          <a:prstGeom prst="rect">
            <a:avLst/>
          </a:prstGeom>
          <a:noFill/>
          <a:ln>
            <a:noFill/>
          </a:ln>
        </p:spPr>
        <p:style>
          <a:lnRef idx="0"/>
          <a:fillRef idx="0"/>
          <a:effectRef idx="0"/>
          <a:fontRef idx="minor"/>
        </p:style>
        <p:txBody>
          <a:bodyPr lIns="0" rIns="0" tIns="0" bIns="0"/>
          <a:p>
            <a:pPr algn="r">
              <a:lnSpc>
                <a:spcPct val="100000"/>
              </a:lnSpc>
            </a:pPr>
            <a:fld id="{4285510A-E5D1-4340-AA29-46B1035E2384}"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Arial"/>
            </a:endParaRPr>
          </a:p>
        </p:txBody>
      </p:sp>
      <p:sp>
        <p:nvSpPr>
          <p:cNvPr id="113" name="TextShape 2"/>
          <p:cNvSpPr txBox="1"/>
          <p:nvPr/>
        </p:nvSpPr>
        <p:spPr>
          <a:xfrm>
            <a:off x="720000" y="300960"/>
            <a:ext cx="8855280" cy="1262160"/>
          </a:xfrm>
          <a:prstGeom prst="rect">
            <a:avLst/>
          </a:prstGeom>
          <a:noFill/>
          <a:ln>
            <a:noFill/>
          </a:ln>
        </p:spPr>
        <p:txBody>
          <a:bodyPr lIns="0" rIns="0" tIns="0" bIns="0" anchor="ctr"/>
          <a:p>
            <a:pPr>
              <a:lnSpc>
                <a:spcPct val="100000"/>
              </a:lnSpc>
            </a:pPr>
            <a:r>
              <a:rPr b="1" lang="en-US" sz="4400" spc="-1" strike="noStrike">
                <a:solidFill>
                  <a:srgbClr val="333333"/>
                </a:solidFill>
                <a:latin typeface="Noto Sans Regular"/>
              </a:rPr>
              <a:t>Conclusión</a:t>
            </a:r>
            <a:endParaRPr b="0" lang="en-US" sz="4400" spc="-1" strike="noStrike">
              <a:solidFill>
                <a:srgbClr val="000000"/>
              </a:solidFill>
              <a:latin typeface="Calibri"/>
            </a:endParaRPr>
          </a:p>
        </p:txBody>
      </p:sp>
      <p:sp>
        <p:nvSpPr>
          <p:cNvPr id="114" name="TextShape 3"/>
          <p:cNvSpPr txBox="1"/>
          <p:nvPr/>
        </p:nvSpPr>
        <p:spPr>
          <a:xfrm>
            <a:off x="720000" y="2160000"/>
            <a:ext cx="8639640" cy="4384440"/>
          </a:xfrm>
          <a:prstGeom prst="rect">
            <a:avLst/>
          </a:prstGeom>
          <a:noFill/>
          <a:ln>
            <a:noFill/>
          </a:ln>
        </p:spPr>
        <p:txBody>
          <a:bodyPr lIns="0" rIns="0" tIns="0" bIns="0"/>
          <a:p>
            <a:endParaRPr b="0" lang="es-MX" sz="2800" spc="-1" strike="noStrike">
              <a:solidFill>
                <a:srgbClr val="333333"/>
              </a:solidFill>
              <a:latin typeface="Noto Sans Regular"/>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27360" y="6886800"/>
            <a:ext cx="2347920" cy="520920"/>
          </a:xfrm>
          <a:prstGeom prst="rect">
            <a:avLst/>
          </a:prstGeom>
          <a:noFill/>
          <a:ln>
            <a:noFill/>
          </a:ln>
        </p:spPr>
        <p:style>
          <a:lnRef idx="0"/>
          <a:fillRef idx="0"/>
          <a:effectRef idx="0"/>
          <a:fontRef idx="minor"/>
        </p:style>
        <p:txBody>
          <a:bodyPr lIns="0" rIns="0" tIns="0" bIns="0"/>
          <a:p>
            <a:pPr algn="r">
              <a:lnSpc>
                <a:spcPct val="100000"/>
              </a:lnSpc>
            </a:pPr>
            <a:fld id="{4DD8EECA-6240-41DE-81FF-07793FE48F1A}" type="slidenum">
              <a:rPr b="0" lang="en-US" sz="1400" spc="-1" strike="noStrike">
                <a:solidFill>
                  <a:srgbClr val="000000"/>
                </a:solidFill>
                <a:latin typeface="Noto Sans Regular"/>
                <a:ea typeface="DejaVu Sans"/>
              </a:rPr>
              <a:t>1</a:t>
            </a:fld>
            <a:r>
              <a:rPr b="0" lang="en-US" sz="1400" spc="-1" strike="noStrike">
                <a:solidFill>
                  <a:srgbClr val="000000"/>
                </a:solidFill>
                <a:latin typeface="Noto Sans Regular"/>
                <a:ea typeface="DejaVu Sans"/>
              </a:rPr>
              <a:t> /</a:t>
            </a:r>
            <a:endParaRPr b="0" lang="en-US" sz="1400" spc="-1" strike="noStrike">
              <a:latin typeface="Arial"/>
            </a:endParaRPr>
          </a:p>
        </p:txBody>
      </p:sp>
      <p:sp>
        <p:nvSpPr>
          <p:cNvPr id="116" name="TextShape 2"/>
          <p:cNvSpPr txBox="1"/>
          <p:nvPr/>
        </p:nvSpPr>
        <p:spPr>
          <a:xfrm>
            <a:off x="720000" y="300960"/>
            <a:ext cx="8855280" cy="1262160"/>
          </a:xfrm>
          <a:prstGeom prst="rect">
            <a:avLst/>
          </a:prstGeom>
          <a:noFill/>
          <a:ln>
            <a:noFill/>
          </a:ln>
        </p:spPr>
        <p:txBody>
          <a:bodyPr lIns="0" rIns="0" tIns="0" bIns="0" anchor="ctr"/>
          <a:p>
            <a:pPr>
              <a:lnSpc>
                <a:spcPct val="100000"/>
              </a:lnSpc>
            </a:pPr>
            <a:r>
              <a:rPr b="1" lang="en-US" sz="4400" spc="-1" strike="noStrike">
                <a:solidFill>
                  <a:srgbClr val="333333"/>
                </a:solidFill>
                <a:latin typeface="Noto Sans Regular"/>
              </a:rPr>
              <a:t>Bibliografia</a:t>
            </a:r>
            <a:endParaRPr b="0" lang="en-US" sz="4400" spc="-1" strike="noStrike">
              <a:solidFill>
                <a:srgbClr val="000000"/>
              </a:solidFill>
              <a:latin typeface="Calibri"/>
            </a:endParaRPr>
          </a:p>
        </p:txBody>
      </p:sp>
      <p:sp>
        <p:nvSpPr>
          <p:cNvPr id="117" name="TextShape 3"/>
          <p:cNvSpPr txBox="1"/>
          <p:nvPr/>
        </p:nvSpPr>
        <p:spPr>
          <a:xfrm>
            <a:off x="720000" y="2160000"/>
            <a:ext cx="8639640" cy="4384440"/>
          </a:xfrm>
          <a:prstGeom prst="rect">
            <a:avLst/>
          </a:prstGeom>
          <a:noFill/>
          <a:ln>
            <a:noFill/>
          </a:ln>
        </p:spPr>
        <p:txBody>
          <a:bodyPr lIns="0" rIns="0" tIns="0" bIns="0"/>
          <a:p>
            <a:pPr indent="-324000">
              <a:lnSpc>
                <a:spcPct val="100000"/>
              </a:lnSpc>
              <a:spcAft>
                <a:spcPts val="1414"/>
              </a:spcAft>
              <a:buClr>
                <a:srgbClr val="000000"/>
              </a:buClr>
              <a:buFont typeface="Wingdings" charset="2"/>
              <a:buChar char=""/>
            </a:pPr>
            <a:r>
              <a:rPr b="0" lang="es-MX" sz="2600" spc="-1" strike="noStrike">
                <a:solidFill>
                  <a:srgbClr val="333333"/>
                </a:solidFill>
                <a:latin typeface="Noto Sans Regular"/>
              </a:rPr>
              <a:t>1.- [Diccionario de c ́ancer].  (s.f.).  Recuperado 12 mayo, 2019, dehttps://www.cancer.gov/espanol/publicaciones/diccionario/def /alcoholismo•2.-  Organizaci ́on  Mundial de  la  Salud.   Reporte  mundial  de  salud  2013.Consultado en:  https://www.who.int/whr/es/•3.-  C ́ordova  A,  Mu ̃noz  O,  Guarneros  A,  Rosales  R,  Camarena  E.  Insti-tuto  Mexicano  del  Seguro  Social.   Informaci ́on  2001.   En:  Observatoriomexicano en tabaco, alcohol y otras drogas.  Consejo Nacional contra lasAdicciones 2002,pp 83-86•4.- Arenas A, Castillo G, L ́opez Alvarez ME. Instituto de Seguridad Socialde los Trabajadores del Estado. Concentrado Nacional de Adicciones 2001.En:  Observatorio  mexicano  en  tabaco,  alcohol  y  otras  drogas.   ConsejoNacional contra las Adicciones 2002,pp 87-90•5.- Kuri P, Alvarez C, Cravioto P, Garc ́ıa E, Garlv ́an F, Tapia C.R. Sis-tema Epidemiol ́ogico y Estad ́ıstico de las Defunciones.  En:  Observatoriomexicano en tabaco, alcohol y otras drogas.  Consejo Nacional contra lasAdicciones 2002, pp111-116•6.-  Gomez  G,  Robles  LJ.  Mortalidad  asociada  a  sustancias  adictivas  encad ́averes del servicio m ́edico forense.  Anuario de Investigaci ́on en Adic-ciones 2002; 3:44-51•7.-  Encuesta  Nacional  de  Adicciones  2008.   Consejo  Nacional  contra  lasadicciones.  M ́exico:  Secretar ́ıa de salud.•8.-  Encuesta  Nacional  de  Adicciones  2002.   Consejo  Nacional  contra  lasadicciones.  M ́exico:  Secretar ́ıa de salud.•9.- Campollo O, Martinez MD, Valencia JJ, Segura J. Drinking patternsand beverage preferences of liver cirrosis patients in M ́exico.  Substanceuse and misuse 2001; 36:  387-398•10.- Medina Mora ME, Natera G, Borges G. Alcoholismo y abuso de be-bidas alcoh ́olicas.  En:  Observatorio mexicano en tabaco, alcohol y otrasdrogas.  Consejo Nacional contra las adicciones 2002, pp 15-25.•11.- Mart ́ınez A, Alvarez AL. Estudio b ́asico de comunidad objetivo (EBCO)de la ciudad de Guadalajara.  Anuario de investigaci ́on de adicciones 2002;3:  4-19•12.-  Diaz  Belmont  A.  Introducci ́on.   Alcoholismo.   Beneficios  y  efectosdelet ́ereos del etanol.  Ed.  Piensa.  M ́exico 1997.•13.-  Campollo  O.  El  alcoholismo  en  M ́exico.   En:   Mu ̃noz  Espinoza  L.Hepatolog ́ıa.  McGraw Hill M ́exico, 2007, pg.  181-187</a:t>
            </a:r>
            <a:endParaRPr b="0" lang="es-MX" sz="2600" spc="-1" strike="noStrike">
              <a:solidFill>
                <a:srgbClr val="333333"/>
              </a:solidFill>
              <a:latin typeface="Noto Sans Regular"/>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2019-05-20T14:29:13Z</dcterms:created>
  <dc:creator/>
  <dc:description/>
  <dc:language>en-US</dc:language>
  <cp:lastModifiedBy/>
  <dcterms:modified xsi:type="dcterms:W3CDTF">2019-05-21T01:42:07Z</dcterms:modified>
  <cp:revision>6</cp:revision>
  <dc:subject/>
  <dc:title>Impress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9</vt:i4>
  </property>
  <property fmtid="{D5CDD505-2E9C-101B-9397-08002B2CF9AE}" pid="7" name="PresentationFormat">
    <vt:lpwstr>Personalizado</vt:lpwstr>
  </property>
  <property fmtid="{D5CDD505-2E9C-101B-9397-08002B2CF9AE}" pid="8" name="ScaleCrop">
    <vt:bool>0</vt:bool>
  </property>
  <property fmtid="{D5CDD505-2E9C-101B-9397-08002B2CF9AE}" pid="9" name="ShareDoc">
    <vt:bool>0</vt:bool>
  </property>
  <property fmtid="{D5CDD505-2E9C-101B-9397-08002B2CF9AE}" pid="10" name="Slides">
    <vt:i4>9</vt:i4>
  </property>
</Properties>
</file>