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6"/>
  </p:notesMasterIdLst>
  <p:sldIdLst>
    <p:sldId id="256" r:id="rId2"/>
    <p:sldId id="257" r:id="rId3"/>
    <p:sldId id="258" r:id="rId4"/>
    <p:sldId id="260" r:id="rId5"/>
  </p:sldIdLst>
  <p:sldSz cx="9144000" cy="5143500" type="screen16x9"/>
  <p:notesSz cx="6858000" cy="9144000"/>
  <p:embeddedFontLst>
    <p:embeddedFont>
      <p:font typeface="Fira Sans Extra Condensed Medium" panose="020B0603050000020004" pitchFamily="34" charset="0"/>
      <p:regular r:id="rId7"/>
      <p:bold r:id="rId8"/>
      <p:italic r:id="rId9"/>
      <p:boldItalic r:id="rId10"/>
    </p:embeddedFont>
    <p:embeddedFont>
      <p:font typeface="Lato" panose="020F0502020204030203" pitchFamily="34" charset="77"/>
      <p:regular r:id="rId11"/>
      <p:bold r:id="rId12"/>
      <p:italic r:id="rId13"/>
      <p:boldItalic r:id="rId14"/>
    </p:embeddedFont>
    <p:embeddedFont>
      <p:font typeface="Lato Light" panose="020F0502020204030203" pitchFamily="34" charset="77"/>
      <p:regular r:id="rId15"/>
      <p:bold r:id="rId16"/>
      <p:italic r:id="rId17"/>
      <p:boldItalic r:id="rId18"/>
    </p:embeddedFont>
    <p:embeddedFont>
      <p:font typeface="Squada One" panose="02000000000000000000" pitchFamily="2" charset="0"/>
      <p:regular r:id="rId19"/>
    </p:embeddedFont>
    <p:embeddedFont>
      <p:font typeface="Unica One" panose="02000506000000020004" pitchFamily="2" charset="77"/>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667"/>
    <p:restoredTop sz="94728"/>
  </p:normalViewPr>
  <p:slideViewPr>
    <p:cSldViewPr snapToGrid="0">
      <p:cViewPr varScale="1">
        <p:scale>
          <a:sx n="77" d="100"/>
          <a:sy n="77" d="100"/>
        </p:scale>
        <p:origin x="184"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855921c3_1_1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855921c3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0" name="Google Shape;20;p4"/>
          <p:cNvSpPr txBox="1">
            <a:spLocks noGrp="1"/>
          </p:cNvSpPr>
          <p:nvPr>
            <p:ph type="subTitle" idx="1"/>
          </p:nvPr>
        </p:nvSpPr>
        <p:spPr>
          <a:xfrm>
            <a:off x="2597546" y="10664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 name="Google Shape;21;p4"/>
          <p:cNvSpPr txBox="1">
            <a:spLocks noGrp="1"/>
          </p:cNvSpPr>
          <p:nvPr>
            <p:ph type="title" idx="2" hasCustomPrompt="1"/>
          </p:nvPr>
        </p:nvSpPr>
        <p:spPr>
          <a:xfrm>
            <a:off x="1379938" y="95737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4"/>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4"/>
          <p:cNvSpPr txBox="1">
            <a:spLocks noGrp="1"/>
          </p:cNvSpPr>
          <p:nvPr>
            <p:ph type="subTitle" idx="4"/>
          </p:nvPr>
        </p:nvSpPr>
        <p:spPr>
          <a:xfrm>
            <a:off x="3945275" y="18551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4"/>
          <p:cNvSpPr txBox="1">
            <a:spLocks noGrp="1"/>
          </p:cNvSpPr>
          <p:nvPr>
            <p:ph type="title" idx="5" hasCustomPrompt="1"/>
          </p:nvPr>
        </p:nvSpPr>
        <p:spPr>
          <a:xfrm>
            <a:off x="4296163" y="28831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4"/>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4"/>
          <p:cNvSpPr txBox="1">
            <a:spLocks noGrp="1"/>
          </p:cNvSpPr>
          <p:nvPr>
            <p:ph type="subTitle" idx="7"/>
          </p:nvPr>
        </p:nvSpPr>
        <p:spPr>
          <a:xfrm>
            <a:off x="5280206" y="26577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title" idx="8" hasCustomPrompt="1"/>
          </p:nvPr>
        </p:nvSpPr>
        <p:spPr>
          <a:xfrm>
            <a:off x="3426838" y="224263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4"/>
          <p:cNvSpPr txBox="1">
            <a:spLocks noGrp="1"/>
          </p:cNvSpPr>
          <p:nvPr>
            <p:ph type="subTitle" idx="13"/>
          </p:nvPr>
        </p:nvSpPr>
        <p:spPr>
          <a:xfrm>
            <a:off x="6444878" y="34456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idx="14" hasCustomPrompt="1"/>
          </p:nvPr>
        </p:nvSpPr>
        <p:spPr>
          <a:xfrm>
            <a:off x="2438988" y="1570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2" name="Google Shape;32;p4"/>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4"/>
          <p:cNvPicPr preferRelativeResize="0"/>
          <p:nvPr/>
        </p:nvPicPr>
        <p:blipFill rotWithShape="1">
          <a:blip r:embed="rId2">
            <a:alphaModFix/>
          </a:blip>
          <a:srcRect l="-5163" r="-5163"/>
          <a:stretch/>
        </p:blipFill>
        <p:spPr>
          <a:xfrm>
            <a:off x="1858738" y="998175"/>
            <a:ext cx="627975" cy="1192426"/>
          </a:xfrm>
          <a:prstGeom prst="rect">
            <a:avLst/>
          </a:prstGeom>
          <a:noFill/>
          <a:ln>
            <a:noFill/>
          </a:ln>
        </p:spPr>
      </p:pic>
      <p:pic>
        <p:nvPicPr>
          <p:cNvPr id="34" name="Google Shape;34;p4"/>
          <p:cNvPicPr preferRelativeResize="0"/>
          <p:nvPr/>
        </p:nvPicPr>
        <p:blipFill rotWithShape="1">
          <a:blip r:embed="rId3">
            <a:alphaModFix/>
          </a:blip>
          <a:srcRect l="-6985" r="-6974"/>
          <a:stretch/>
        </p:blipFill>
        <p:spPr>
          <a:xfrm>
            <a:off x="3143619" y="1788688"/>
            <a:ext cx="587575" cy="1192425"/>
          </a:xfrm>
          <a:prstGeom prst="rect">
            <a:avLst/>
          </a:prstGeom>
          <a:noFill/>
          <a:ln>
            <a:noFill/>
          </a:ln>
        </p:spPr>
      </p:pic>
      <p:pic>
        <p:nvPicPr>
          <p:cNvPr id="35" name="Google Shape;35;p4"/>
          <p:cNvPicPr preferRelativeResize="0"/>
          <p:nvPr/>
        </p:nvPicPr>
        <p:blipFill rotWithShape="1">
          <a:blip r:embed="rId4">
            <a:alphaModFix/>
          </a:blip>
          <a:srcRect l="-1093" r="-1083"/>
          <a:stretch/>
        </p:blipFill>
        <p:spPr>
          <a:xfrm>
            <a:off x="5571661" y="3375372"/>
            <a:ext cx="661125" cy="1163225"/>
          </a:xfrm>
          <a:prstGeom prst="rect">
            <a:avLst/>
          </a:prstGeom>
          <a:noFill/>
          <a:ln>
            <a:noFill/>
          </a:ln>
        </p:spPr>
      </p:pic>
      <p:pic>
        <p:nvPicPr>
          <p:cNvPr id="36" name="Google Shape;36;p4"/>
          <p:cNvPicPr preferRelativeResize="0"/>
          <p:nvPr/>
        </p:nvPicPr>
        <p:blipFill rotWithShape="1">
          <a:blip r:embed="rId5">
            <a:alphaModFix/>
          </a:blip>
          <a:srcRect l="-17075" r="-17062"/>
          <a:stretch/>
        </p:blipFill>
        <p:spPr>
          <a:xfrm>
            <a:off x="4312130" y="2586506"/>
            <a:ext cx="759475" cy="1209551"/>
          </a:xfrm>
          <a:prstGeom prst="rect">
            <a:avLst/>
          </a:prstGeom>
          <a:noFill/>
          <a:ln>
            <a:noFill/>
          </a:ln>
        </p:spPr>
      </p:pic>
    </p:spTree>
    <p:extLst>
      <p:ext uri="{BB962C8B-B14F-4D97-AF65-F5344CB8AC3E}">
        <p14:creationId xmlns:p14="http://schemas.microsoft.com/office/powerpoint/2010/main" val="203988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s ">
  <p:cSld name="TITLE_ONLY_3">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7500" y="644663"/>
            <a:ext cx="4567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9" name="Google Shape;49;p8"/>
          <p:cNvSpPr txBox="1">
            <a:spLocks noGrp="1"/>
          </p:cNvSpPr>
          <p:nvPr>
            <p:ph type="subTitle" idx="1"/>
          </p:nvPr>
        </p:nvSpPr>
        <p:spPr>
          <a:xfrm>
            <a:off x="877800"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 name="Google Shape;50;p8"/>
          <p:cNvSpPr txBox="1">
            <a:spLocks noGrp="1"/>
          </p:cNvSpPr>
          <p:nvPr>
            <p:ph type="subTitle" idx="2"/>
          </p:nvPr>
        </p:nvSpPr>
        <p:spPr>
          <a:xfrm>
            <a:off x="5455475"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8"/>
          <p:cNvSpPr txBox="1">
            <a:spLocks noGrp="1"/>
          </p:cNvSpPr>
          <p:nvPr>
            <p:ph type="ctrTitle" idx="3"/>
          </p:nvPr>
        </p:nvSpPr>
        <p:spPr>
          <a:xfrm>
            <a:off x="4560425" y="644663"/>
            <a:ext cx="4587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extLst>
      <p:ext uri="{BB962C8B-B14F-4D97-AF65-F5344CB8AC3E}">
        <p14:creationId xmlns:p14="http://schemas.microsoft.com/office/powerpoint/2010/main" val="270975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8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8" r:id="rId5"/>
    <p:sldLayoutId id="2147483659" r:id="rId6"/>
    <p:sldLayoutId id="2147483660" r:id="rId7"/>
    <p:sldLayoutId id="2147483663" r:id="rId8"/>
    <p:sldLayoutId id="2147483664"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subTitle" idx="1"/>
          </p:nvPr>
        </p:nvSpPr>
        <p:spPr>
          <a:xfrm>
            <a:off x="0" y="2922975"/>
            <a:ext cx="9144000" cy="124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Erasmo Villarreal Sánchez A01197677</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Santiago Reynoso Pérez A01702214</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Damián Guadalupe Tijerina Peña A00827880</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Diego Acevedo Villarreal A01197647</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Regina Lagunes Diaz A01638208</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Armando Montaño González A00827377</a:t>
            </a:r>
            <a:endParaRPr b="1">
              <a:solidFill>
                <a:schemeClr val="lt1"/>
              </a:solidFill>
              <a:latin typeface="Lato"/>
              <a:ea typeface="Lato"/>
              <a:cs typeface="Lato"/>
              <a:sym typeface="Lato"/>
            </a:endParaRPr>
          </a:p>
        </p:txBody>
      </p:sp>
      <p:sp>
        <p:nvSpPr>
          <p:cNvPr id="81" name="Google Shape;81;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 city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6"/>
          <p:cNvCxnSpPr/>
          <p:nvPr/>
        </p:nvCxnSpPr>
        <p:spPr>
          <a:xfrm rot="10800000">
            <a:off x="4083975" y="1208025"/>
            <a:ext cx="0" cy="11445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16"/>
          <p:cNvCxnSpPr/>
          <p:nvPr/>
        </p:nvCxnSpPr>
        <p:spPr>
          <a:xfrm rot="10800000">
            <a:off x="3429000" y="2890775"/>
            <a:ext cx="0" cy="10263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16"/>
          <p:cNvCxnSpPr/>
          <p:nvPr/>
        </p:nvCxnSpPr>
        <p:spPr>
          <a:xfrm rot="10800000">
            <a:off x="5691625" y="2890775"/>
            <a:ext cx="0" cy="102630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16"/>
          <p:cNvGrpSpPr/>
          <p:nvPr/>
        </p:nvGrpSpPr>
        <p:grpSpPr>
          <a:xfrm>
            <a:off x="3086339" y="1962729"/>
            <a:ext cx="3028470" cy="3641057"/>
            <a:chOff x="1627175" y="238125"/>
            <a:chExt cx="4349375" cy="5229150"/>
          </a:xfrm>
        </p:grpSpPr>
        <p:sp>
          <p:nvSpPr>
            <p:cNvPr id="90" name="Google Shape;90;p16"/>
            <p:cNvSpPr/>
            <p:nvPr/>
          </p:nvSpPr>
          <p:spPr>
            <a:xfrm>
              <a:off x="1627175" y="238125"/>
              <a:ext cx="4349375" cy="5229150"/>
            </a:xfrm>
            <a:custGeom>
              <a:avLst/>
              <a:gdLst/>
              <a:ahLst/>
              <a:cxnLst/>
              <a:rect l="l" t="t" r="r" b="b"/>
              <a:pathLst>
                <a:path w="173975" h="209166" extrusionOk="0">
                  <a:moveTo>
                    <a:pt x="86765" y="0"/>
                  </a:moveTo>
                  <a:lnTo>
                    <a:pt x="44980" y="24309"/>
                  </a:lnTo>
                  <a:lnTo>
                    <a:pt x="44891" y="91970"/>
                  </a:lnTo>
                  <a:lnTo>
                    <a:pt x="148" y="117994"/>
                  </a:lnTo>
                  <a:lnTo>
                    <a:pt x="0" y="183999"/>
                  </a:lnTo>
                  <a:lnTo>
                    <a:pt x="43590" y="209166"/>
                  </a:lnTo>
                  <a:lnTo>
                    <a:pt x="88421" y="183112"/>
                  </a:lnTo>
                  <a:lnTo>
                    <a:pt x="132011" y="208308"/>
                  </a:lnTo>
                  <a:lnTo>
                    <a:pt x="173827" y="183999"/>
                  </a:lnTo>
                  <a:lnTo>
                    <a:pt x="173974" y="93271"/>
                  </a:lnTo>
                  <a:lnTo>
                    <a:pt x="130385" y="68076"/>
                  </a:lnTo>
                  <a:lnTo>
                    <a:pt x="130326" y="68105"/>
                  </a:lnTo>
                  <a:lnTo>
                    <a:pt x="130385" y="25166"/>
                  </a:lnTo>
                  <a:lnTo>
                    <a:pt x="86765"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751650" y="238125"/>
              <a:ext cx="2135150" cy="1236875"/>
            </a:xfrm>
            <a:custGeom>
              <a:avLst/>
              <a:gdLst/>
              <a:ahLst/>
              <a:cxnLst/>
              <a:rect l="l" t="t" r="r" b="b"/>
              <a:pathLst>
                <a:path w="85406" h="49475" extrusionOk="0">
                  <a:moveTo>
                    <a:pt x="41786" y="0"/>
                  </a:moveTo>
                  <a:lnTo>
                    <a:pt x="1" y="24309"/>
                  </a:lnTo>
                  <a:lnTo>
                    <a:pt x="43590" y="49475"/>
                  </a:lnTo>
                  <a:lnTo>
                    <a:pt x="85406" y="25166"/>
                  </a:lnTo>
                  <a:lnTo>
                    <a:pt x="41786"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837700" y="867275"/>
              <a:ext cx="1049100" cy="3948675"/>
            </a:xfrm>
            <a:custGeom>
              <a:avLst/>
              <a:gdLst/>
              <a:ahLst/>
              <a:cxnLst/>
              <a:rect l="l" t="t" r="r" b="b"/>
              <a:pathLst>
                <a:path w="41964" h="157947" extrusionOk="0">
                  <a:moveTo>
                    <a:pt x="41964" y="0"/>
                  </a:moveTo>
                  <a:lnTo>
                    <a:pt x="148" y="24309"/>
                  </a:lnTo>
                  <a:lnTo>
                    <a:pt x="0" y="157946"/>
                  </a:lnTo>
                  <a:lnTo>
                    <a:pt x="41816" y="133667"/>
                  </a:lnTo>
                  <a:lnTo>
                    <a:pt x="4196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747950" y="845825"/>
              <a:ext cx="1093475" cy="3970125"/>
            </a:xfrm>
            <a:custGeom>
              <a:avLst/>
              <a:gdLst/>
              <a:ahLst/>
              <a:cxnLst/>
              <a:rect l="l" t="t" r="r" b="b"/>
              <a:pathLst>
                <a:path w="43739" h="158805" extrusionOk="0">
                  <a:moveTo>
                    <a:pt x="149" y="1"/>
                  </a:moveTo>
                  <a:lnTo>
                    <a:pt x="1" y="133638"/>
                  </a:lnTo>
                  <a:lnTo>
                    <a:pt x="43590" y="158804"/>
                  </a:lnTo>
                  <a:lnTo>
                    <a:pt x="43738" y="25167"/>
                  </a:lnTo>
                  <a:lnTo>
                    <a:pt x="149"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41400" y="1946840"/>
              <a:ext cx="2135150" cy="1236900"/>
            </a:xfrm>
            <a:custGeom>
              <a:avLst/>
              <a:gdLst/>
              <a:ahLst/>
              <a:cxnLst/>
              <a:rect l="l" t="t" r="r" b="b"/>
              <a:pathLst>
                <a:path w="85406" h="49476" extrusionOk="0">
                  <a:moveTo>
                    <a:pt x="41816" y="1"/>
                  </a:moveTo>
                  <a:lnTo>
                    <a:pt x="0" y="24309"/>
                  </a:lnTo>
                  <a:lnTo>
                    <a:pt x="43590" y="49475"/>
                  </a:lnTo>
                  <a:lnTo>
                    <a:pt x="85405" y="25196"/>
                  </a:lnTo>
                  <a:lnTo>
                    <a:pt x="41816"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20610" y="2569900"/>
              <a:ext cx="1049100" cy="2875925"/>
            </a:xfrm>
            <a:custGeom>
              <a:avLst/>
              <a:gdLst/>
              <a:ahLst/>
              <a:cxnLst/>
              <a:rect l="l" t="t" r="r" b="b"/>
              <a:pathLst>
                <a:path w="41964" h="115037" extrusionOk="0">
                  <a:moveTo>
                    <a:pt x="41963" y="0"/>
                  </a:moveTo>
                  <a:lnTo>
                    <a:pt x="148" y="24279"/>
                  </a:lnTo>
                  <a:lnTo>
                    <a:pt x="0" y="115037"/>
                  </a:lnTo>
                  <a:lnTo>
                    <a:pt x="41816" y="90728"/>
                  </a:lnTo>
                  <a:lnTo>
                    <a:pt x="41963"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37700" y="2547725"/>
              <a:ext cx="1093475" cy="2898100"/>
            </a:xfrm>
            <a:custGeom>
              <a:avLst/>
              <a:gdLst/>
              <a:ahLst/>
              <a:cxnLst/>
              <a:rect l="l" t="t" r="r" b="b"/>
              <a:pathLst>
                <a:path w="43739" h="115924" extrusionOk="0">
                  <a:moveTo>
                    <a:pt x="148" y="0"/>
                  </a:moveTo>
                  <a:lnTo>
                    <a:pt x="0" y="90728"/>
                  </a:lnTo>
                  <a:lnTo>
                    <a:pt x="43590" y="115924"/>
                  </a:lnTo>
                  <a:lnTo>
                    <a:pt x="43738" y="25166"/>
                  </a:lnTo>
                  <a:lnTo>
                    <a:pt x="148"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627175" y="3187950"/>
              <a:ext cx="1093450" cy="2279325"/>
            </a:xfrm>
            <a:custGeom>
              <a:avLst/>
              <a:gdLst/>
              <a:ahLst/>
              <a:cxnLst/>
              <a:rect l="l" t="t" r="r" b="b"/>
              <a:pathLst>
                <a:path w="43738" h="91173" extrusionOk="0">
                  <a:moveTo>
                    <a:pt x="148" y="1"/>
                  </a:moveTo>
                  <a:lnTo>
                    <a:pt x="0" y="66006"/>
                  </a:lnTo>
                  <a:lnTo>
                    <a:pt x="43590" y="91173"/>
                  </a:lnTo>
                  <a:lnTo>
                    <a:pt x="43738" y="25167"/>
                  </a:lnTo>
                  <a:lnTo>
                    <a:pt x="148" y="1"/>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630850" y="2536625"/>
              <a:ext cx="2210575" cy="1280500"/>
            </a:xfrm>
            <a:custGeom>
              <a:avLst/>
              <a:gdLst/>
              <a:ahLst/>
              <a:cxnLst/>
              <a:rect l="l" t="t" r="r" b="b"/>
              <a:pathLst>
                <a:path w="88423" h="51220" extrusionOk="0">
                  <a:moveTo>
                    <a:pt x="44833" y="1"/>
                  </a:moveTo>
                  <a:lnTo>
                    <a:pt x="1" y="26054"/>
                  </a:lnTo>
                  <a:lnTo>
                    <a:pt x="43591" y="51220"/>
                  </a:lnTo>
                  <a:lnTo>
                    <a:pt x="88422" y="25167"/>
                  </a:lnTo>
                  <a:lnTo>
                    <a:pt x="44833"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16900" y="3165775"/>
              <a:ext cx="1124525" cy="2301500"/>
            </a:xfrm>
            <a:custGeom>
              <a:avLst/>
              <a:gdLst/>
              <a:ahLst/>
              <a:cxnLst/>
              <a:rect l="l" t="t" r="r" b="b"/>
              <a:pathLst>
                <a:path w="44981" h="92060" extrusionOk="0">
                  <a:moveTo>
                    <a:pt x="44980" y="1"/>
                  </a:moveTo>
                  <a:lnTo>
                    <a:pt x="149" y="26054"/>
                  </a:lnTo>
                  <a:lnTo>
                    <a:pt x="1" y="92060"/>
                  </a:lnTo>
                  <a:lnTo>
                    <a:pt x="44832" y="66006"/>
                  </a:lnTo>
                  <a:lnTo>
                    <a:pt x="44980" y="1"/>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4285449" y="1852156"/>
            <a:ext cx="573096" cy="509196"/>
            <a:chOff x="2021150" y="1299575"/>
            <a:chExt cx="3505175" cy="3114350"/>
          </a:xfrm>
        </p:grpSpPr>
        <p:sp>
          <p:nvSpPr>
            <p:cNvPr id="101" name="Google Shape;101;p16"/>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¿Cuáles son los problemas a resolver?</a:t>
            </a:r>
            <a:endParaRPr sz="1300"/>
          </a:p>
        </p:txBody>
      </p:sp>
      <p:sp>
        <p:nvSpPr>
          <p:cNvPr id="113" name="Google Shape;113;p16"/>
          <p:cNvSpPr txBox="1">
            <a:spLocks noGrp="1"/>
          </p:cNvSpPr>
          <p:nvPr>
            <p:ph type="subTitle" idx="1"/>
          </p:nvPr>
        </p:nvSpPr>
        <p:spPr>
          <a:xfrm>
            <a:off x="1563588" y="2726803"/>
            <a:ext cx="1865400" cy="93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La falta de proactividad para mejorar la calidad del aire, agua y tierra.</a:t>
            </a:r>
            <a:endParaRPr/>
          </a:p>
          <a:p>
            <a:pPr marL="0" lvl="0" indent="0" algn="r" rtl="0">
              <a:spcBef>
                <a:spcPts val="0"/>
              </a:spcBef>
              <a:spcAft>
                <a:spcPts val="0"/>
              </a:spcAft>
              <a:buNone/>
            </a:pPr>
            <a:endParaRPr/>
          </a:p>
        </p:txBody>
      </p:sp>
      <p:sp>
        <p:nvSpPr>
          <p:cNvPr id="114" name="Google Shape;114;p16"/>
          <p:cNvSpPr txBox="1">
            <a:spLocks noGrp="1"/>
          </p:cNvSpPr>
          <p:nvPr>
            <p:ph type="subTitle" idx="2"/>
          </p:nvPr>
        </p:nvSpPr>
        <p:spPr>
          <a:xfrm>
            <a:off x="5691637" y="2726800"/>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ignorancia del impacto ambiental que causa cada persona.</a:t>
            </a:r>
            <a:endParaRPr/>
          </a:p>
          <a:p>
            <a:pPr marL="0" lvl="0" indent="0" algn="l" rtl="0">
              <a:spcBef>
                <a:spcPts val="0"/>
              </a:spcBef>
              <a:spcAft>
                <a:spcPts val="0"/>
              </a:spcAft>
              <a:buNone/>
            </a:pPr>
            <a:endParaRPr/>
          </a:p>
        </p:txBody>
      </p:sp>
      <p:sp>
        <p:nvSpPr>
          <p:cNvPr id="115" name="Google Shape;115;p16"/>
          <p:cNvSpPr txBox="1">
            <a:spLocks noGrp="1"/>
          </p:cNvSpPr>
          <p:nvPr>
            <p:ph type="subTitle" idx="3"/>
          </p:nvPr>
        </p:nvSpPr>
        <p:spPr>
          <a:xfrm>
            <a:off x="4083983" y="1055475"/>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alta contaminación del aire causada por el uso irresponsable de máquinas que emiten gases contaminantes.</a:t>
            </a:r>
            <a:endParaRPr/>
          </a:p>
          <a:p>
            <a:pPr marL="0" lvl="0" indent="0" algn="l" rtl="0">
              <a:spcBef>
                <a:spcPts val="0"/>
              </a:spcBef>
              <a:spcAft>
                <a:spcPts val="0"/>
              </a:spcAft>
              <a:buNone/>
            </a:pPr>
            <a:endParaRPr/>
          </a:p>
        </p:txBody>
      </p:sp>
      <p:grpSp>
        <p:nvGrpSpPr>
          <p:cNvPr id="116" name="Google Shape;116;p16"/>
          <p:cNvGrpSpPr/>
          <p:nvPr/>
        </p:nvGrpSpPr>
        <p:grpSpPr>
          <a:xfrm>
            <a:off x="5125241" y="2943775"/>
            <a:ext cx="491321" cy="730502"/>
            <a:chOff x="2324375" y="659875"/>
            <a:chExt cx="2952650" cy="4387400"/>
          </a:xfrm>
        </p:grpSpPr>
        <p:sp>
          <p:nvSpPr>
            <p:cNvPr id="117" name="Google Shape;117;p16"/>
            <p:cNvSpPr/>
            <p:nvPr/>
          </p:nvSpPr>
          <p:spPr>
            <a:xfrm>
              <a:off x="3027725" y="3252400"/>
              <a:ext cx="1536250" cy="1794875"/>
            </a:xfrm>
            <a:custGeom>
              <a:avLst/>
              <a:gdLst/>
              <a:ahLst/>
              <a:cxnLst/>
              <a:rect l="l" t="t" r="r" b="b"/>
              <a:pathLst>
                <a:path w="61450" h="71795" extrusionOk="0">
                  <a:moveTo>
                    <a:pt x="14285" y="1"/>
                  </a:moveTo>
                  <a:lnTo>
                    <a:pt x="10873" y="2916"/>
                  </a:lnTo>
                  <a:lnTo>
                    <a:pt x="18488" y="34695"/>
                  </a:lnTo>
                  <a:lnTo>
                    <a:pt x="1" y="45366"/>
                  </a:lnTo>
                  <a:lnTo>
                    <a:pt x="16" y="49414"/>
                  </a:lnTo>
                  <a:lnTo>
                    <a:pt x="38511" y="71794"/>
                  </a:lnTo>
                  <a:lnTo>
                    <a:pt x="61449" y="58534"/>
                  </a:lnTo>
                  <a:lnTo>
                    <a:pt x="52795" y="22365"/>
                  </a:lnTo>
                  <a:lnTo>
                    <a:pt x="14285" y="1"/>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027725" y="4386550"/>
              <a:ext cx="962775" cy="660725"/>
            </a:xfrm>
            <a:custGeom>
              <a:avLst/>
              <a:gdLst/>
              <a:ahLst/>
              <a:cxnLst/>
              <a:rect l="l" t="t" r="r" b="b"/>
              <a:pathLst>
                <a:path w="38511" h="26429" extrusionOk="0">
                  <a:moveTo>
                    <a:pt x="1" y="0"/>
                  </a:moveTo>
                  <a:lnTo>
                    <a:pt x="16" y="4048"/>
                  </a:lnTo>
                  <a:lnTo>
                    <a:pt x="38511" y="26428"/>
                  </a:lnTo>
                  <a:lnTo>
                    <a:pt x="38495" y="22380"/>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99525" y="3325300"/>
              <a:ext cx="1152775" cy="1354000"/>
            </a:xfrm>
            <a:custGeom>
              <a:avLst/>
              <a:gdLst/>
              <a:ahLst/>
              <a:cxnLst/>
              <a:rect l="l" t="t" r="r" b="b"/>
              <a:pathLst>
                <a:path w="46111" h="54160" extrusionOk="0">
                  <a:moveTo>
                    <a:pt x="1" y="0"/>
                  </a:moveTo>
                  <a:lnTo>
                    <a:pt x="7616" y="31779"/>
                  </a:lnTo>
                  <a:lnTo>
                    <a:pt x="46111" y="54160"/>
                  </a:lnTo>
                  <a:lnTo>
                    <a:pt x="38495" y="22381"/>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299525" y="3252400"/>
              <a:ext cx="1048075" cy="632425"/>
            </a:xfrm>
            <a:custGeom>
              <a:avLst/>
              <a:gdLst/>
              <a:ahLst/>
              <a:cxnLst/>
              <a:rect l="l" t="t" r="r" b="b"/>
              <a:pathLst>
                <a:path w="41923" h="25297" extrusionOk="0">
                  <a:moveTo>
                    <a:pt x="3413" y="1"/>
                  </a:moveTo>
                  <a:lnTo>
                    <a:pt x="1" y="2916"/>
                  </a:lnTo>
                  <a:lnTo>
                    <a:pt x="38495" y="25297"/>
                  </a:lnTo>
                  <a:lnTo>
                    <a:pt x="41923" y="22365"/>
                  </a:lnTo>
                  <a:lnTo>
                    <a:pt x="3413"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90100" y="3811525"/>
              <a:ext cx="573875" cy="1235750"/>
            </a:xfrm>
            <a:custGeom>
              <a:avLst/>
              <a:gdLst/>
              <a:ahLst/>
              <a:cxnLst/>
              <a:rect l="l" t="t" r="r" b="b"/>
              <a:pathLst>
                <a:path w="22955" h="49430" extrusionOk="0">
                  <a:moveTo>
                    <a:pt x="14300" y="0"/>
                  </a:moveTo>
                  <a:lnTo>
                    <a:pt x="10872" y="2932"/>
                  </a:lnTo>
                  <a:lnTo>
                    <a:pt x="18488" y="34711"/>
                  </a:lnTo>
                  <a:lnTo>
                    <a:pt x="0" y="45381"/>
                  </a:lnTo>
                  <a:lnTo>
                    <a:pt x="16" y="49429"/>
                  </a:lnTo>
                  <a:lnTo>
                    <a:pt x="22954" y="36169"/>
                  </a:lnTo>
                  <a:lnTo>
                    <a:pt x="14300"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324375" y="659875"/>
              <a:ext cx="2952650" cy="3943825"/>
            </a:xfrm>
            <a:custGeom>
              <a:avLst/>
              <a:gdLst/>
              <a:ahLst/>
              <a:cxnLst/>
              <a:rect l="l" t="t" r="r" b="b"/>
              <a:pathLst>
                <a:path w="118106" h="157753" extrusionOk="0">
                  <a:moveTo>
                    <a:pt x="107642" y="156907"/>
                  </a:moveTo>
                  <a:lnTo>
                    <a:pt x="107574" y="156946"/>
                  </a:lnTo>
                  <a:cubicBezTo>
                    <a:pt x="107597" y="156935"/>
                    <a:pt x="107619" y="156921"/>
                    <a:pt x="107642" y="156907"/>
                  </a:cubicBezTo>
                  <a:close/>
                  <a:moveTo>
                    <a:pt x="13670" y="1"/>
                  </a:moveTo>
                  <a:cubicBezTo>
                    <a:pt x="12497" y="1"/>
                    <a:pt x="11433" y="278"/>
                    <a:pt x="10516" y="811"/>
                  </a:cubicBezTo>
                  <a:lnTo>
                    <a:pt x="3738" y="4750"/>
                  </a:lnTo>
                  <a:lnTo>
                    <a:pt x="3754" y="4735"/>
                  </a:lnTo>
                  <a:lnTo>
                    <a:pt x="3754" y="4735"/>
                  </a:lnTo>
                  <a:cubicBezTo>
                    <a:pt x="1598" y="5991"/>
                    <a:pt x="248" y="8659"/>
                    <a:pt x="233" y="12459"/>
                  </a:cubicBezTo>
                  <a:lnTo>
                    <a:pt x="31" y="85121"/>
                  </a:lnTo>
                  <a:cubicBezTo>
                    <a:pt x="0" y="92736"/>
                    <a:pt x="5367" y="102011"/>
                    <a:pt x="11989" y="105842"/>
                  </a:cubicBezTo>
                  <a:lnTo>
                    <a:pt x="99044" y="156108"/>
                  </a:lnTo>
                  <a:cubicBezTo>
                    <a:pt x="100971" y="157225"/>
                    <a:pt x="102796" y="157753"/>
                    <a:pt x="104413" y="157753"/>
                  </a:cubicBezTo>
                  <a:cubicBezTo>
                    <a:pt x="105671" y="157753"/>
                    <a:pt x="106803" y="157433"/>
                    <a:pt x="107760" y="156822"/>
                  </a:cubicBezTo>
                  <a:lnTo>
                    <a:pt x="107760" y="156822"/>
                  </a:lnTo>
                  <a:cubicBezTo>
                    <a:pt x="107721" y="156851"/>
                    <a:pt x="107681" y="156881"/>
                    <a:pt x="107642" y="156907"/>
                  </a:cubicBezTo>
                  <a:lnTo>
                    <a:pt x="107642" y="156907"/>
                  </a:lnTo>
                  <a:lnTo>
                    <a:pt x="114368" y="153006"/>
                  </a:lnTo>
                  <a:cubicBezTo>
                    <a:pt x="116523" y="151750"/>
                    <a:pt x="117857" y="149083"/>
                    <a:pt x="117873" y="145298"/>
                  </a:cubicBezTo>
                  <a:lnTo>
                    <a:pt x="118074" y="72636"/>
                  </a:lnTo>
                  <a:cubicBezTo>
                    <a:pt x="118105" y="65021"/>
                    <a:pt x="112755" y="55730"/>
                    <a:pt x="106132" y="51900"/>
                  </a:cubicBezTo>
                  <a:lnTo>
                    <a:pt x="19061" y="1648"/>
                  </a:lnTo>
                  <a:cubicBezTo>
                    <a:pt x="17125" y="532"/>
                    <a:pt x="15294" y="1"/>
                    <a:pt x="13670"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418200" y="659875"/>
              <a:ext cx="383100" cy="139700"/>
            </a:xfrm>
            <a:custGeom>
              <a:avLst/>
              <a:gdLst/>
              <a:ahLst/>
              <a:cxnLst/>
              <a:rect l="l" t="t" r="r" b="b"/>
              <a:pathLst>
                <a:path w="15324" h="5588" extrusionOk="0">
                  <a:moveTo>
                    <a:pt x="9932" y="1"/>
                  </a:moveTo>
                  <a:cubicBezTo>
                    <a:pt x="8760" y="1"/>
                    <a:pt x="7695" y="278"/>
                    <a:pt x="6778" y="811"/>
                  </a:cubicBezTo>
                  <a:lnTo>
                    <a:pt x="1" y="4750"/>
                  </a:lnTo>
                  <a:cubicBezTo>
                    <a:pt x="913" y="4223"/>
                    <a:pt x="1975" y="3947"/>
                    <a:pt x="3148" y="3947"/>
                  </a:cubicBezTo>
                  <a:cubicBezTo>
                    <a:pt x="4768" y="3947"/>
                    <a:pt x="6597" y="4473"/>
                    <a:pt x="8531" y="5588"/>
                  </a:cubicBezTo>
                  <a:lnTo>
                    <a:pt x="15324" y="1648"/>
                  </a:lnTo>
                  <a:cubicBezTo>
                    <a:pt x="13388" y="532"/>
                    <a:pt x="11556" y="1"/>
                    <a:pt x="9932"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014100" y="4292325"/>
              <a:ext cx="257500" cy="291200"/>
            </a:xfrm>
            <a:custGeom>
              <a:avLst/>
              <a:gdLst/>
              <a:ahLst/>
              <a:cxnLst/>
              <a:rect l="l" t="t" r="r" b="b"/>
              <a:pathLst>
                <a:path w="10300" h="11648" extrusionOk="0">
                  <a:moveTo>
                    <a:pt x="10299" y="0"/>
                  </a:moveTo>
                  <a:lnTo>
                    <a:pt x="3506" y="3940"/>
                  </a:lnTo>
                  <a:cubicBezTo>
                    <a:pt x="3490" y="7724"/>
                    <a:pt x="2157" y="10392"/>
                    <a:pt x="1" y="11648"/>
                  </a:cubicBezTo>
                  <a:lnTo>
                    <a:pt x="6794" y="7708"/>
                  </a:lnTo>
                  <a:cubicBezTo>
                    <a:pt x="8950" y="6452"/>
                    <a:pt x="10284" y="3785"/>
                    <a:pt x="10299"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101725" y="2475750"/>
              <a:ext cx="174900" cy="1915075"/>
            </a:xfrm>
            <a:custGeom>
              <a:avLst/>
              <a:gdLst/>
              <a:ahLst/>
              <a:cxnLst/>
              <a:rect l="l" t="t" r="r" b="b"/>
              <a:pathLst>
                <a:path w="6996" h="76603" extrusionOk="0">
                  <a:moveTo>
                    <a:pt x="6996" y="1"/>
                  </a:moveTo>
                  <a:lnTo>
                    <a:pt x="203" y="3940"/>
                  </a:lnTo>
                  <a:lnTo>
                    <a:pt x="1" y="76603"/>
                  </a:lnTo>
                  <a:lnTo>
                    <a:pt x="6794" y="72663"/>
                  </a:lnTo>
                  <a:lnTo>
                    <a:pt x="6996"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631450" y="701075"/>
              <a:ext cx="2346225" cy="1355175"/>
            </a:xfrm>
            <a:custGeom>
              <a:avLst/>
              <a:gdLst/>
              <a:ahLst/>
              <a:cxnLst/>
              <a:rect l="l" t="t" r="r" b="b"/>
              <a:pathLst>
                <a:path w="93849" h="54207" extrusionOk="0">
                  <a:moveTo>
                    <a:pt x="6778" y="0"/>
                  </a:moveTo>
                  <a:lnTo>
                    <a:pt x="1" y="3940"/>
                  </a:lnTo>
                  <a:lnTo>
                    <a:pt x="87056" y="54206"/>
                  </a:lnTo>
                  <a:lnTo>
                    <a:pt x="93849" y="50252"/>
                  </a:lnTo>
                  <a:lnTo>
                    <a:pt x="6778" y="0"/>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07825" y="1957750"/>
              <a:ext cx="469200" cy="616525"/>
            </a:xfrm>
            <a:custGeom>
              <a:avLst/>
              <a:gdLst/>
              <a:ahLst/>
              <a:cxnLst/>
              <a:rect l="l" t="t" r="r" b="b"/>
              <a:pathLst>
                <a:path w="18768" h="24661" extrusionOk="0">
                  <a:moveTo>
                    <a:pt x="6778" y="0"/>
                  </a:moveTo>
                  <a:lnTo>
                    <a:pt x="1" y="3939"/>
                  </a:lnTo>
                  <a:cubicBezTo>
                    <a:pt x="6623" y="7770"/>
                    <a:pt x="11990" y="17045"/>
                    <a:pt x="11959" y="24660"/>
                  </a:cubicBezTo>
                  <a:lnTo>
                    <a:pt x="18752" y="20721"/>
                  </a:lnTo>
                  <a:cubicBezTo>
                    <a:pt x="18767" y="13106"/>
                    <a:pt x="13417" y="3815"/>
                    <a:pt x="6778" y="0"/>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324750" y="758400"/>
              <a:ext cx="2782825" cy="3845425"/>
            </a:xfrm>
            <a:custGeom>
              <a:avLst/>
              <a:gdLst/>
              <a:ahLst/>
              <a:cxnLst/>
              <a:rect l="l" t="t" r="r" b="b"/>
              <a:pathLst>
                <a:path w="111313" h="153817" extrusionOk="0">
                  <a:moveTo>
                    <a:pt x="6884" y="1"/>
                  </a:moveTo>
                  <a:cubicBezTo>
                    <a:pt x="2947" y="1"/>
                    <a:pt x="240" y="3123"/>
                    <a:pt x="218" y="8518"/>
                  </a:cubicBezTo>
                  <a:lnTo>
                    <a:pt x="16" y="81180"/>
                  </a:lnTo>
                  <a:cubicBezTo>
                    <a:pt x="1" y="88795"/>
                    <a:pt x="5352" y="98085"/>
                    <a:pt x="11974" y="101916"/>
                  </a:cubicBezTo>
                  <a:lnTo>
                    <a:pt x="99045" y="152167"/>
                  </a:lnTo>
                  <a:cubicBezTo>
                    <a:pt x="100978" y="153286"/>
                    <a:pt x="102808" y="153816"/>
                    <a:pt x="104429" y="153816"/>
                  </a:cubicBezTo>
                  <a:cubicBezTo>
                    <a:pt x="108360" y="153816"/>
                    <a:pt x="111069" y="150699"/>
                    <a:pt x="111080" y="145297"/>
                  </a:cubicBezTo>
                  <a:lnTo>
                    <a:pt x="111282" y="72634"/>
                  </a:lnTo>
                  <a:cubicBezTo>
                    <a:pt x="111313" y="65019"/>
                    <a:pt x="105946" y="55744"/>
                    <a:pt x="99324" y="51913"/>
                  </a:cubicBezTo>
                  <a:lnTo>
                    <a:pt x="12269" y="1647"/>
                  </a:lnTo>
                  <a:cubicBezTo>
                    <a:pt x="10333" y="530"/>
                    <a:pt x="8504" y="1"/>
                    <a:pt x="6884"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4925" y="4256200"/>
              <a:ext cx="170650" cy="219600"/>
            </a:xfrm>
            <a:custGeom>
              <a:avLst/>
              <a:gdLst/>
              <a:ahLst/>
              <a:cxnLst/>
              <a:rect l="l" t="t" r="r" b="b"/>
              <a:pathLst>
                <a:path w="6826" h="8784" extrusionOk="0">
                  <a:moveTo>
                    <a:pt x="1895" y="1"/>
                  </a:moveTo>
                  <a:cubicBezTo>
                    <a:pt x="777" y="1"/>
                    <a:pt x="12" y="885"/>
                    <a:pt x="1" y="2422"/>
                  </a:cubicBezTo>
                  <a:cubicBezTo>
                    <a:pt x="1" y="4594"/>
                    <a:pt x="1521" y="7230"/>
                    <a:pt x="3398" y="8316"/>
                  </a:cubicBezTo>
                  <a:cubicBezTo>
                    <a:pt x="3950" y="8633"/>
                    <a:pt x="4472" y="8783"/>
                    <a:pt x="4934" y="8783"/>
                  </a:cubicBezTo>
                  <a:cubicBezTo>
                    <a:pt x="6055" y="8783"/>
                    <a:pt x="6825" y="7899"/>
                    <a:pt x="6825" y="6362"/>
                  </a:cubicBezTo>
                  <a:cubicBezTo>
                    <a:pt x="6825" y="4190"/>
                    <a:pt x="5305" y="1554"/>
                    <a:pt x="3429" y="468"/>
                  </a:cubicBezTo>
                  <a:cubicBezTo>
                    <a:pt x="2876" y="151"/>
                    <a:pt x="2355" y="1"/>
                    <a:pt x="1895"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6"/>
          <p:cNvGrpSpPr/>
          <p:nvPr/>
        </p:nvGrpSpPr>
        <p:grpSpPr>
          <a:xfrm>
            <a:off x="3532736" y="3439397"/>
            <a:ext cx="551241" cy="688198"/>
            <a:chOff x="2399200" y="797525"/>
            <a:chExt cx="3020500" cy="3770950"/>
          </a:xfrm>
        </p:grpSpPr>
        <p:sp>
          <p:nvSpPr>
            <p:cNvPr id="133" name="Google Shape;133;p16"/>
            <p:cNvSpPr/>
            <p:nvPr/>
          </p:nvSpPr>
          <p:spPr>
            <a:xfrm>
              <a:off x="2399600" y="1135300"/>
              <a:ext cx="3020100" cy="3433175"/>
            </a:xfrm>
            <a:custGeom>
              <a:avLst/>
              <a:gdLst/>
              <a:ahLst/>
              <a:cxnLst/>
              <a:rect l="l" t="t" r="r" b="b"/>
              <a:pathLst>
                <a:path w="120804" h="137327" extrusionOk="0">
                  <a:moveTo>
                    <a:pt x="81428" y="134076"/>
                  </a:moveTo>
                  <a:lnTo>
                    <a:pt x="81363" y="134114"/>
                  </a:lnTo>
                  <a:cubicBezTo>
                    <a:pt x="81385" y="134101"/>
                    <a:pt x="81407" y="134088"/>
                    <a:pt x="81428" y="134076"/>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576" y="137327"/>
                    <a:pt x="77861" y="136190"/>
                    <a:pt x="81536" y="134010"/>
                  </a:cubicBezTo>
                  <a:lnTo>
                    <a:pt x="81536" y="134010"/>
                  </a:lnTo>
                  <a:cubicBezTo>
                    <a:pt x="81500" y="134032"/>
                    <a:pt x="81464" y="134054"/>
                    <a:pt x="81428" y="134076"/>
                  </a:cubicBezTo>
                  <a:lnTo>
                    <a:pt x="81428" y="134076"/>
                  </a:ln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2512800" y="1362100"/>
              <a:ext cx="2616100" cy="3062650"/>
            </a:xfrm>
            <a:custGeom>
              <a:avLst/>
              <a:gdLst/>
              <a:ahLst/>
              <a:cxnLst/>
              <a:rect l="l" t="t" r="r" b="b"/>
              <a:pathLst>
                <a:path w="104644" h="122506" extrusionOk="0">
                  <a:moveTo>
                    <a:pt x="31078" y="0"/>
                  </a:moveTo>
                  <a:cubicBezTo>
                    <a:pt x="26640" y="0"/>
                    <a:pt x="22475" y="1005"/>
                    <a:pt x="18767" y="3121"/>
                  </a:cubicBezTo>
                  <a:cubicBezTo>
                    <a:pt x="109" y="13745"/>
                    <a:pt x="1" y="48393"/>
                    <a:pt x="18550" y="80498"/>
                  </a:cubicBezTo>
                  <a:cubicBezTo>
                    <a:pt x="27809" y="96550"/>
                    <a:pt x="39984" y="108927"/>
                    <a:pt x="52175" y="115968"/>
                  </a:cubicBezTo>
                  <a:cubicBezTo>
                    <a:pt x="59511" y="120206"/>
                    <a:pt x="66848" y="122506"/>
                    <a:pt x="73562" y="122506"/>
                  </a:cubicBezTo>
                  <a:cubicBezTo>
                    <a:pt x="78005" y="122506"/>
                    <a:pt x="82175" y="121499"/>
                    <a:pt x="85893" y="119381"/>
                  </a:cubicBezTo>
                  <a:cubicBezTo>
                    <a:pt x="104551" y="108757"/>
                    <a:pt x="104644" y="74108"/>
                    <a:pt x="86110" y="42003"/>
                  </a:cubicBezTo>
                  <a:cubicBezTo>
                    <a:pt x="76835" y="25951"/>
                    <a:pt x="64676" y="13574"/>
                    <a:pt x="52485" y="6533"/>
                  </a:cubicBezTo>
                  <a:cubicBezTo>
                    <a:pt x="45144" y="2302"/>
                    <a:pt x="37797" y="0"/>
                    <a:pt x="3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980425" y="1916425"/>
              <a:ext cx="1731275" cy="2120825"/>
            </a:xfrm>
            <a:custGeom>
              <a:avLst/>
              <a:gdLst/>
              <a:ahLst/>
              <a:cxnLst/>
              <a:rect l="l" t="t" r="r" b="b"/>
              <a:pathLst>
                <a:path w="69251" h="84833" extrusionOk="0">
                  <a:moveTo>
                    <a:pt x="10825" y="1"/>
                  </a:moveTo>
                  <a:cubicBezTo>
                    <a:pt x="10601" y="1"/>
                    <a:pt x="10391" y="53"/>
                    <a:pt x="10206" y="164"/>
                  </a:cubicBezTo>
                  <a:cubicBezTo>
                    <a:pt x="9244" y="707"/>
                    <a:pt x="9244" y="2475"/>
                    <a:pt x="10206" y="4104"/>
                  </a:cubicBezTo>
                  <a:cubicBezTo>
                    <a:pt x="10609" y="4848"/>
                    <a:pt x="11198" y="5468"/>
                    <a:pt x="11912" y="5918"/>
                  </a:cubicBezTo>
                  <a:cubicBezTo>
                    <a:pt x="12283" y="6132"/>
                    <a:pt x="12655" y="6245"/>
                    <a:pt x="12997" y="6245"/>
                  </a:cubicBezTo>
                  <a:cubicBezTo>
                    <a:pt x="13225" y="6245"/>
                    <a:pt x="13440" y="6194"/>
                    <a:pt x="13633" y="6089"/>
                  </a:cubicBezTo>
                  <a:cubicBezTo>
                    <a:pt x="14579" y="5546"/>
                    <a:pt x="14579" y="3778"/>
                    <a:pt x="13633" y="2134"/>
                  </a:cubicBezTo>
                  <a:cubicBezTo>
                    <a:pt x="13230" y="1405"/>
                    <a:pt x="12641" y="784"/>
                    <a:pt x="11927" y="335"/>
                  </a:cubicBezTo>
                  <a:lnTo>
                    <a:pt x="11912" y="335"/>
                  </a:lnTo>
                  <a:cubicBezTo>
                    <a:pt x="11538" y="120"/>
                    <a:pt x="11165" y="1"/>
                    <a:pt x="10825" y="1"/>
                  </a:cubicBezTo>
                  <a:close/>
                  <a:moveTo>
                    <a:pt x="33617" y="2296"/>
                  </a:moveTo>
                  <a:cubicBezTo>
                    <a:pt x="32820" y="2296"/>
                    <a:pt x="32276" y="2928"/>
                    <a:pt x="32276" y="4026"/>
                  </a:cubicBezTo>
                  <a:cubicBezTo>
                    <a:pt x="32276" y="5561"/>
                    <a:pt x="33346" y="7438"/>
                    <a:pt x="34695" y="8214"/>
                  </a:cubicBezTo>
                  <a:cubicBezTo>
                    <a:pt x="35086" y="8438"/>
                    <a:pt x="35456" y="8545"/>
                    <a:pt x="35782" y="8545"/>
                  </a:cubicBezTo>
                  <a:cubicBezTo>
                    <a:pt x="36583" y="8545"/>
                    <a:pt x="37130" y="7908"/>
                    <a:pt x="37130" y="6818"/>
                  </a:cubicBezTo>
                  <a:cubicBezTo>
                    <a:pt x="37130" y="5282"/>
                    <a:pt x="36045" y="3390"/>
                    <a:pt x="34695" y="2630"/>
                  </a:cubicBezTo>
                  <a:lnTo>
                    <a:pt x="34711" y="2630"/>
                  </a:lnTo>
                  <a:cubicBezTo>
                    <a:pt x="34317" y="2404"/>
                    <a:pt x="33945" y="2296"/>
                    <a:pt x="33617" y="2296"/>
                  </a:cubicBezTo>
                  <a:close/>
                  <a:moveTo>
                    <a:pt x="1349" y="20752"/>
                  </a:moveTo>
                  <a:cubicBezTo>
                    <a:pt x="558" y="20752"/>
                    <a:pt x="11" y="21381"/>
                    <a:pt x="0" y="22467"/>
                  </a:cubicBezTo>
                  <a:cubicBezTo>
                    <a:pt x="0" y="24002"/>
                    <a:pt x="1086" y="25879"/>
                    <a:pt x="2420" y="26654"/>
                  </a:cubicBezTo>
                  <a:cubicBezTo>
                    <a:pt x="2814" y="26881"/>
                    <a:pt x="3185" y="26988"/>
                    <a:pt x="3514" y="26988"/>
                  </a:cubicBezTo>
                  <a:cubicBezTo>
                    <a:pt x="4311" y="26988"/>
                    <a:pt x="4855" y="26357"/>
                    <a:pt x="4855" y="25259"/>
                  </a:cubicBezTo>
                  <a:cubicBezTo>
                    <a:pt x="4855" y="23723"/>
                    <a:pt x="3769" y="21862"/>
                    <a:pt x="2435" y="21087"/>
                  </a:cubicBezTo>
                  <a:cubicBezTo>
                    <a:pt x="2045" y="20860"/>
                    <a:pt x="1676" y="20752"/>
                    <a:pt x="1349" y="20752"/>
                  </a:cubicBezTo>
                  <a:close/>
                  <a:moveTo>
                    <a:pt x="56352" y="26234"/>
                  </a:moveTo>
                  <a:cubicBezTo>
                    <a:pt x="56124" y="26234"/>
                    <a:pt x="55913" y="26285"/>
                    <a:pt x="55726" y="26391"/>
                  </a:cubicBezTo>
                  <a:cubicBezTo>
                    <a:pt x="54765" y="26934"/>
                    <a:pt x="54765" y="28702"/>
                    <a:pt x="55726" y="30346"/>
                  </a:cubicBezTo>
                  <a:cubicBezTo>
                    <a:pt x="56129" y="31075"/>
                    <a:pt x="56719" y="31695"/>
                    <a:pt x="57432" y="32145"/>
                  </a:cubicBezTo>
                  <a:cubicBezTo>
                    <a:pt x="57806" y="32360"/>
                    <a:pt x="58179" y="32479"/>
                    <a:pt x="58522" y="32479"/>
                  </a:cubicBezTo>
                  <a:cubicBezTo>
                    <a:pt x="58749" y="32479"/>
                    <a:pt x="58962" y="32427"/>
                    <a:pt x="59154" y="32315"/>
                  </a:cubicBezTo>
                  <a:cubicBezTo>
                    <a:pt x="60100" y="31773"/>
                    <a:pt x="60100" y="30005"/>
                    <a:pt x="59154" y="28376"/>
                  </a:cubicBezTo>
                  <a:cubicBezTo>
                    <a:pt x="58750" y="27632"/>
                    <a:pt x="58161" y="27011"/>
                    <a:pt x="57448" y="26561"/>
                  </a:cubicBezTo>
                  <a:cubicBezTo>
                    <a:pt x="57067" y="26348"/>
                    <a:pt x="56691" y="26234"/>
                    <a:pt x="56352" y="26234"/>
                  </a:cubicBezTo>
                  <a:close/>
                  <a:moveTo>
                    <a:pt x="10707" y="52337"/>
                  </a:moveTo>
                  <a:cubicBezTo>
                    <a:pt x="10480" y="52337"/>
                    <a:pt x="10268" y="52388"/>
                    <a:pt x="10082" y="52493"/>
                  </a:cubicBezTo>
                  <a:cubicBezTo>
                    <a:pt x="9120" y="53036"/>
                    <a:pt x="9120" y="54804"/>
                    <a:pt x="10082" y="56433"/>
                  </a:cubicBezTo>
                  <a:cubicBezTo>
                    <a:pt x="10485" y="57177"/>
                    <a:pt x="11074" y="57798"/>
                    <a:pt x="11788" y="58247"/>
                  </a:cubicBezTo>
                  <a:cubicBezTo>
                    <a:pt x="12161" y="58462"/>
                    <a:pt x="12534" y="58581"/>
                    <a:pt x="12877" y="58581"/>
                  </a:cubicBezTo>
                  <a:cubicBezTo>
                    <a:pt x="13104" y="58581"/>
                    <a:pt x="13318" y="58529"/>
                    <a:pt x="13509" y="58418"/>
                  </a:cubicBezTo>
                  <a:cubicBezTo>
                    <a:pt x="14455" y="57875"/>
                    <a:pt x="14455" y="56107"/>
                    <a:pt x="13525" y="54479"/>
                  </a:cubicBezTo>
                  <a:cubicBezTo>
                    <a:pt x="13106" y="53734"/>
                    <a:pt x="12517" y="53114"/>
                    <a:pt x="11803" y="52664"/>
                  </a:cubicBezTo>
                  <a:cubicBezTo>
                    <a:pt x="11422" y="52450"/>
                    <a:pt x="11047" y="52337"/>
                    <a:pt x="10707" y="52337"/>
                  </a:cubicBezTo>
                  <a:close/>
                  <a:moveTo>
                    <a:pt x="65744" y="57836"/>
                  </a:moveTo>
                  <a:cubicBezTo>
                    <a:pt x="64948" y="57836"/>
                    <a:pt x="64396" y="58468"/>
                    <a:pt x="64396" y="59566"/>
                  </a:cubicBezTo>
                  <a:cubicBezTo>
                    <a:pt x="64396" y="61101"/>
                    <a:pt x="65482" y="62978"/>
                    <a:pt x="66815" y="63738"/>
                  </a:cubicBezTo>
                  <a:cubicBezTo>
                    <a:pt x="67210" y="63965"/>
                    <a:pt x="67582" y="64072"/>
                    <a:pt x="67911" y="64072"/>
                  </a:cubicBezTo>
                  <a:cubicBezTo>
                    <a:pt x="68707" y="64072"/>
                    <a:pt x="69250" y="63444"/>
                    <a:pt x="69250" y="62358"/>
                  </a:cubicBezTo>
                  <a:cubicBezTo>
                    <a:pt x="69250" y="60807"/>
                    <a:pt x="68165" y="58945"/>
                    <a:pt x="66831" y="58170"/>
                  </a:cubicBezTo>
                  <a:cubicBezTo>
                    <a:pt x="66441" y="57944"/>
                    <a:pt x="66072" y="57836"/>
                    <a:pt x="65744" y="57836"/>
                  </a:cubicBezTo>
                  <a:close/>
                  <a:moveTo>
                    <a:pt x="33446" y="76308"/>
                  </a:moveTo>
                  <a:cubicBezTo>
                    <a:pt x="32649" y="76308"/>
                    <a:pt x="32105" y="76940"/>
                    <a:pt x="32105" y="78038"/>
                  </a:cubicBezTo>
                  <a:cubicBezTo>
                    <a:pt x="32090" y="79573"/>
                    <a:pt x="33175" y="81450"/>
                    <a:pt x="34525" y="82225"/>
                  </a:cubicBezTo>
                  <a:lnTo>
                    <a:pt x="34556" y="82241"/>
                  </a:lnTo>
                  <a:lnTo>
                    <a:pt x="34587" y="82272"/>
                  </a:lnTo>
                  <a:cubicBezTo>
                    <a:pt x="34977" y="82496"/>
                    <a:pt x="35346" y="82603"/>
                    <a:pt x="35672" y="82603"/>
                  </a:cubicBezTo>
                  <a:cubicBezTo>
                    <a:pt x="36473" y="82603"/>
                    <a:pt x="37022" y="81962"/>
                    <a:pt x="37022" y="80860"/>
                  </a:cubicBezTo>
                  <a:cubicBezTo>
                    <a:pt x="37022" y="79325"/>
                    <a:pt x="35936" y="77464"/>
                    <a:pt x="34602" y="76688"/>
                  </a:cubicBezTo>
                  <a:lnTo>
                    <a:pt x="34571" y="76673"/>
                  </a:lnTo>
                  <a:lnTo>
                    <a:pt x="34540" y="76642"/>
                  </a:lnTo>
                  <a:cubicBezTo>
                    <a:pt x="34146" y="76415"/>
                    <a:pt x="33775" y="76308"/>
                    <a:pt x="33446" y="76308"/>
                  </a:cubicBezTo>
                  <a:close/>
                  <a:moveTo>
                    <a:pt x="56280" y="78588"/>
                  </a:moveTo>
                  <a:cubicBezTo>
                    <a:pt x="56054" y="78588"/>
                    <a:pt x="55840" y="78640"/>
                    <a:pt x="55649" y="78751"/>
                  </a:cubicBezTo>
                  <a:cubicBezTo>
                    <a:pt x="54702" y="79294"/>
                    <a:pt x="54702" y="81062"/>
                    <a:pt x="55649" y="82691"/>
                  </a:cubicBezTo>
                  <a:cubicBezTo>
                    <a:pt x="56052" y="83435"/>
                    <a:pt x="56641" y="84055"/>
                    <a:pt x="57355" y="84505"/>
                  </a:cubicBezTo>
                  <a:cubicBezTo>
                    <a:pt x="57736" y="84719"/>
                    <a:pt x="58111" y="84832"/>
                    <a:pt x="58451" y="84832"/>
                  </a:cubicBezTo>
                  <a:cubicBezTo>
                    <a:pt x="58678" y="84832"/>
                    <a:pt x="58890" y="84782"/>
                    <a:pt x="59076" y="84676"/>
                  </a:cubicBezTo>
                  <a:cubicBezTo>
                    <a:pt x="60022" y="84117"/>
                    <a:pt x="60038" y="82349"/>
                    <a:pt x="59076" y="80721"/>
                  </a:cubicBezTo>
                  <a:cubicBezTo>
                    <a:pt x="58673" y="79992"/>
                    <a:pt x="58084" y="79372"/>
                    <a:pt x="57370" y="78922"/>
                  </a:cubicBezTo>
                  <a:cubicBezTo>
                    <a:pt x="56997" y="78707"/>
                    <a:pt x="56623" y="78588"/>
                    <a:pt x="56280" y="78588"/>
                  </a:cubicBez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669425" y="2345100"/>
              <a:ext cx="939900" cy="758650"/>
            </a:xfrm>
            <a:custGeom>
              <a:avLst/>
              <a:gdLst/>
              <a:ahLst/>
              <a:cxnLst/>
              <a:rect l="l" t="t" r="r" b="b"/>
              <a:pathLst>
                <a:path w="37596" h="30346" extrusionOk="0">
                  <a:moveTo>
                    <a:pt x="5569" y="20256"/>
                  </a:moveTo>
                  <a:lnTo>
                    <a:pt x="5569" y="20256"/>
                  </a:lnTo>
                  <a:cubicBezTo>
                    <a:pt x="5755" y="20318"/>
                    <a:pt x="5925" y="20395"/>
                    <a:pt x="6096" y="20488"/>
                  </a:cubicBezTo>
                  <a:cubicBezTo>
                    <a:pt x="6763" y="20907"/>
                    <a:pt x="7306" y="21450"/>
                    <a:pt x="7709" y="22117"/>
                  </a:cubicBezTo>
                  <a:cubicBezTo>
                    <a:pt x="8422" y="23218"/>
                    <a:pt x="8686" y="24443"/>
                    <a:pt x="8516" y="25312"/>
                  </a:cubicBezTo>
                  <a:cubicBezTo>
                    <a:pt x="8314" y="25250"/>
                    <a:pt x="8143" y="25172"/>
                    <a:pt x="7973" y="25079"/>
                  </a:cubicBezTo>
                  <a:cubicBezTo>
                    <a:pt x="7321" y="24676"/>
                    <a:pt x="6763" y="24117"/>
                    <a:pt x="6360" y="23451"/>
                  </a:cubicBezTo>
                  <a:cubicBezTo>
                    <a:pt x="5662" y="22349"/>
                    <a:pt x="5398" y="21124"/>
                    <a:pt x="5569" y="20256"/>
                  </a:cubicBezTo>
                  <a:close/>
                  <a:moveTo>
                    <a:pt x="37596" y="0"/>
                  </a:moveTo>
                  <a:lnTo>
                    <a:pt x="35704" y="1101"/>
                  </a:lnTo>
                  <a:lnTo>
                    <a:pt x="9756" y="17324"/>
                  </a:lnTo>
                  <a:cubicBezTo>
                    <a:pt x="9229" y="16797"/>
                    <a:pt x="8640" y="16347"/>
                    <a:pt x="8004" y="15959"/>
                  </a:cubicBezTo>
                  <a:cubicBezTo>
                    <a:pt x="7156" y="15475"/>
                    <a:pt x="6309" y="15215"/>
                    <a:pt x="5539" y="15215"/>
                  </a:cubicBezTo>
                  <a:cubicBezTo>
                    <a:pt x="5026" y="15215"/>
                    <a:pt x="4548" y="15330"/>
                    <a:pt x="4126" y="15572"/>
                  </a:cubicBezTo>
                  <a:lnTo>
                    <a:pt x="2299" y="16635"/>
                  </a:lnTo>
                  <a:lnTo>
                    <a:pt x="2299" y="16635"/>
                  </a:lnTo>
                  <a:cubicBezTo>
                    <a:pt x="2309" y="16628"/>
                    <a:pt x="2318" y="16620"/>
                    <a:pt x="2327" y="16611"/>
                  </a:cubicBezTo>
                  <a:lnTo>
                    <a:pt x="2327" y="16611"/>
                  </a:lnTo>
                  <a:cubicBezTo>
                    <a:pt x="2203" y="16688"/>
                    <a:pt x="2079" y="16766"/>
                    <a:pt x="1971" y="16843"/>
                  </a:cubicBezTo>
                  <a:cubicBezTo>
                    <a:pt x="1" y="18332"/>
                    <a:pt x="233" y="22427"/>
                    <a:pt x="2513" y="26010"/>
                  </a:cubicBezTo>
                  <a:cubicBezTo>
                    <a:pt x="3537" y="27623"/>
                    <a:pt x="4809" y="28863"/>
                    <a:pt x="6065" y="29592"/>
                  </a:cubicBezTo>
                  <a:cubicBezTo>
                    <a:pt x="6913" y="30081"/>
                    <a:pt x="7756" y="30345"/>
                    <a:pt x="8525" y="30345"/>
                  </a:cubicBezTo>
                  <a:cubicBezTo>
                    <a:pt x="9050" y="30345"/>
                    <a:pt x="9540" y="30222"/>
                    <a:pt x="9973" y="29965"/>
                  </a:cubicBezTo>
                  <a:lnTo>
                    <a:pt x="9973" y="29965"/>
                  </a:lnTo>
                  <a:lnTo>
                    <a:pt x="9958" y="29980"/>
                  </a:lnTo>
                  <a:lnTo>
                    <a:pt x="11850" y="28879"/>
                  </a:lnTo>
                  <a:cubicBezTo>
                    <a:pt x="11928" y="28832"/>
                    <a:pt x="12021" y="28770"/>
                    <a:pt x="12098" y="28708"/>
                  </a:cubicBezTo>
                  <a:cubicBezTo>
                    <a:pt x="13618" y="27576"/>
                    <a:pt x="13820" y="24893"/>
                    <a:pt x="12812" y="22086"/>
                  </a:cubicBezTo>
                  <a:lnTo>
                    <a:pt x="37596"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752800" y="2825875"/>
              <a:ext cx="159775" cy="182200"/>
            </a:xfrm>
            <a:custGeom>
              <a:avLst/>
              <a:gdLst/>
              <a:ahLst/>
              <a:cxnLst/>
              <a:rect l="l" t="t" r="r" b="b"/>
              <a:pathLst>
                <a:path w="6391" h="7288" extrusionOk="0">
                  <a:moveTo>
                    <a:pt x="2901" y="1"/>
                  </a:moveTo>
                  <a:lnTo>
                    <a:pt x="2901" y="1"/>
                  </a:lnTo>
                  <a:cubicBezTo>
                    <a:pt x="2870" y="11"/>
                    <a:pt x="2847" y="28"/>
                    <a:pt x="2821" y="47"/>
                  </a:cubicBezTo>
                  <a:lnTo>
                    <a:pt x="2821" y="47"/>
                  </a:lnTo>
                  <a:lnTo>
                    <a:pt x="2901" y="1"/>
                  </a:lnTo>
                  <a:close/>
                  <a:moveTo>
                    <a:pt x="2821" y="47"/>
                  </a:moveTo>
                  <a:lnTo>
                    <a:pt x="1008" y="1087"/>
                  </a:lnTo>
                  <a:cubicBezTo>
                    <a:pt x="962" y="1118"/>
                    <a:pt x="931" y="1133"/>
                    <a:pt x="884" y="1164"/>
                  </a:cubicBezTo>
                  <a:cubicBezTo>
                    <a:pt x="0" y="1831"/>
                    <a:pt x="109" y="3708"/>
                    <a:pt x="1133" y="5321"/>
                  </a:cubicBezTo>
                  <a:cubicBezTo>
                    <a:pt x="1536" y="5988"/>
                    <a:pt x="2094" y="6546"/>
                    <a:pt x="2746" y="6949"/>
                  </a:cubicBezTo>
                  <a:cubicBezTo>
                    <a:pt x="3124" y="7171"/>
                    <a:pt x="3507" y="7288"/>
                    <a:pt x="3857" y="7288"/>
                  </a:cubicBezTo>
                  <a:cubicBezTo>
                    <a:pt x="4096" y="7288"/>
                    <a:pt x="4319" y="7233"/>
                    <a:pt x="4514" y="7120"/>
                  </a:cubicBezTo>
                  <a:lnTo>
                    <a:pt x="6390" y="6019"/>
                  </a:lnTo>
                  <a:lnTo>
                    <a:pt x="6390" y="6019"/>
                  </a:lnTo>
                  <a:cubicBezTo>
                    <a:pt x="6195" y="6132"/>
                    <a:pt x="5975" y="6186"/>
                    <a:pt x="5739" y="6186"/>
                  </a:cubicBezTo>
                  <a:cubicBezTo>
                    <a:pt x="5394" y="6186"/>
                    <a:pt x="5016" y="6069"/>
                    <a:pt x="4638" y="5848"/>
                  </a:cubicBezTo>
                  <a:cubicBezTo>
                    <a:pt x="3986" y="5445"/>
                    <a:pt x="3428" y="4886"/>
                    <a:pt x="3025" y="4235"/>
                  </a:cubicBezTo>
                  <a:cubicBezTo>
                    <a:pt x="1986" y="2607"/>
                    <a:pt x="1877" y="745"/>
                    <a:pt x="2777" y="79"/>
                  </a:cubicBezTo>
                  <a:cubicBezTo>
                    <a:pt x="2793" y="68"/>
                    <a:pt x="2807" y="57"/>
                    <a:pt x="2821" y="47"/>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3725275" y="2725550"/>
              <a:ext cx="189225" cy="81350"/>
            </a:xfrm>
            <a:custGeom>
              <a:avLst/>
              <a:gdLst/>
              <a:ahLst/>
              <a:cxnLst/>
              <a:rect l="l" t="t" r="r" b="b"/>
              <a:pathLst>
                <a:path w="7569" h="3254" extrusionOk="0">
                  <a:moveTo>
                    <a:pt x="21" y="1458"/>
                  </a:moveTo>
                  <a:cubicBezTo>
                    <a:pt x="14" y="1462"/>
                    <a:pt x="7" y="1466"/>
                    <a:pt x="0" y="1470"/>
                  </a:cubicBezTo>
                  <a:lnTo>
                    <a:pt x="21" y="1458"/>
                  </a:lnTo>
                  <a:close/>
                  <a:moveTo>
                    <a:pt x="3313" y="1"/>
                  </a:moveTo>
                  <a:cubicBezTo>
                    <a:pt x="2797" y="1"/>
                    <a:pt x="2316" y="120"/>
                    <a:pt x="1892" y="369"/>
                  </a:cubicBezTo>
                  <a:lnTo>
                    <a:pt x="21" y="1458"/>
                  </a:lnTo>
                  <a:lnTo>
                    <a:pt x="21" y="1458"/>
                  </a:lnTo>
                  <a:cubicBezTo>
                    <a:pt x="439" y="1217"/>
                    <a:pt x="913" y="1102"/>
                    <a:pt x="1420" y="1102"/>
                  </a:cubicBezTo>
                  <a:cubicBezTo>
                    <a:pt x="2186" y="1102"/>
                    <a:pt x="3027" y="1366"/>
                    <a:pt x="3862" y="1858"/>
                  </a:cubicBezTo>
                  <a:cubicBezTo>
                    <a:pt x="4529" y="2246"/>
                    <a:pt x="5134" y="2711"/>
                    <a:pt x="5677" y="3254"/>
                  </a:cubicBezTo>
                  <a:lnTo>
                    <a:pt x="7569" y="2153"/>
                  </a:lnTo>
                  <a:cubicBezTo>
                    <a:pt x="7026" y="1610"/>
                    <a:pt x="6421" y="1145"/>
                    <a:pt x="5770" y="757"/>
                  </a:cubicBezTo>
                  <a:cubicBezTo>
                    <a:pt x="4925" y="265"/>
                    <a:pt x="4081" y="1"/>
                    <a:pt x="3313" y="1"/>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3918350" y="2897625"/>
              <a:ext cx="96575" cy="197375"/>
            </a:xfrm>
            <a:custGeom>
              <a:avLst/>
              <a:gdLst/>
              <a:ahLst/>
              <a:cxnLst/>
              <a:rect l="l" t="t" r="r" b="b"/>
              <a:pathLst>
                <a:path w="3863" h="7895" extrusionOk="0">
                  <a:moveTo>
                    <a:pt x="2855" y="0"/>
                  </a:moveTo>
                  <a:lnTo>
                    <a:pt x="963" y="1101"/>
                  </a:lnTo>
                  <a:cubicBezTo>
                    <a:pt x="1971" y="3893"/>
                    <a:pt x="1769" y="6576"/>
                    <a:pt x="249" y="7724"/>
                  </a:cubicBezTo>
                  <a:cubicBezTo>
                    <a:pt x="172" y="7771"/>
                    <a:pt x="78" y="7833"/>
                    <a:pt x="1" y="7895"/>
                  </a:cubicBezTo>
                  <a:lnTo>
                    <a:pt x="1893" y="6793"/>
                  </a:lnTo>
                  <a:cubicBezTo>
                    <a:pt x="1971" y="6731"/>
                    <a:pt x="2064" y="6685"/>
                    <a:pt x="2141" y="6623"/>
                  </a:cubicBezTo>
                  <a:cubicBezTo>
                    <a:pt x="3661" y="5475"/>
                    <a:pt x="3863" y="2807"/>
                    <a:pt x="2855" y="0"/>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42400" y="2345100"/>
              <a:ext cx="666925" cy="580075"/>
            </a:xfrm>
            <a:custGeom>
              <a:avLst/>
              <a:gdLst/>
              <a:ahLst/>
              <a:cxnLst/>
              <a:rect l="l" t="t" r="r" b="b"/>
              <a:pathLst>
                <a:path w="26677" h="23203" extrusionOk="0">
                  <a:moveTo>
                    <a:pt x="26677" y="0"/>
                  </a:moveTo>
                  <a:lnTo>
                    <a:pt x="24785" y="1101"/>
                  </a:lnTo>
                  <a:lnTo>
                    <a:pt x="1" y="23202"/>
                  </a:lnTo>
                  <a:lnTo>
                    <a:pt x="1893" y="22101"/>
                  </a:lnTo>
                  <a:lnTo>
                    <a:pt x="26677"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669050" y="2372625"/>
              <a:ext cx="892975" cy="731425"/>
            </a:xfrm>
            <a:custGeom>
              <a:avLst/>
              <a:gdLst/>
              <a:ahLst/>
              <a:cxnLst/>
              <a:rect l="l" t="t" r="r" b="b"/>
              <a:pathLst>
                <a:path w="35719" h="29257" extrusionOk="0">
                  <a:moveTo>
                    <a:pt x="4996" y="19060"/>
                  </a:moveTo>
                  <a:cubicBezTo>
                    <a:pt x="5348" y="19060"/>
                    <a:pt x="5732" y="19179"/>
                    <a:pt x="6111" y="19403"/>
                  </a:cubicBezTo>
                  <a:cubicBezTo>
                    <a:pt x="6778" y="19806"/>
                    <a:pt x="7321" y="20364"/>
                    <a:pt x="7724" y="21016"/>
                  </a:cubicBezTo>
                  <a:cubicBezTo>
                    <a:pt x="8763" y="22644"/>
                    <a:pt x="8872" y="24505"/>
                    <a:pt x="7972" y="25172"/>
                  </a:cubicBezTo>
                  <a:cubicBezTo>
                    <a:pt x="7749" y="25340"/>
                    <a:pt x="7487" y="25419"/>
                    <a:pt x="7204" y="25419"/>
                  </a:cubicBezTo>
                  <a:cubicBezTo>
                    <a:pt x="6858" y="25419"/>
                    <a:pt x="6479" y="25301"/>
                    <a:pt x="6096" y="25079"/>
                  </a:cubicBezTo>
                  <a:cubicBezTo>
                    <a:pt x="5444" y="24676"/>
                    <a:pt x="4886" y="24118"/>
                    <a:pt x="4483" y="23451"/>
                  </a:cubicBezTo>
                  <a:cubicBezTo>
                    <a:pt x="3459" y="21838"/>
                    <a:pt x="3350" y="19977"/>
                    <a:pt x="4234" y="19294"/>
                  </a:cubicBezTo>
                  <a:cubicBezTo>
                    <a:pt x="4455" y="19136"/>
                    <a:pt x="4715" y="19060"/>
                    <a:pt x="4996" y="19060"/>
                  </a:cubicBezTo>
                  <a:close/>
                  <a:moveTo>
                    <a:pt x="35719" y="0"/>
                  </a:moveTo>
                  <a:lnTo>
                    <a:pt x="7926" y="17371"/>
                  </a:lnTo>
                  <a:cubicBezTo>
                    <a:pt x="7383" y="16828"/>
                    <a:pt x="6778" y="16363"/>
                    <a:pt x="6127" y="15960"/>
                  </a:cubicBezTo>
                  <a:cubicBezTo>
                    <a:pt x="5283" y="15474"/>
                    <a:pt x="4443" y="15213"/>
                    <a:pt x="3678" y="15213"/>
                  </a:cubicBezTo>
                  <a:cubicBezTo>
                    <a:pt x="3051" y="15213"/>
                    <a:pt x="2474" y="15388"/>
                    <a:pt x="1986" y="15758"/>
                  </a:cubicBezTo>
                  <a:cubicBezTo>
                    <a:pt x="0" y="17231"/>
                    <a:pt x="248" y="21341"/>
                    <a:pt x="2528" y="24924"/>
                  </a:cubicBezTo>
                  <a:cubicBezTo>
                    <a:pt x="3552" y="26537"/>
                    <a:pt x="4824" y="27778"/>
                    <a:pt x="6080" y="28507"/>
                  </a:cubicBezTo>
                  <a:cubicBezTo>
                    <a:pt x="6928" y="28995"/>
                    <a:pt x="7772" y="29256"/>
                    <a:pt x="8540" y="29256"/>
                  </a:cubicBezTo>
                  <a:cubicBezTo>
                    <a:pt x="9162" y="29256"/>
                    <a:pt x="9735" y="29085"/>
                    <a:pt x="10221" y="28724"/>
                  </a:cubicBezTo>
                  <a:cubicBezTo>
                    <a:pt x="11741" y="27576"/>
                    <a:pt x="11943" y="24909"/>
                    <a:pt x="10935" y="22101"/>
                  </a:cubicBezTo>
                  <a:lnTo>
                    <a:pt x="35719"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399600" y="1135300"/>
              <a:ext cx="3020100" cy="3433175"/>
            </a:xfrm>
            <a:custGeom>
              <a:avLst/>
              <a:gdLst/>
              <a:ahLst/>
              <a:cxnLst/>
              <a:rect l="l" t="t" r="r" b="b"/>
              <a:pathLst>
                <a:path w="120804" h="137327" extrusionOk="0">
                  <a:moveTo>
                    <a:pt x="30562" y="26804"/>
                  </a:moveTo>
                  <a:cubicBezTo>
                    <a:pt x="35745" y="26804"/>
                    <a:pt x="41599" y="28491"/>
                    <a:pt x="47785" y="32060"/>
                  </a:cubicBezTo>
                  <a:cubicBezTo>
                    <a:pt x="68955" y="44298"/>
                    <a:pt x="86078" y="73936"/>
                    <a:pt x="86000" y="98271"/>
                  </a:cubicBezTo>
                  <a:cubicBezTo>
                    <a:pt x="85985" y="107608"/>
                    <a:pt x="83426" y="114789"/>
                    <a:pt x="79099" y="119426"/>
                  </a:cubicBezTo>
                  <a:cubicBezTo>
                    <a:pt x="77521" y="119801"/>
                    <a:pt x="75856" y="119992"/>
                    <a:pt x="74116" y="119992"/>
                  </a:cubicBezTo>
                  <a:cubicBezTo>
                    <a:pt x="68944" y="119992"/>
                    <a:pt x="63109" y="118305"/>
                    <a:pt x="56936" y="114742"/>
                  </a:cubicBezTo>
                  <a:cubicBezTo>
                    <a:pt x="35750" y="102505"/>
                    <a:pt x="18643" y="72882"/>
                    <a:pt x="18705" y="48532"/>
                  </a:cubicBezTo>
                  <a:cubicBezTo>
                    <a:pt x="18736" y="39195"/>
                    <a:pt x="21279" y="31998"/>
                    <a:pt x="25606" y="27361"/>
                  </a:cubicBezTo>
                  <a:cubicBezTo>
                    <a:pt x="27175" y="26992"/>
                    <a:pt x="28831" y="26804"/>
                    <a:pt x="30562" y="26804"/>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635" y="137327"/>
                    <a:pt x="77968" y="136161"/>
                    <a:pt x="81673" y="133927"/>
                  </a:cubicBezTo>
                  <a:lnTo>
                    <a:pt x="81673" y="133927"/>
                  </a:lnTo>
                  <a:cubicBezTo>
                    <a:pt x="81565" y="133989"/>
                    <a:pt x="81456" y="134052"/>
                    <a:pt x="81348" y="134114"/>
                  </a:cubicBez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630300" y="1733625"/>
              <a:ext cx="1192700" cy="2406725"/>
            </a:xfrm>
            <a:custGeom>
              <a:avLst/>
              <a:gdLst/>
              <a:ahLst/>
              <a:cxnLst/>
              <a:rect l="l" t="t" r="r" b="b"/>
              <a:pathLst>
                <a:path w="47708" h="96269" extrusionOk="0">
                  <a:moveTo>
                    <a:pt x="20674" y="0"/>
                  </a:moveTo>
                  <a:lnTo>
                    <a:pt x="11260" y="5460"/>
                  </a:lnTo>
                  <a:cubicBezTo>
                    <a:pt x="4374" y="9461"/>
                    <a:pt x="109" y="17961"/>
                    <a:pt x="78" y="30058"/>
                  </a:cubicBezTo>
                  <a:cubicBezTo>
                    <a:pt x="0" y="54393"/>
                    <a:pt x="17123" y="84031"/>
                    <a:pt x="38309" y="96268"/>
                  </a:cubicBezTo>
                  <a:lnTo>
                    <a:pt x="47708" y="90809"/>
                  </a:lnTo>
                  <a:cubicBezTo>
                    <a:pt x="26522" y="78572"/>
                    <a:pt x="9415" y="48949"/>
                    <a:pt x="9477" y="24599"/>
                  </a:cubicBezTo>
                  <a:cubicBezTo>
                    <a:pt x="9508" y="12501"/>
                    <a:pt x="13788" y="4002"/>
                    <a:pt x="20674"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3588000" y="4003850"/>
              <a:ext cx="917025" cy="268075"/>
            </a:xfrm>
            <a:custGeom>
              <a:avLst/>
              <a:gdLst/>
              <a:ahLst/>
              <a:cxnLst/>
              <a:rect l="l" t="t" r="r" b="b"/>
              <a:pathLst>
                <a:path w="36681" h="10723" extrusionOk="0">
                  <a:moveTo>
                    <a:pt x="36681" y="2668"/>
                  </a:moveTo>
                  <a:lnTo>
                    <a:pt x="36671" y="2674"/>
                  </a:lnTo>
                  <a:lnTo>
                    <a:pt x="36671" y="2674"/>
                  </a:lnTo>
                  <a:cubicBezTo>
                    <a:pt x="36674" y="2672"/>
                    <a:pt x="36677" y="2670"/>
                    <a:pt x="36681" y="2668"/>
                  </a:cubicBezTo>
                  <a:close/>
                  <a:moveTo>
                    <a:pt x="9400" y="0"/>
                  </a:moveTo>
                  <a:lnTo>
                    <a:pt x="1" y="5459"/>
                  </a:lnTo>
                  <a:cubicBezTo>
                    <a:pt x="6179" y="9030"/>
                    <a:pt x="12019" y="10723"/>
                    <a:pt x="17196" y="10723"/>
                  </a:cubicBezTo>
                  <a:cubicBezTo>
                    <a:pt x="20947" y="10723"/>
                    <a:pt x="24350" y="9834"/>
                    <a:pt x="27282" y="8127"/>
                  </a:cubicBezTo>
                  <a:lnTo>
                    <a:pt x="36671" y="2674"/>
                  </a:lnTo>
                  <a:lnTo>
                    <a:pt x="36671" y="2674"/>
                  </a:lnTo>
                  <a:cubicBezTo>
                    <a:pt x="33749" y="4369"/>
                    <a:pt x="30353" y="5252"/>
                    <a:pt x="26608" y="5252"/>
                  </a:cubicBezTo>
                  <a:cubicBezTo>
                    <a:pt x="21428" y="5252"/>
                    <a:pt x="15581" y="3563"/>
                    <a:pt x="9400"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748550" y="1135275"/>
              <a:ext cx="1483525" cy="536725"/>
            </a:xfrm>
            <a:custGeom>
              <a:avLst/>
              <a:gdLst/>
              <a:ahLst/>
              <a:cxnLst/>
              <a:rect l="l" t="t" r="r" b="b"/>
              <a:pathLst>
                <a:path w="59341" h="21469" extrusionOk="0">
                  <a:moveTo>
                    <a:pt x="38007" y="0"/>
                  </a:moveTo>
                  <a:cubicBezTo>
                    <a:pt x="33348" y="0"/>
                    <a:pt x="29121" y="1101"/>
                    <a:pt x="25483" y="3214"/>
                  </a:cubicBezTo>
                  <a:lnTo>
                    <a:pt x="1" y="18149"/>
                  </a:lnTo>
                  <a:cubicBezTo>
                    <a:pt x="3633" y="16040"/>
                    <a:pt x="7851" y="14942"/>
                    <a:pt x="12500" y="14942"/>
                  </a:cubicBezTo>
                  <a:cubicBezTo>
                    <a:pt x="18928" y="14942"/>
                    <a:pt x="26181" y="17041"/>
                    <a:pt x="33858" y="21468"/>
                  </a:cubicBezTo>
                  <a:lnTo>
                    <a:pt x="59340" y="6517"/>
                  </a:lnTo>
                  <a:cubicBezTo>
                    <a:pt x="51681" y="2094"/>
                    <a:pt x="44433" y="0"/>
                    <a:pt x="38007"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594975" y="1298575"/>
              <a:ext cx="1824725" cy="3189575"/>
            </a:xfrm>
            <a:custGeom>
              <a:avLst/>
              <a:gdLst/>
              <a:ahLst/>
              <a:cxnLst/>
              <a:rect l="l" t="t" r="r" b="b"/>
              <a:pathLst>
                <a:path w="72989" h="127583" extrusionOk="0">
                  <a:moveTo>
                    <a:pt x="25483" y="1"/>
                  </a:moveTo>
                  <a:lnTo>
                    <a:pt x="1" y="14936"/>
                  </a:lnTo>
                  <a:cubicBezTo>
                    <a:pt x="26274" y="30105"/>
                    <a:pt x="47507" y="66878"/>
                    <a:pt x="47414" y="97075"/>
                  </a:cubicBezTo>
                  <a:cubicBezTo>
                    <a:pt x="47367" y="111988"/>
                    <a:pt x="42138" y="122499"/>
                    <a:pt x="33678" y="127497"/>
                  </a:cubicBezTo>
                  <a:lnTo>
                    <a:pt x="33678" y="127497"/>
                  </a:lnTo>
                  <a:lnTo>
                    <a:pt x="59030" y="112647"/>
                  </a:lnTo>
                  <a:cubicBezTo>
                    <a:pt x="67576" y="107684"/>
                    <a:pt x="72865" y="97137"/>
                    <a:pt x="72911" y="82124"/>
                  </a:cubicBezTo>
                  <a:cubicBezTo>
                    <a:pt x="72989" y="51942"/>
                    <a:pt x="51756" y="15169"/>
                    <a:pt x="25483" y="1"/>
                  </a:cubicBezTo>
                  <a:close/>
                  <a:moveTo>
                    <a:pt x="33678" y="127497"/>
                  </a:moveTo>
                  <a:lnTo>
                    <a:pt x="33533" y="127583"/>
                  </a:lnTo>
                  <a:cubicBezTo>
                    <a:pt x="33581" y="127554"/>
                    <a:pt x="33630" y="127526"/>
                    <a:pt x="33678" y="127497"/>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399200" y="1508825"/>
              <a:ext cx="2383075" cy="3059625"/>
            </a:xfrm>
            <a:custGeom>
              <a:avLst/>
              <a:gdLst/>
              <a:ahLst/>
              <a:cxnLst/>
              <a:rect l="l" t="t" r="r" b="b"/>
              <a:pathLst>
                <a:path w="95323" h="122385" extrusionOk="0">
                  <a:moveTo>
                    <a:pt x="30596" y="11864"/>
                  </a:moveTo>
                  <a:cubicBezTo>
                    <a:pt x="35775" y="11864"/>
                    <a:pt x="41619" y="13553"/>
                    <a:pt x="47801" y="17119"/>
                  </a:cubicBezTo>
                  <a:cubicBezTo>
                    <a:pt x="68971" y="29357"/>
                    <a:pt x="86094" y="58995"/>
                    <a:pt x="86016" y="83330"/>
                  </a:cubicBezTo>
                  <a:cubicBezTo>
                    <a:pt x="85972" y="100564"/>
                    <a:pt x="77317" y="110516"/>
                    <a:pt x="64750" y="110516"/>
                  </a:cubicBezTo>
                  <a:cubicBezTo>
                    <a:pt x="59572" y="110516"/>
                    <a:pt x="53730" y="108827"/>
                    <a:pt x="47553" y="105260"/>
                  </a:cubicBezTo>
                  <a:cubicBezTo>
                    <a:pt x="26367" y="93023"/>
                    <a:pt x="9244" y="63385"/>
                    <a:pt x="9322" y="39050"/>
                  </a:cubicBezTo>
                  <a:cubicBezTo>
                    <a:pt x="9377" y="21816"/>
                    <a:pt x="18027" y="11864"/>
                    <a:pt x="30596" y="11864"/>
                  </a:cubicBezTo>
                  <a:close/>
                  <a:moveTo>
                    <a:pt x="26474" y="1"/>
                  </a:moveTo>
                  <a:cubicBezTo>
                    <a:pt x="10880" y="1"/>
                    <a:pt x="149" y="12344"/>
                    <a:pt x="94" y="33715"/>
                  </a:cubicBezTo>
                  <a:cubicBezTo>
                    <a:pt x="1" y="63912"/>
                    <a:pt x="21233" y="100701"/>
                    <a:pt x="47522" y="115869"/>
                  </a:cubicBezTo>
                  <a:cubicBezTo>
                    <a:pt x="55187" y="120290"/>
                    <a:pt x="62435" y="122385"/>
                    <a:pt x="68859" y="122385"/>
                  </a:cubicBezTo>
                  <a:cubicBezTo>
                    <a:pt x="84453" y="122385"/>
                    <a:pt x="95190" y="110041"/>
                    <a:pt x="95245" y="88665"/>
                  </a:cubicBezTo>
                  <a:cubicBezTo>
                    <a:pt x="95322" y="58468"/>
                    <a:pt x="74105" y="21695"/>
                    <a:pt x="47832" y="6526"/>
                  </a:cubicBezTo>
                  <a:cubicBezTo>
                    <a:pt x="40158" y="2099"/>
                    <a:pt x="32903" y="1"/>
                    <a:pt x="26474" y="1"/>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457325" y="1826425"/>
              <a:ext cx="749700" cy="790025"/>
            </a:xfrm>
            <a:custGeom>
              <a:avLst/>
              <a:gdLst/>
              <a:ahLst/>
              <a:cxnLst/>
              <a:rect l="l" t="t" r="r" b="b"/>
              <a:pathLst>
                <a:path w="29988" h="31601" extrusionOk="0">
                  <a:moveTo>
                    <a:pt x="12886" y="0"/>
                  </a:moveTo>
                  <a:cubicBezTo>
                    <a:pt x="11551" y="0"/>
                    <a:pt x="10384" y="358"/>
                    <a:pt x="9445" y="1034"/>
                  </a:cubicBezTo>
                  <a:lnTo>
                    <a:pt x="9461" y="1019"/>
                  </a:lnTo>
                  <a:lnTo>
                    <a:pt x="2823" y="5749"/>
                  </a:lnTo>
                  <a:cubicBezTo>
                    <a:pt x="977" y="7068"/>
                    <a:pt x="0" y="9611"/>
                    <a:pt x="341" y="13070"/>
                  </a:cubicBezTo>
                  <a:cubicBezTo>
                    <a:pt x="1024" y="19925"/>
                    <a:pt x="6638" y="27773"/>
                    <a:pt x="12904" y="30596"/>
                  </a:cubicBezTo>
                  <a:cubicBezTo>
                    <a:pt x="14419" y="31278"/>
                    <a:pt x="15835" y="31600"/>
                    <a:pt x="17100" y="31600"/>
                  </a:cubicBezTo>
                  <a:cubicBezTo>
                    <a:pt x="18424" y="31600"/>
                    <a:pt x="19583" y="31247"/>
                    <a:pt x="20519" y="30580"/>
                  </a:cubicBezTo>
                  <a:lnTo>
                    <a:pt x="27028" y="25942"/>
                  </a:lnTo>
                  <a:lnTo>
                    <a:pt x="27028" y="25942"/>
                  </a:lnTo>
                  <a:cubicBezTo>
                    <a:pt x="27023" y="25945"/>
                    <a:pt x="27017" y="25948"/>
                    <a:pt x="27012" y="25952"/>
                  </a:cubicBezTo>
                  <a:lnTo>
                    <a:pt x="27012" y="25952"/>
                  </a:lnTo>
                  <a:cubicBezTo>
                    <a:pt x="27021" y="25946"/>
                    <a:pt x="27029" y="25941"/>
                    <a:pt x="27037" y="25935"/>
                  </a:cubicBezTo>
                  <a:lnTo>
                    <a:pt x="27037" y="25935"/>
                  </a:lnTo>
                  <a:lnTo>
                    <a:pt x="27028" y="25942"/>
                  </a:lnTo>
                  <a:lnTo>
                    <a:pt x="27028" y="25942"/>
                  </a:lnTo>
                  <a:cubicBezTo>
                    <a:pt x="27065" y="25919"/>
                    <a:pt x="27107" y="25895"/>
                    <a:pt x="27143" y="25864"/>
                  </a:cubicBezTo>
                  <a:lnTo>
                    <a:pt x="27143" y="25864"/>
                  </a:lnTo>
                  <a:cubicBezTo>
                    <a:pt x="27108" y="25888"/>
                    <a:pt x="27073" y="25912"/>
                    <a:pt x="27037" y="25935"/>
                  </a:cubicBezTo>
                  <a:lnTo>
                    <a:pt x="27037" y="25935"/>
                  </a:lnTo>
                  <a:lnTo>
                    <a:pt x="27157" y="25850"/>
                  </a:lnTo>
                  <a:lnTo>
                    <a:pt x="27157" y="25850"/>
                  </a:lnTo>
                  <a:cubicBezTo>
                    <a:pt x="27153" y="25855"/>
                    <a:pt x="27148" y="25859"/>
                    <a:pt x="27143" y="25864"/>
                  </a:cubicBezTo>
                  <a:lnTo>
                    <a:pt x="27143" y="25864"/>
                  </a:lnTo>
                  <a:cubicBezTo>
                    <a:pt x="29006" y="24560"/>
                    <a:pt x="29987" y="21995"/>
                    <a:pt x="29654" y="18529"/>
                  </a:cubicBezTo>
                  <a:cubicBezTo>
                    <a:pt x="28972" y="11674"/>
                    <a:pt x="23342" y="3826"/>
                    <a:pt x="17092" y="1003"/>
                  </a:cubicBezTo>
                  <a:cubicBezTo>
                    <a:pt x="15573" y="323"/>
                    <a:pt x="14154" y="0"/>
                    <a:pt x="12886"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457325" y="1852275"/>
              <a:ext cx="678950" cy="764175"/>
            </a:xfrm>
            <a:custGeom>
              <a:avLst/>
              <a:gdLst/>
              <a:ahLst/>
              <a:cxnLst/>
              <a:rect l="l" t="t" r="r" b="b"/>
              <a:pathLst>
                <a:path w="27158" h="30567" extrusionOk="0">
                  <a:moveTo>
                    <a:pt x="9461" y="0"/>
                  </a:moveTo>
                  <a:lnTo>
                    <a:pt x="2823" y="4715"/>
                  </a:lnTo>
                  <a:cubicBezTo>
                    <a:pt x="977" y="6034"/>
                    <a:pt x="0" y="8577"/>
                    <a:pt x="341" y="12036"/>
                  </a:cubicBezTo>
                  <a:cubicBezTo>
                    <a:pt x="1024" y="18907"/>
                    <a:pt x="6638" y="26754"/>
                    <a:pt x="12904" y="29562"/>
                  </a:cubicBezTo>
                  <a:cubicBezTo>
                    <a:pt x="14419" y="30244"/>
                    <a:pt x="15835" y="30566"/>
                    <a:pt x="17100" y="30566"/>
                  </a:cubicBezTo>
                  <a:cubicBezTo>
                    <a:pt x="18424" y="30566"/>
                    <a:pt x="19583" y="30213"/>
                    <a:pt x="20519" y="29546"/>
                  </a:cubicBezTo>
                  <a:lnTo>
                    <a:pt x="27157" y="24816"/>
                  </a:lnTo>
                  <a:lnTo>
                    <a:pt x="27157" y="24816"/>
                  </a:lnTo>
                  <a:cubicBezTo>
                    <a:pt x="26221" y="25482"/>
                    <a:pt x="25062" y="25836"/>
                    <a:pt x="23738" y="25836"/>
                  </a:cubicBezTo>
                  <a:cubicBezTo>
                    <a:pt x="22473" y="25836"/>
                    <a:pt x="21058" y="25513"/>
                    <a:pt x="19542" y="24831"/>
                  </a:cubicBezTo>
                  <a:cubicBezTo>
                    <a:pt x="13276" y="22024"/>
                    <a:pt x="7646" y="14176"/>
                    <a:pt x="6979" y="7305"/>
                  </a:cubicBezTo>
                  <a:cubicBezTo>
                    <a:pt x="6638" y="3862"/>
                    <a:pt x="7615" y="1319"/>
                    <a:pt x="9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18875" y="1826425"/>
              <a:ext cx="592450" cy="671775"/>
            </a:xfrm>
            <a:custGeom>
              <a:avLst/>
              <a:gdLst/>
              <a:ahLst/>
              <a:cxnLst/>
              <a:rect l="l" t="t" r="r" b="b"/>
              <a:pathLst>
                <a:path w="23698" h="26871" extrusionOk="0">
                  <a:moveTo>
                    <a:pt x="6428" y="0"/>
                  </a:moveTo>
                  <a:cubicBezTo>
                    <a:pt x="2474" y="0"/>
                    <a:pt x="0" y="3146"/>
                    <a:pt x="517" y="8339"/>
                  </a:cubicBezTo>
                  <a:cubicBezTo>
                    <a:pt x="1200" y="15210"/>
                    <a:pt x="6814" y="23058"/>
                    <a:pt x="13080" y="25865"/>
                  </a:cubicBezTo>
                  <a:cubicBezTo>
                    <a:pt x="14598" y="26547"/>
                    <a:pt x="16015" y="26870"/>
                    <a:pt x="17280" y="26870"/>
                  </a:cubicBezTo>
                  <a:cubicBezTo>
                    <a:pt x="21224" y="26870"/>
                    <a:pt x="23697" y="23731"/>
                    <a:pt x="23192" y="18529"/>
                  </a:cubicBezTo>
                  <a:cubicBezTo>
                    <a:pt x="22510" y="11674"/>
                    <a:pt x="16880" y="3826"/>
                    <a:pt x="10630" y="1003"/>
                  </a:cubicBezTo>
                  <a:cubicBezTo>
                    <a:pt x="9110" y="323"/>
                    <a:pt x="7693"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470900" y="797525"/>
              <a:ext cx="701000" cy="811650"/>
            </a:xfrm>
            <a:custGeom>
              <a:avLst/>
              <a:gdLst/>
              <a:ahLst/>
              <a:cxnLst/>
              <a:rect l="l" t="t" r="r" b="b"/>
              <a:pathLst>
                <a:path w="28040" h="32466" extrusionOk="0">
                  <a:moveTo>
                    <a:pt x="13989" y="0"/>
                  </a:moveTo>
                  <a:cubicBezTo>
                    <a:pt x="10412" y="0"/>
                    <a:pt x="6841" y="788"/>
                    <a:pt x="4126" y="2362"/>
                  </a:cubicBezTo>
                  <a:cubicBezTo>
                    <a:pt x="1415" y="3942"/>
                    <a:pt x="50" y="6003"/>
                    <a:pt x="63" y="8064"/>
                  </a:cubicBezTo>
                  <a:lnTo>
                    <a:pt x="63" y="8064"/>
                  </a:lnTo>
                  <a:lnTo>
                    <a:pt x="1" y="24339"/>
                  </a:lnTo>
                  <a:cubicBezTo>
                    <a:pt x="1" y="26417"/>
                    <a:pt x="1381" y="28511"/>
                    <a:pt x="4126" y="30093"/>
                  </a:cubicBezTo>
                  <a:cubicBezTo>
                    <a:pt x="6864" y="31675"/>
                    <a:pt x="10447" y="32466"/>
                    <a:pt x="14023" y="32466"/>
                  </a:cubicBezTo>
                  <a:cubicBezTo>
                    <a:pt x="17600" y="32466"/>
                    <a:pt x="21171" y="31675"/>
                    <a:pt x="23886" y="30093"/>
                  </a:cubicBezTo>
                  <a:cubicBezTo>
                    <a:pt x="26584" y="28526"/>
                    <a:pt x="27934" y="26479"/>
                    <a:pt x="27949" y="24416"/>
                  </a:cubicBezTo>
                  <a:lnTo>
                    <a:pt x="28011" y="8131"/>
                  </a:lnTo>
                  <a:lnTo>
                    <a:pt x="28011" y="8131"/>
                  </a:lnTo>
                  <a:cubicBezTo>
                    <a:pt x="28005" y="8155"/>
                    <a:pt x="28001" y="8180"/>
                    <a:pt x="27999" y="8204"/>
                  </a:cubicBezTo>
                  <a:lnTo>
                    <a:pt x="27999" y="8204"/>
                  </a:lnTo>
                  <a:cubicBezTo>
                    <a:pt x="28040" y="6086"/>
                    <a:pt x="26659" y="3977"/>
                    <a:pt x="23886" y="2362"/>
                  </a:cubicBezTo>
                  <a:cubicBezTo>
                    <a:pt x="21148" y="788"/>
                    <a:pt x="17565" y="0"/>
                    <a:pt x="13989"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470900" y="998850"/>
              <a:ext cx="699900" cy="610325"/>
            </a:xfrm>
            <a:custGeom>
              <a:avLst/>
              <a:gdLst/>
              <a:ahLst/>
              <a:cxnLst/>
              <a:rect l="l" t="t" r="r" b="b"/>
              <a:pathLst>
                <a:path w="27996" h="24413" extrusionOk="0">
                  <a:moveTo>
                    <a:pt x="27996" y="78"/>
                  </a:moveTo>
                  <a:lnTo>
                    <a:pt x="27996" y="105"/>
                  </a:lnTo>
                  <a:lnTo>
                    <a:pt x="27996" y="105"/>
                  </a:lnTo>
                  <a:cubicBezTo>
                    <a:pt x="27996" y="96"/>
                    <a:pt x="27996" y="87"/>
                    <a:pt x="27996" y="78"/>
                  </a:cubicBezTo>
                  <a:close/>
                  <a:moveTo>
                    <a:pt x="63" y="1"/>
                  </a:moveTo>
                  <a:lnTo>
                    <a:pt x="1" y="16286"/>
                  </a:lnTo>
                  <a:cubicBezTo>
                    <a:pt x="1" y="18364"/>
                    <a:pt x="1366" y="20458"/>
                    <a:pt x="4126" y="22040"/>
                  </a:cubicBezTo>
                  <a:cubicBezTo>
                    <a:pt x="6864" y="23622"/>
                    <a:pt x="10443" y="24413"/>
                    <a:pt x="14018" y="24413"/>
                  </a:cubicBezTo>
                  <a:cubicBezTo>
                    <a:pt x="17593" y="24413"/>
                    <a:pt x="21164" y="23622"/>
                    <a:pt x="23886" y="22040"/>
                  </a:cubicBezTo>
                  <a:cubicBezTo>
                    <a:pt x="26584" y="20473"/>
                    <a:pt x="27949" y="18411"/>
                    <a:pt x="27949" y="16363"/>
                  </a:cubicBezTo>
                  <a:lnTo>
                    <a:pt x="27996" y="105"/>
                  </a:lnTo>
                  <a:lnTo>
                    <a:pt x="27996" y="105"/>
                  </a:lnTo>
                  <a:cubicBezTo>
                    <a:pt x="27984" y="2159"/>
                    <a:pt x="26635" y="4195"/>
                    <a:pt x="23948" y="5755"/>
                  </a:cubicBezTo>
                  <a:cubicBezTo>
                    <a:pt x="21226" y="7337"/>
                    <a:pt x="17655" y="8128"/>
                    <a:pt x="14080" y="8128"/>
                  </a:cubicBezTo>
                  <a:cubicBezTo>
                    <a:pt x="10505" y="8128"/>
                    <a:pt x="6926" y="7337"/>
                    <a:pt x="4188" y="5755"/>
                  </a:cubicBezTo>
                  <a:cubicBezTo>
                    <a:pt x="1428" y="4173"/>
                    <a:pt x="63" y="2079"/>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437950" y="797525"/>
              <a:ext cx="767350" cy="404400"/>
            </a:xfrm>
            <a:custGeom>
              <a:avLst/>
              <a:gdLst/>
              <a:ahLst/>
              <a:cxnLst/>
              <a:rect l="l" t="t" r="r" b="b"/>
              <a:pathLst>
                <a:path w="30694" h="16176" extrusionOk="0">
                  <a:moveTo>
                    <a:pt x="15307" y="0"/>
                  </a:moveTo>
                  <a:cubicBezTo>
                    <a:pt x="11730" y="0"/>
                    <a:pt x="8159" y="788"/>
                    <a:pt x="5444" y="2362"/>
                  </a:cubicBezTo>
                  <a:cubicBezTo>
                    <a:pt x="1" y="5526"/>
                    <a:pt x="32" y="10644"/>
                    <a:pt x="5506" y="13808"/>
                  </a:cubicBezTo>
                  <a:cubicBezTo>
                    <a:pt x="8241" y="15388"/>
                    <a:pt x="11814" y="16175"/>
                    <a:pt x="15385" y="16175"/>
                  </a:cubicBezTo>
                  <a:cubicBezTo>
                    <a:pt x="18964" y="16175"/>
                    <a:pt x="22540" y="15384"/>
                    <a:pt x="25266" y="13808"/>
                  </a:cubicBezTo>
                  <a:cubicBezTo>
                    <a:pt x="30694" y="10644"/>
                    <a:pt x="30678" y="5526"/>
                    <a:pt x="25204" y="2362"/>
                  </a:cubicBezTo>
                  <a:cubicBezTo>
                    <a:pt x="22466" y="788"/>
                    <a:pt x="18883" y="0"/>
                    <a:pt x="1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subTitle" idx="1"/>
          </p:nvPr>
        </p:nvSpPr>
        <p:spPr>
          <a:xfrm>
            <a:off x="2597550" y="692650"/>
            <a:ext cx="36675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Las aplicaciones de IoT pueden ser implementadas de manera que ayuden a reducir la contaminación del aire, agua y suelo  mediante el monitoreo de su calidad en tiempo real.</a:t>
            </a:r>
            <a:endParaRPr sz="1200"/>
          </a:p>
        </p:txBody>
      </p:sp>
      <p:sp>
        <p:nvSpPr>
          <p:cNvPr id="159" name="Google Shape;159;p17"/>
          <p:cNvSpPr txBox="1">
            <a:spLocks noGrp="1"/>
          </p:cNvSpPr>
          <p:nvPr>
            <p:ph type="subTitle" idx="4"/>
          </p:nvPr>
        </p:nvSpPr>
        <p:spPr>
          <a:xfrm>
            <a:off x="3851950" y="1722050"/>
            <a:ext cx="27645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Inclusive, los datos recolectados pueden ser analizados para descubrir causas y fluctuaciones en la contaminación.</a:t>
            </a:r>
            <a:endParaRPr sz="1200"/>
          </a:p>
        </p:txBody>
      </p:sp>
      <p:sp>
        <p:nvSpPr>
          <p:cNvPr id="160" name="Google Shape;160;p17"/>
          <p:cNvSpPr txBox="1">
            <a:spLocks noGrp="1"/>
          </p:cNvSpPr>
          <p:nvPr>
            <p:ph type="subTitle" idx="7"/>
          </p:nvPr>
        </p:nvSpPr>
        <p:spPr>
          <a:xfrm>
            <a:off x="5144275" y="2650425"/>
            <a:ext cx="26049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Mediante aplicaciones es posible notificar/compartir con el público los datos recopilados.</a:t>
            </a:r>
            <a:endParaRPr sz="1200"/>
          </a:p>
        </p:txBody>
      </p:sp>
      <p:sp>
        <p:nvSpPr>
          <p:cNvPr id="161" name="Google Shape;161;p17"/>
          <p:cNvSpPr txBox="1">
            <a:spLocks noGrp="1"/>
          </p:cNvSpPr>
          <p:nvPr>
            <p:ph type="subTitle" idx="13"/>
          </p:nvPr>
        </p:nvSpPr>
        <p:spPr>
          <a:xfrm>
            <a:off x="6444875" y="3445625"/>
            <a:ext cx="2493900" cy="11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Brindando de manera clara y eficiente una comprensión del problema además de la oportunidad de conocer las áreas afectadas, si es propicio llevar a cabo ciertas actividades y tomar las medidas necesarias para cuidar la salud.</a:t>
            </a:r>
            <a:endParaRPr sz="1200"/>
          </a:p>
        </p:txBody>
      </p:sp>
      <p:sp>
        <p:nvSpPr>
          <p:cNvPr id="162" name="Google Shape;162;p17"/>
          <p:cNvSpPr txBox="1">
            <a:spLocks noGrp="1"/>
          </p:cNvSpPr>
          <p:nvPr>
            <p:ph type="ctrTitle" idx="3"/>
          </p:nvPr>
        </p:nvSpPr>
        <p:spPr>
          <a:xfrm>
            <a:off x="0" y="204525"/>
            <a:ext cx="19065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b="1"/>
              <a:t>¿En qué consiste la solución?</a:t>
            </a:r>
            <a:endParaRPr sz="1500" b="1"/>
          </a:p>
        </p:txBody>
      </p:sp>
      <p:pic>
        <p:nvPicPr>
          <p:cNvPr id="163" name="Google Shape;163;p17"/>
          <p:cNvPicPr preferRelativeResize="0"/>
          <p:nvPr/>
        </p:nvPicPr>
        <p:blipFill>
          <a:blip r:embed="rId3">
            <a:alphaModFix/>
          </a:blip>
          <a:stretch>
            <a:fillRect/>
          </a:stretch>
        </p:blipFill>
        <p:spPr>
          <a:xfrm>
            <a:off x="2766500" y="3431750"/>
            <a:ext cx="1247250" cy="1247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64350" y="2503775"/>
            <a:ext cx="1804700" cy="1804700"/>
          </a:xfrm>
          <a:prstGeom prst="rect">
            <a:avLst/>
          </a:prstGeom>
          <a:noFill/>
          <a:ln>
            <a:noFill/>
          </a:ln>
        </p:spPr>
      </p:pic>
      <p:pic>
        <p:nvPicPr>
          <p:cNvPr id="165" name="Google Shape;165;p17"/>
          <p:cNvPicPr preferRelativeResize="0"/>
          <p:nvPr/>
        </p:nvPicPr>
        <p:blipFill>
          <a:blip r:embed="rId5">
            <a:alphaModFix/>
          </a:blip>
          <a:stretch>
            <a:fillRect/>
          </a:stretch>
        </p:blipFill>
        <p:spPr>
          <a:xfrm>
            <a:off x="7225075" y="463600"/>
            <a:ext cx="1615875" cy="16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330</Words>
  <Application>Microsoft Macintosh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Fira Sans Extra Condensed Medium</vt:lpstr>
      <vt:lpstr>Unica One</vt:lpstr>
      <vt:lpstr>Lato</vt:lpstr>
      <vt:lpstr>Squada One</vt:lpstr>
      <vt:lpstr>Lato Light</vt:lpstr>
      <vt:lpstr>Meeting Template</vt:lpstr>
      <vt:lpstr>CLEAN city APP</vt:lpstr>
      <vt:lpstr>¿Cuáles son los problemas a resolver?</vt:lpstr>
      <vt:lpstr>¿En qué consiste la solución?</vt:lpstr>
      <vt:lpstr>Costos e infraestructura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regina lagunes-diaz</cp:lastModifiedBy>
  <cp:revision>3</cp:revision>
  <dcterms:modified xsi:type="dcterms:W3CDTF">2021-05-07T16:59:00Z</dcterms:modified>
</cp:coreProperties>
</file>