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ADLaM Display" panose="02010000000000000000" pitchFamily="2" charset="0"/>
      <p:regular r:id="rId8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59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92691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Tecnología Asistida: EyeTracking</a:t>
            </a:r>
            <a:endParaRPr lang="en-US" sz="445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6846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B8AE2FA1-915E-25BC-F1E2-FC609D181104}"/>
              </a:ext>
            </a:extLst>
          </p:cNvPr>
          <p:cNvSpPr/>
          <p:nvPr/>
        </p:nvSpPr>
        <p:spPr>
          <a:xfrm>
            <a:off x="6280189" y="486608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Inteligencia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Artificial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b="1" kern="0" spc="-134" dirty="0">
              <a:solidFill>
                <a:srgbClr val="000000"/>
              </a:solidFill>
              <a:latin typeface="Inter Bold" pitchFamily="34" charset="0"/>
              <a:ea typeface="Inter Bold" pitchFamily="34" charset="-122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Armando Mencias Gonzalez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5333" y="593527"/>
            <a:ext cx="5549265" cy="539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kern="0" spc="-10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Planteamiento del Problema</a:t>
            </a:r>
            <a:endParaRPr lang="en-US" sz="3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625" y="1586270"/>
            <a:ext cx="3568541" cy="35685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5333" y="5349002"/>
            <a:ext cx="2158246" cy="269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kern="0" spc="-5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Desafíos Actuales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55333" y="5791438"/>
            <a:ext cx="6349246" cy="1035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35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Las personas con discapacidad motriz parcial o severa enfrentan dificultades para usar dispositivos tradicionales como el teclado y el mouse.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755333" y="6887647"/>
            <a:ext cx="6349246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35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Las soluciones actuales son costosas, limitadas o difíciles de usar.</a:t>
            </a:r>
            <a:endParaRPr lang="en-US" sz="13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459" y="1586270"/>
            <a:ext cx="4931212" cy="337387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33442" y="5154335"/>
            <a:ext cx="6349246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7533442" y="5603200"/>
            <a:ext cx="2158246" cy="269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kern="0" spc="-5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Nuestro Objetivo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7533442" y="6045637"/>
            <a:ext cx="6349246" cy="1035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Desarrollar un sistema accesible y preciso que permita la entrada de texto mediante seguimiento ocular y predicción de palabras.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8186618" cy="590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b="1" kern="0" spc="-11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Arquitectura de la Solución Propuesta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777954" y="1579721"/>
            <a:ext cx="13074491" cy="302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sistema integra componentes clave para una experiencia de usuario fluida.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77954" y="2283500"/>
            <a:ext cx="2361843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5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OpenCV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77954" y="2767727"/>
            <a:ext cx="4050268" cy="906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Gestión de la interfaz gráfica del teclado virtual, permitiendo una interacción visual intuitiva.</a:t>
            </a:r>
            <a:endParaRPr lang="en-US" sz="14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4" y="3887153"/>
            <a:ext cx="4050268" cy="277118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296853" y="2283500"/>
            <a:ext cx="2361843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5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MediaPipe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5296853" y="2767727"/>
            <a:ext cx="4050268" cy="906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Seguimiento ocular en tiempo real, garantizando precisión y baja latencia en la detección del punto de mirada.</a:t>
            </a:r>
            <a:endParaRPr lang="en-US" sz="14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853" y="3887153"/>
            <a:ext cx="4050268" cy="277118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815751" y="2283500"/>
            <a:ext cx="2650093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5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pyttsx3 y WordPredictor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9815751" y="2767727"/>
            <a:ext cx="4050268" cy="12091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Retroalimentación auditiva en español y un modelo de bigramas para autocompletado inteligente, mejorando la eficiencia de escritura.</a:t>
            </a:r>
            <a:endParaRPr lang="en-US" sz="14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751" y="4189452"/>
            <a:ext cx="4050268" cy="277118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77954" y="7385685"/>
            <a:ext cx="13074491" cy="302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 arquitectura modular permite una calibración automática y se adapta a cada usuario.</a:t>
            </a: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58904"/>
            <a:ext cx="71011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Demostración del Prototipo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80784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Nuestro prototipo muestra la funcionalidad y la efectividad del sistema en acción.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27888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831306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0906" y="2866668"/>
            <a:ext cx="33264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Selección por Dwell-Time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335708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Caracteres seleccionados con la mirada y tiempo de permanencia ajustable.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93790" y="453651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579025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530906" y="46143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Interfaz Intuitiva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530906" y="510480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Teclado virtual con sugerencias visuales contextuales.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793790" y="59213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963841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30906" y="5999202"/>
            <a:ext cx="33937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Autocompletado Eficiente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530906" y="648962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Predicción de palabras basada en un corpus lingüístico.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793790" y="710767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4384" y="616744"/>
            <a:ext cx="7018615" cy="595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kern="0" spc="-11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Conclusiones y Futuras Mejoras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84384" y="1593056"/>
            <a:ext cx="13061633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prototipo actual es una herramienta efectiva y accesible con potencial de expansión.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784384" y="2112169"/>
            <a:ext cx="1632704" cy="1097756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31" y="2493645"/>
            <a:ext cx="267891" cy="33480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607588" y="2302669"/>
            <a:ext cx="2381369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5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Herramienta Efectiva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2607588" y="2714625"/>
            <a:ext cx="4801553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Prototipo funcional y accesible para la entrada de texto.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2512338" y="3200400"/>
            <a:ext cx="11238428" cy="11430"/>
          </a:xfrm>
          <a:prstGeom prst="roundRect">
            <a:avLst>
              <a:gd name="adj" fmla="val 70003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9" name="Shape 6"/>
          <p:cNvSpPr/>
          <p:nvPr/>
        </p:nvSpPr>
        <p:spPr>
          <a:xfrm>
            <a:off x="784384" y="3305175"/>
            <a:ext cx="3265408" cy="1097756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143" y="3686651"/>
            <a:ext cx="267891" cy="334804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240292" y="3495675"/>
            <a:ext cx="283833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5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Sensibilidad a Iluminación</a:t>
            </a:r>
            <a:endParaRPr lang="en-US" sz="1850" dirty="0"/>
          </a:p>
        </p:txBody>
      </p:sp>
      <p:sp>
        <p:nvSpPr>
          <p:cNvPr id="12" name="Text 8"/>
          <p:cNvSpPr/>
          <p:nvPr/>
        </p:nvSpPr>
        <p:spPr>
          <a:xfrm>
            <a:off x="4240292" y="3907631"/>
            <a:ext cx="4348758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Limitación actual por variaciones de luz ambiental.</a:t>
            </a:r>
            <a:endParaRPr lang="en-US" sz="1500" dirty="0"/>
          </a:p>
        </p:txBody>
      </p:sp>
      <p:sp>
        <p:nvSpPr>
          <p:cNvPr id="13" name="Shape 9"/>
          <p:cNvSpPr/>
          <p:nvPr/>
        </p:nvSpPr>
        <p:spPr>
          <a:xfrm>
            <a:off x="4145042" y="4393406"/>
            <a:ext cx="9605724" cy="11430"/>
          </a:xfrm>
          <a:prstGeom prst="roundRect">
            <a:avLst>
              <a:gd name="adj" fmla="val 70003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4" name="Shape 10"/>
          <p:cNvSpPr/>
          <p:nvPr/>
        </p:nvSpPr>
        <p:spPr>
          <a:xfrm>
            <a:off x="784384" y="4498181"/>
            <a:ext cx="4898112" cy="1097756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435" y="4879658"/>
            <a:ext cx="267891" cy="334804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872996" y="4688681"/>
            <a:ext cx="2381369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5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Mejora de Modelos</a:t>
            </a:r>
            <a:endParaRPr lang="en-US" sz="1850" dirty="0"/>
          </a:p>
        </p:txBody>
      </p:sp>
      <p:sp>
        <p:nvSpPr>
          <p:cNvPr id="17" name="Text 12"/>
          <p:cNvSpPr/>
          <p:nvPr/>
        </p:nvSpPr>
        <p:spPr>
          <a:xfrm>
            <a:off x="5872996" y="5100638"/>
            <a:ext cx="6070997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Integración futura de LSTM o Transformers para predicción avanzada.</a:t>
            </a:r>
            <a:endParaRPr lang="en-US" sz="1500" dirty="0"/>
          </a:p>
        </p:txBody>
      </p:sp>
      <p:sp>
        <p:nvSpPr>
          <p:cNvPr id="18" name="Shape 13"/>
          <p:cNvSpPr/>
          <p:nvPr/>
        </p:nvSpPr>
        <p:spPr>
          <a:xfrm>
            <a:off x="5777746" y="5586413"/>
            <a:ext cx="7973020" cy="11430"/>
          </a:xfrm>
          <a:prstGeom prst="roundRect">
            <a:avLst>
              <a:gd name="adj" fmla="val 70003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9" name="Shape 14"/>
          <p:cNvSpPr/>
          <p:nvPr/>
        </p:nvSpPr>
        <p:spPr>
          <a:xfrm>
            <a:off x="784384" y="5691188"/>
            <a:ext cx="6530816" cy="1097756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847" y="6072664"/>
            <a:ext cx="267891" cy="334804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505700" y="5881688"/>
            <a:ext cx="256151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5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Control por Gestos/Voz</a:t>
            </a:r>
            <a:endParaRPr lang="en-US" sz="1850" dirty="0"/>
          </a:p>
        </p:txBody>
      </p:sp>
      <p:sp>
        <p:nvSpPr>
          <p:cNvPr id="22" name="Text 16"/>
          <p:cNvSpPr/>
          <p:nvPr/>
        </p:nvSpPr>
        <p:spPr>
          <a:xfrm>
            <a:off x="7505700" y="6293644"/>
            <a:ext cx="3363158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Ampliación de métodos de interacción.</a:t>
            </a:r>
            <a:endParaRPr lang="en-US" sz="1500" dirty="0"/>
          </a:p>
        </p:txBody>
      </p:sp>
      <p:sp>
        <p:nvSpPr>
          <p:cNvPr id="23" name="Text 17"/>
          <p:cNvSpPr/>
          <p:nvPr/>
        </p:nvSpPr>
        <p:spPr>
          <a:xfrm>
            <a:off x="784384" y="7003256"/>
            <a:ext cx="13061633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Este sistema tiene un gran potencial para transformar la comunicación de personas con discapacidad motriz, abriendo nuevas vías para la interacción digital.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302</Words>
  <Application>Microsoft Office PowerPoint</Application>
  <PresentationFormat>Personalizado</PresentationFormat>
  <Paragraphs>43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ADLaM Display</vt:lpstr>
      <vt:lpstr>Inter</vt:lpstr>
      <vt:lpstr>Inter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Mencias Gonzalez Armando</cp:lastModifiedBy>
  <cp:revision>2</cp:revision>
  <dcterms:created xsi:type="dcterms:W3CDTF">2025-06-13T02:32:15Z</dcterms:created>
  <dcterms:modified xsi:type="dcterms:W3CDTF">2025-06-13T13:31:03Z</dcterms:modified>
</cp:coreProperties>
</file>