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70" r:id="rId7"/>
    <p:sldId id="269" r:id="rId8"/>
    <p:sldId id="271" r:id="rId9"/>
    <p:sldId id="272" r:id="rId10"/>
    <p:sldId id="273" r:id="rId11"/>
    <p:sldId id="274" r:id="rId12"/>
    <p:sldId id="267" r:id="rId13"/>
    <p:sldId id="266" r:id="rId14"/>
    <p:sldId id="268" r:id="rId15"/>
    <p:sldId id="275" r:id="rId16"/>
    <p:sldId id="276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3382E-5B66-4647-B279-F2CAE36DB6A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25A1796F-F2B5-4044-9921-337126860404}">
      <dgm:prSet/>
      <dgm:spPr/>
      <dgm:t>
        <a:bodyPr/>
        <a:lstStyle/>
        <a:p>
          <a:pPr algn="ctr"/>
          <a:r>
            <a:rPr lang="es-MX" dirty="0"/>
            <a:t>ALEATORIO</a:t>
          </a:r>
        </a:p>
      </dgm:t>
    </dgm:pt>
    <dgm:pt modelId="{701D2424-B9F7-40A4-9128-0A4818000AFA}" type="parTrans" cxnId="{830FFA8B-9172-47B0-8119-E755E01BEBE7}">
      <dgm:prSet/>
      <dgm:spPr/>
      <dgm:t>
        <a:bodyPr/>
        <a:lstStyle/>
        <a:p>
          <a:pPr algn="ctr"/>
          <a:endParaRPr lang="es-MX"/>
        </a:p>
      </dgm:t>
    </dgm:pt>
    <dgm:pt modelId="{928EDC80-C35A-4E96-84C8-1FBA1E84ED31}" type="sibTrans" cxnId="{830FFA8B-9172-47B0-8119-E755E01BEBE7}">
      <dgm:prSet/>
      <dgm:spPr/>
      <dgm:t>
        <a:bodyPr/>
        <a:lstStyle/>
        <a:p>
          <a:pPr algn="ctr"/>
          <a:endParaRPr lang="es-MX"/>
        </a:p>
      </dgm:t>
    </dgm:pt>
    <dgm:pt modelId="{C766DD53-20D6-4B40-B8D7-7A7B3AE8C953}">
      <dgm:prSet/>
      <dgm:spPr/>
      <dgm:t>
        <a:bodyPr/>
        <a:lstStyle/>
        <a:p>
          <a:pPr algn="ctr"/>
          <a:r>
            <a:rPr lang="es-MX" dirty="0"/>
            <a:t>REPETITIVO</a:t>
          </a:r>
        </a:p>
      </dgm:t>
    </dgm:pt>
    <dgm:pt modelId="{ACF655BF-7283-4704-A268-942E0BC52456}" type="parTrans" cxnId="{0AF64681-BB08-4F7B-8CC8-8C0F0B6351E7}">
      <dgm:prSet/>
      <dgm:spPr/>
      <dgm:t>
        <a:bodyPr/>
        <a:lstStyle/>
        <a:p>
          <a:pPr algn="ctr"/>
          <a:endParaRPr lang="es-MX"/>
        </a:p>
      </dgm:t>
    </dgm:pt>
    <dgm:pt modelId="{8A2FB1C8-C099-4916-A70F-04C39E82AE47}" type="sibTrans" cxnId="{0AF64681-BB08-4F7B-8CC8-8C0F0B6351E7}">
      <dgm:prSet/>
      <dgm:spPr/>
      <dgm:t>
        <a:bodyPr/>
        <a:lstStyle/>
        <a:p>
          <a:pPr algn="ctr"/>
          <a:endParaRPr lang="es-MX"/>
        </a:p>
      </dgm:t>
    </dgm:pt>
    <dgm:pt modelId="{EA61A121-F465-4669-947C-EA50D8482EB3}">
      <dgm:prSet/>
      <dgm:spPr/>
      <dgm:t>
        <a:bodyPr/>
        <a:lstStyle/>
        <a:p>
          <a:pPr algn="ctr"/>
          <a:r>
            <a:rPr lang="es-MX" dirty="0"/>
            <a:t>EFICACIA</a:t>
          </a:r>
        </a:p>
      </dgm:t>
    </dgm:pt>
    <dgm:pt modelId="{414C8C3C-1D0C-4A0B-9653-18B98A93770A}" type="parTrans" cxnId="{E9AB8239-EE55-4D0A-ADC5-75378730F6CF}">
      <dgm:prSet/>
      <dgm:spPr/>
      <dgm:t>
        <a:bodyPr/>
        <a:lstStyle/>
        <a:p>
          <a:pPr algn="ctr"/>
          <a:endParaRPr lang="es-MX"/>
        </a:p>
      </dgm:t>
    </dgm:pt>
    <dgm:pt modelId="{AC54857F-3F83-4B85-870E-BDF857A2E7F6}" type="sibTrans" cxnId="{E9AB8239-EE55-4D0A-ADC5-75378730F6CF}">
      <dgm:prSet/>
      <dgm:spPr/>
      <dgm:t>
        <a:bodyPr/>
        <a:lstStyle/>
        <a:p>
          <a:pPr algn="ctr"/>
          <a:endParaRPr lang="es-MX"/>
        </a:p>
      </dgm:t>
    </dgm:pt>
    <dgm:pt modelId="{1E0F95E3-9112-4967-8C3D-3500EE986616}">
      <dgm:prSet/>
      <dgm:spPr/>
      <dgm:t>
        <a:bodyPr/>
        <a:lstStyle/>
        <a:p>
          <a:pPr algn="ctr"/>
          <a:r>
            <a:rPr lang="es-MX"/>
            <a:t>APRENDIZAJE DE MÁQUINA</a:t>
          </a:r>
        </a:p>
      </dgm:t>
    </dgm:pt>
    <dgm:pt modelId="{8959F0B6-B305-48FB-952B-F2C7A2FA17F3}" type="parTrans" cxnId="{C1CFEB72-82E2-4277-90D0-2CDEAF4FBD4C}">
      <dgm:prSet/>
      <dgm:spPr/>
      <dgm:t>
        <a:bodyPr/>
        <a:lstStyle/>
        <a:p>
          <a:pPr algn="ctr"/>
          <a:endParaRPr lang="es-MX"/>
        </a:p>
      </dgm:t>
    </dgm:pt>
    <dgm:pt modelId="{AC736C0B-C02E-4642-82E5-CC80EF46F469}" type="sibTrans" cxnId="{C1CFEB72-82E2-4277-90D0-2CDEAF4FBD4C}">
      <dgm:prSet/>
      <dgm:spPr/>
      <dgm:t>
        <a:bodyPr/>
        <a:lstStyle/>
        <a:p>
          <a:pPr algn="ctr"/>
          <a:endParaRPr lang="es-MX"/>
        </a:p>
      </dgm:t>
    </dgm:pt>
    <dgm:pt modelId="{C47C7207-B58B-4956-86F0-9AEFE35C3614}">
      <dgm:prSet/>
      <dgm:spPr/>
      <dgm:t>
        <a:bodyPr/>
        <a:lstStyle/>
        <a:p>
          <a:pPr algn="ctr"/>
          <a:r>
            <a:rPr lang="es-MX"/>
            <a:t>GENERALIZACIÓN</a:t>
          </a:r>
        </a:p>
      </dgm:t>
    </dgm:pt>
    <dgm:pt modelId="{AE822ECF-D7EC-4475-AB34-7502F00104E4}" type="parTrans" cxnId="{208D03B9-AC06-44DA-927B-795081BEF48F}">
      <dgm:prSet/>
      <dgm:spPr/>
      <dgm:t>
        <a:bodyPr/>
        <a:lstStyle/>
        <a:p>
          <a:pPr algn="ctr"/>
          <a:endParaRPr lang="es-MX"/>
        </a:p>
      </dgm:t>
    </dgm:pt>
    <dgm:pt modelId="{8E3D145B-4063-4B7C-B790-C83E76C858E7}" type="sibTrans" cxnId="{208D03B9-AC06-44DA-927B-795081BEF48F}">
      <dgm:prSet/>
      <dgm:spPr/>
      <dgm:t>
        <a:bodyPr/>
        <a:lstStyle/>
        <a:p>
          <a:pPr algn="ctr"/>
          <a:endParaRPr lang="es-MX"/>
        </a:p>
      </dgm:t>
    </dgm:pt>
    <dgm:pt modelId="{A9D6F476-7677-4284-AD33-93D516466C07}">
      <dgm:prSet/>
      <dgm:spPr/>
      <dgm:t>
        <a:bodyPr/>
        <a:lstStyle/>
        <a:p>
          <a:pPr algn="ctr"/>
          <a:r>
            <a:rPr lang="es-MX" dirty="0"/>
            <a:t>CENSOS</a:t>
          </a:r>
        </a:p>
      </dgm:t>
    </dgm:pt>
    <dgm:pt modelId="{0272D302-8865-4663-A603-DC53F4E98E91}" type="parTrans" cxnId="{C83D6BC5-ECFB-4357-9743-90F9ABFCBFFE}">
      <dgm:prSet/>
      <dgm:spPr/>
      <dgm:t>
        <a:bodyPr/>
        <a:lstStyle/>
        <a:p>
          <a:endParaRPr lang="es-MX"/>
        </a:p>
      </dgm:t>
    </dgm:pt>
    <dgm:pt modelId="{4A097B86-7869-442A-B19D-CB9AF0D1FD12}" type="sibTrans" cxnId="{C83D6BC5-ECFB-4357-9743-90F9ABFCBFFE}">
      <dgm:prSet/>
      <dgm:spPr/>
      <dgm:t>
        <a:bodyPr/>
        <a:lstStyle/>
        <a:p>
          <a:endParaRPr lang="es-MX"/>
        </a:p>
      </dgm:t>
    </dgm:pt>
    <dgm:pt modelId="{96614A12-34DF-41EE-95DD-80A14905E959}" type="pres">
      <dgm:prSet presAssocID="{78F3382E-5B66-4647-B279-F2CAE36DB6AF}" presName="linear" presStyleCnt="0">
        <dgm:presLayoutVars>
          <dgm:animLvl val="lvl"/>
          <dgm:resizeHandles val="exact"/>
        </dgm:presLayoutVars>
      </dgm:prSet>
      <dgm:spPr/>
    </dgm:pt>
    <dgm:pt modelId="{EBEC44A5-E66C-43F8-AD67-8C9D95CE86B2}" type="pres">
      <dgm:prSet presAssocID="{25A1796F-F2B5-4044-9921-3371268604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3E44C9-388D-461A-8309-2C27371477A3}" type="pres">
      <dgm:prSet presAssocID="{928EDC80-C35A-4E96-84C8-1FBA1E84ED31}" presName="spacer" presStyleCnt="0"/>
      <dgm:spPr/>
    </dgm:pt>
    <dgm:pt modelId="{F9297E2D-9D4C-4C3D-9C7C-8A8F55C8B848}" type="pres">
      <dgm:prSet presAssocID="{C766DD53-20D6-4B40-B8D7-7A7B3AE8C9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4D3E6E-39BB-4883-BCBB-49081F4FA8E4}" type="pres">
      <dgm:prSet presAssocID="{8A2FB1C8-C099-4916-A70F-04C39E82AE47}" presName="spacer" presStyleCnt="0"/>
      <dgm:spPr/>
    </dgm:pt>
    <dgm:pt modelId="{95B4BCCF-C911-4EB8-BB0F-C950932266EB}" type="pres">
      <dgm:prSet presAssocID="{EA61A121-F465-4669-947C-EA50D8482EB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665EF9-CC92-439D-B892-F318BBBF5C1A}" type="pres">
      <dgm:prSet presAssocID="{AC54857F-3F83-4B85-870E-BDF857A2E7F6}" presName="spacer" presStyleCnt="0"/>
      <dgm:spPr/>
    </dgm:pt>
    <dgm:pt modelId="{0A764746-F2B9-46DE-AA58-83FDAE25D2C2}" type="pres">
      <dgm:prSet presAssocID="{A9D6F476-7677-4284-AD33-93D516466C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6FADA6-7F7F-4BCD-A6B0-A8042E005E2C}" type="pres">
      <dgm:prSet presAssocID="{4A097B86-7869-442A-B19D-CB9AF0D1FD12}" presName="spacer" presStyleCnt="0"/>
      <dgm:spPr/>
    </dgm:pt>
    <dgm:pt modelId="{07E1FBAD-B499-4A7A-B98E-33643751C69C}" type="pres">
      <dgm:prSet presAssocID="{1E0F95E3-9112-4967-8C3D-3500EE98661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409273-31B6-4E5D-BAB8-8DDB682CA772}" type="pres">
      <dgm:prSet presAssocID="{AC736C0B-C02E-4642-82E5-CC80EF46F469}" presName="spacer" presStyleCnt="0"/>
      <dgm:spPr/>
    </dgm:pt>
    <dgm:pt modelId="{4B50A6AB-AA9A-4290-957B-1F1866755382}" type="pres">
      <dgm:prSet presAssocID="{C47C7207-B58B-4956-86F0-9AEFE35C361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266FA19-C353-4526-9FD2-7FB23D8C371C}" type="presOf" srcId="{C47C7207-B58B-4956-86F0-9AEFE35C3614}" destId="{4B50A6AB-AA9A-4290-957B-1F1866755382}" srcOrd="0" destOrd="0" presId="urn:microsoft.com/office/officeart/2005/8/layout/vList2"/>
    <dgm:cxn modelId="{E9AB8239-EE55-4D0A-ADC5-75378730F6CF}" srcId="{78F3382E-5B66-4647-B279-F2CAE36DB6AF}" destId="{EA61A121-F465-4669-947C-EA50D8482EB3}" srcOrd="2" destOrd="0" parTransId="{414C8C3C-1D0C-4A0B-9653-18B98A93770A}" sibTransId="{AC54857F-3F83-4B85-870E-BDF857A2E7F6}"/>
    <dgm:cxn modelId="{DA97E668-945A-4E99-B1DB-CB0F54BEA658}" type="presOf" srcId="{78F3382E-5B66-4647-B279-F2CAE36DB6AF}" destId="{96614A12-34DF-41EE-95DD-80A14905E959}" srcOrd="0" destOrd="0" presId="urn:microsoft.com/office/officeart/2005/8/layout/vList2"/>
    <dgm:cxn modelId="{C1CFEB72-82E2-4277-90D0-2CDEAF4FBD4C}" srcId="{78F3382E-5B66-4647-B279-F2CAE36DB6AF}" destId="{1E0F95E3-9112-4967-8C3D-3500EE986616}" srcOrd="4" destOrd="0" parTransId="{8959F0B6-B305-48FB-952B-F2C7A2FA17F3}" sibTransId="{AC736C0B-C02E-4642-82E5-CC80EF46F469}"/>
    <dgm:cxn modelId="{0AF64681-BB08-4F7B-8CC8-8C0F0B6351E7}" srcId="{78F3382E-5B66-4647-B279-F2CAE36DB6AF}" destId="{C766DD53-20D6-4B40-B8D7-7A7B3AE8C953}" srcOrd="1" destOrd="0" parTransId="{ACF655BF-7283-4704-A268-942E0BC52456}" sibTransId="{8A2FB1C8-C099-4916-A70F-04C39E82AE47}"/>
    <dgm:cxn modelId="{33F1F185-7B80-4D27-BF5B-39E1AFA2DB31}" type="presOf" srcId="{1E0F95E3-9112-4967-8C3D-3500EE986616}" destId="{07E1FBAD-B499-4A7A-B98E-33643751C69C}" srcOrd="0" destOrd="0" presId="urn:microsoft.com/office/officeart/2005/8/layout/vList2"/>
    <dgm:cxn modelId="{830FFA8B-9172-47B0-8119-E755E01BEBE7}" srcId="{78F3382E-5B66-4647-B279-F2CAE36DB6AF}" destId="{25A1796F-F2B5-4044-9921-337126860404}" srcOrd="0" destOrd="0" parTransId="{701D2424-B9F7-40A4-9128-0A4818000AFA}" sibTransId="{928EDC80-C35A-4E96-84C8-1FBA1E84ED31}"/>
    <dgm:cxn modelId="{208D03B9-AC06-44DA-927B-795081BEF48F}" srcId="{78F3382E-5B66-4647-B279-F2CAE36DB6AF}" destId="{C47C7207-B58B-4956-86F0-9AEFE35C3614}" srcOrd="5" destOrd="0" parTransId="{AE822ECF-D7EC-4475-AB34-7502F00104E4}" sibTransId="{8E3D145B-4063-4B7C-B790-C83E76C858E7}"/>
    <dgm:cxn modelId="{A294E3BF-9494-4E1A-8704-B96C231E0A0C}" type="presOf" srcId="{EA61A121-F465-4669-947C-EA50D8482EB3}" destId="{95B4BCCF-C911-4EB8-BB0F-C950932266EB}" srcOrd="0" destOrd="0" presId="urn:microsoft.com/office/officeart/2005/8/layout/vList2"/>
    <dgm:cxn modelId="{C83D6BC5-ECFB-4357-9743-90F9ABFCBFFE}" srcId="{78F3382E-5B66-4647-B279-F2CAE36DB6AF}" destId="{A9D6F476-7677-4284-AD33-93D516466C07}" srcOrd="3" destOrd="0" parTransId="{0272D302-8865-4663-A603-DC53F4E98E91}" sibTransId="{4A097B86-7869-442A-B19D-CB9AF0D1FD12}"/>
    <dgm:cxn modelId="{3C5378C5-A1BD-45BC-AE5F-7756AB4811B8}" type="presOf" srcId="{25A1796F-F2B5-4044-9921-337126860404}" destId="{EBEC44A5-E66C-43F8-AD67-8C9D95CE86B2}" srcOrd="0" destOrd="0" presId="urn:microsoft.com/office/officeart/2005/8/layout/vList2"/>
    <dgm:cxn modelId="{C69DD1CE-39CD-4213-8D95-31CD5A1E22B7}" type="presOf" srcId="{C766DD53-20D6-4B40-B8D7-7A7B3AE8C953}" destId="{F9297E2D-9D4C-4C3D-9C7C-8A8F55C8B848}" srcOrd="0" destOrd="0" presId="urn:microsoft.com/office/officeart/2005/8/layout/vList2"/>
    <dgm:cxn modelId="{10DEB3F5-0DCB-48DD-8D8D-C350F99E0FA6}" type="presOf" srcId="{A9D6F476-7677-4284-AD33-93D516466C07}" destId="{0A764746-F2B9-46DE-AA58-83FDAE25D2C2}" srcOrd="0" destOrd="0" presId="urn:microsoft.com/office/officeart/2005/8/layout/vList2"/>
    <dgm:cxn modelId="{344AA9BD-77C7-46E6-B0BE-08C97AA01D6C}" type="presParOf" srcId="{96614A12-34DF-41EE-95DD-80A14905E959}" destId="{EBEC44A5-E66C-43F8-AD67-8C9D95CE86B2}" srcOrd="0" destOrd="0" presId="urn:microsoft.com/office/officeart/2005/8/layout/vList2"/>
    <dgm:cxn modelId="{8696DD2C-A004-47E4-9813-A100901985E8}" type="presParOf" srcId="{96614A12-34DF-41EE-95DD-80A14905E959}" destId="{CE3E44C9-388D-461A-8309-2C27371477A3}" srcOrd="1" destOrd="0" presId="urn:microsoft.com/office/officeart/2005/8/layout/vList2"/>
    <dgm:cxn modelId="{4B953F20-7C5C-40F7-881D-6912ECBFACE9}" type="presParOf" srcId="{96614A12-34DF-41EE-95DD-80A14905E959}" destId="{F9297E2D-9D4C-4C3D-9C7C-8A8F55C8B848}" srcOrd="2" destOrd="0" presId="urn:microsoft.com/office/officeart/2005/8/layout/vList2"/>
    <dgm:cxn modelId="{37FB578E-6C9C-45B9-81B3-41887F719BE4}" type="presParOf" srcId="{96614A12-34DF-41EE-95DD-80A14905E959}" destId="{F94D3E6E-39BB-4883-BCBB-49081F4FA8E4}" srcOrd="3" destOrd="0" presId="urn:microsoft.com/office/officeart/2005/8/layout/vList2"/>
    <dgm:cxn modelId="{EB3AD1B8-1387-4C1D-842C-046906A8A822}" type="presParOf" srcId="{96614A12-34DF-41EE-95DD-80A14905E959}" destId="{95B4BCCF-C911-4EB8-BB0F-C950932266EB}" srcOrd="4" destOrd="0" presId="urn:microsoft.com/office/officeart/2005/8/layout/vList2"/>
    <dgm:cxn modelId="{D955F39F-1A15-43C0-AF19-3055D335DF29}" type="presParOf" srcId="{96614A12-34DF-41EE-95DD-80A14905E959}" destId="{69665EF9-CC92-439D-B892-F318BBBF5C1A}" srcOrd="5" destOrd="0" presId="urn:microsoft.com/office/officeart/2005/8/layout/vList2"/>
    <dgm:cxn modelId="{9B322AA9-9B1B-4E31-A697-618671F6EDB4}" type="presParOf" srcId="{96614A12-34DF-41EE-95DD-80A14905E959}" destId="{0A764746-F2B9-46DE-AA58-83FDAE25D2C2}" srcOrd="6" destOrd="0" presId="urn:microsoft.com/office/officeart/2005/8/layout/vList2"/>
    <dgm:cxn modelId="{ED5C3B29-0D46-4423-AE37-C22FC2E09C0B}" type="presParOf" srcId="{96614A12-34DF-41EE-95DD-80A14905E959}" destId="{436FADA6-7F7F-4BCD-A6B0-A8042E005E2C}" srcOrd="7" destOrd="0" presId="urn:microsoft.com/office/officeart/2005/8/layout/vList2"/>
    <dgm:cxn modelId="{85911615-8447-410D-A407-9A3687A1822A}" type="presParOf" srcId="{96614A12-34DF-41EE-95DD-80A14905E959}" destId="{07E1FBAD-B499-4A7A-B98E-33643751C69C}" srcOrd="8" destOrd="0" presId="urn:microsoft.com/office/officeart/2005/8/layout/vList2"/>
    <dgm:cxn modelId="{D59180C2-582C-4346-83CA-11D0CE762A2D}" type="presParOf" srcId="{96614A12-34DF-41EE-95DD-80A14905E959}" destId="{C4409273-31B6-4E5D-BAB8-8DDB682CA772}" srcOrd="9" destOrd="0" presId="urn:microsoft.com/office/officeart/2005/8/layout/vList2"/>
    <dgm:cxn modelId="{B28915F0-E1A2-43B3-A523-F92AAB0D0A23}" type="presParOf" srcId="{96614A12-34DF-41EE-95DD-80A14905E959}" destId="{4B50A6AB-AA9A-4290-957B-1F186675538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8BA28-3996-4191-934B-4E6C42D87F8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6AFA2CC7-6E8B-46C3-B42E-F03C9AA99C64}">
      <dgm:prSet phldrT="[Texto]"/>
      <dgm:spPr/>
      <dgm:t>
        <a:bodyPr/>
        <a:lstStyle/>
        <a:p>
          <a:r>
            <a:rPr lang="es-MX" dirty="0"/>
            <a:t>DISTRIBUCIÓN</a:t>
          </a:r>
        </a:p>
      </dgm:t>
    </dgm:pt>
    <dgm:pt modelId="{BE72D01C-C57E-46EC-8C21-B6344DBC00BD}" type="parTrans" cxnId="{A1C6EE54-950C-458E-8EF8-0FBAB7523979}">
      <dgm:prSet/>
      <dgm:spPr/>
      <dgm:t>
        <a:bodyPr/>
        <a:lstStyle/>
        <a:p>
          <a:endParaRPr lang="es-MX"/>
        </a:p>
      </dgm:t>
    </dgm:pt>
    <dgm:pt modelId="{5D42B553-5BC6-4002-8DF6-388F4699D4C0}" type="sibTrans" cxnId="{A1C6EE54-950C-458E-8EF8-0FBAB7523979}">
      <dgm:prSet/>
      <dgm:spPr/>
      <dgm:t>
        <a:bodyPr/>
        <a:lstStyle/>
        <a:p>
          <a:endParaRPr lang="es-MX"/>
        </a:p>
      </dgm:t>
    </dgm:pt>
    <dgm:pt modelId="{77DD564E-6801-4094-A163-05B857649BD9}">
      <dgm:prSet phldrT="[Texto]"/>
      <dgm:spPr/>
      <dgm:t>
        <a:bodyPr/>
        <a:lstStyle/>
        <a:p>
          <a:r>
            <a:rPr lang="es-MX" dirty="0"/>
            <a:t>UNIFORME</a:t>
          </a:r>
        </a:p>
      </dgm:t>
    </dgm:pt>
    <dgm:pt modelId="{AF780033-07C6-41A8-B53C-62BB6FBE4B24}" type="parTrans" cxnId="{5005BB5D-6A6A-413F-A616-A0F956348DEB}">
      <dgm:prSet/>
      <dgm:spPr/>
      <dgm:t>
        <a:bodyPr/>
        <a:lstStyle/>
        <a:p>
          <a:endParaRPr lang="es-MX"/>
        </a:p>
      </dgm:t>
    </dgm:pt>
    <dgm:pt modelId="{41B697E1-8585-494E-ABB6-526E2CFA65CF}" type="sibTrans" cxnId="{5005BB5D-6A6A-413F-A616-A0F956348DEB}">
      <dgm:prSet/>
      <dgm:spPr/>
      <dgm:t>
        <a:bodyPr/>
        <a:lstStyle/>
        <a:p>
          <a:endParaRPr lang="es-MX"/>
        </a:p>
      </dgm:t>
    </dgm:pt>
    <dgm:pt modelId="{37792C91-0C32-48A1-BD85-7179D77B04C4}">
      <dgm:prSet phldrT="[Texto]"/>
      <dgm:spPr/>
      <dgm:t>
        <a:bodyPr/>
        <a:lstStyle/>
        <a:p>
          <a:r>
            <a:rPr lang="es-MX" dirty="0"/>
            <a:t>NORMAL</a:t>
          </a:r>
        </a:p>
      </dgm:t>
    </dgm:pt>
    <dgm:pt modelId="{620A6EDC-969A-4548-8D58-3C7AF822BF78}" type="parTrans" cxnId="{BF26C441-EC44-4D2A-88A1-928D3D4DAA37}">
      <dgm:prSet/>
      <dgm:spPr/>
      <dgm:t>
        <a:bodyPr/>
        <a:lstStyle/>
        <a:p>
          <a:endParaRPr lang="es-MX"/>
        </a:p>
      </dgm:t>
    </dgm:pt>
    <dgm:pt modelId="{E9080D7E-9073-4105-A51B-0E57ED99FD8A}" type="sibTrans" cxnId="{BF26C441-EC44-4D2A-88A1-928D3D4DAA37}">
      <dgm:prSet/>
      <dgm:spPr/>
      <dgm:t>
        <a:bodyPr/>
        <a:lstStyle/>
        <a:p>
          <a:endParaRPr lang="es-MX"/>
        </a:p>
      </dgm:t>
    </dgm:pt>
    <dgm:pt modelId="{07A13382-ECD6-440E-9F1F-3E596EBB0047}">
      <dgm:prSet phldrT="[Texto]"/>
      <dgm:spPr/>
      <dgm:t>
        <a:bodyPr/>
        <a:lstStyle/>
        <a:p>
          <a:r>
            <a:rPr lang="es-MX" dirty="0"/>
            <a:t>BINOMIAL</a:t>
          </a:r>
        </a:p>
      </dgm:t>
    </dgm:pt>
    <dgm:pt modelId="{40546E51-1C2B-4A26-AB0D-15A8BE16AE0D}" type="parTrans" cxnId="{AB23CADC-17F3-4B91-93F2-1D479453F3C0}">
      <dgm:prSet/>
      <dgm:spPr/>
      <dgm:t>
        <a:bodyPr/>
        <a:lstStyle/>
        <a:p>
          <a:endParaRPr lang="es-MX"/>
        </a:p>
      </dgm:t>
    </dgm:pt>
    <dgm:pt modelId="{E0272D53-7B59-4A21-8D42-A8A7BE0F1F0D}" type="sibTrans" cxnId="{AB23CADC-17F3-4B91-93F2-1D479453F3C0}">
      <dgm:prSet/>
      <dgm:spPr/>
      <dgm:t>
        <a:bodyPr/>
        <a:lstStyle/>
        <a:p>
          <a:endParaRPr lang="es-MX"/>
        </a:p>
      </dgm:t>
    </dgm:pt>
    <dgm:pt modelId="{6015E983-0955-4FF7-8235-455854E1E37E}" type="pres">
      <dgm:prSet presAssocID="{CE58BA28-3996-4191-934B-4E6C42D87F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B786B6-EAB1-49C2-A759-D6A47A6DAACE}" type="pres">
      <dgm:prSet presAssocID="{6AFA2CC7-6E8B-46C3-B42E-F03C9AA99C64}" presName="root1" presStyleCnt="0"/>
      <dgm:spPr/>
    </dgm:pt>
    <dgm:pt modelId="{6A2CD321-276E-4180-ADE7-6CBEE6D52805}" type="pres">
      <dgm:prSet presAssocID="{6AFA2CC7-6E8B-46C3-B42E-F03C9AA99C64}" presName="LevelOneTextNode" presStyleLbl="node0" presStyleIdx="0" presStyleCnt="1">
        <dgm:presLayoutVars>
          <dgm:chPref val="3"/>
        </dgm:presLayoutVars>
      </dgm:prSet>
      <dgm:spPr/>
    </dgm:pt>
    <dgm:pt modelId="{4936D2D8-DF68-4E72-89BC-32E769D4DA7F}" type="pres">
      <dgm:prSet presAssocID="{6AFA2CC7-6E8B-46C3-B42E-F03C9AA99C64}" presName="level2hierChild" presStyleCnt="0"/>
      <dgm:spPr/>
    </dgm:pt>
    <dgm:pt modelId="{2083FC95-3DCD-4CC4-B15B-42E5ED4F64FC}" type="pres">
      <dgm:prSet presAssocID="{AF780033-07C6-41A8-B53C-62BB6FBE4B24}" presName="conn2-1" presStyleLbl="parChTrans1D2" presStyleIdx="0" presStyleCnt="3"/>
      <dgm:spPr/>
    </dgm:pt>
    <dgm:pt modelId="{02BBC104-308E-4FAE-BEA7-28DCAAC56F1E}" type="pres">
      <dgm:prSet presAssocID="{AF780033-07C6-41A8-B53C-62BB6FBE4B24}" presName="connTx" presStyleLbl="parChTrans1D2" presStyleIdx="0" presStyleCnt="3"/>
      <dgm:spPr/>
    </dgm:pt>
    <dgm:pt modelId="{31620C5E-5DE1-4173-8A9B-0551757DDA21}" type="pres">
      <dgm:prSet presAssocID="{77DD564E-6801-4094-A163-05B857649BD9}" presName="root2" presStyleCnt="0"/>
      <dgm:spPr/>
    </dgm:pt>
    <dgm:pt modelId="{5033CCF3-6388-4D5B-A585-DCE2CD6DD7A4}" type="pres">
      <dgm:prSet presAssocID="{77DD564E-6801-4094-A163-05B857649BD9}" presName="LevelTwoTextNode" presStyleLbl="node2" presStyleIdx="0" presStyleCnt="3">
        <dgm:presLayoutVars>
          <dgm:chPref val="3"/>
        </dgm:presLayoutVars>
      </dgm:prSet>
      <dgm:spPr/>
    </dgm:pt>
    <dgm:pt modelId="{9DDD354C-399F-497C-B161-B3FEFD3A1E09}" type="pres">
      <dgm:prSet presAssocID="{77DD564E-6801-4094-A163-05B857649BD9}" presName="level3hierChild" presStyleCnt="0"/>
      <dgm:spPr/>
    </dgm:pt>
    <dgm:pt modelId="{983B1607-922F-4164-9112-D6D59EE277E7}" type="pres">
      <dgm:prSet presAssocID="{620A6EDC-969A-4548-8D58-3C7AF822BF78}" presName="conn2-1" presStyleLbl="parChTrans1D2" presStyleIdx="1" presStyleCnt="3"/>
      <dgm:spPr/>
    </dgm:pt>
    <dgm:pt modelId="{D37DFA0A-D660-4576-AED5-D3AAE1D6DED4}" type="pres">
      <dgm:prSet presAssocID="{620A6EDC-969A-4548-8D58-3C7AF822BF78}" presName="connTx" presStyleLbl="parChTrans1D2" presStyleIdx="1" presStyleCnt="3"/>
      <dgm:spPr/>
    </dgm:pt>
    <dgm:pt modelId="{63BE0D6A-5AB9-488C-808C-C615DA2C25ED}" type="pres">
      <dgm:prSet presAssocID="{37792C91-0C32-48A1-BD85-7179D77B04C4}" presName="root2" presStyleCnt="0"/>
      <dgm:spPr/>
    </dgm:pt>
    <dgm:pt modelId="{E722AFCA-9A89-45C4-9E58-EDF3E65C528A}" type="pres">
      <dgm:prSet presAssocID="{37792C91-0C32-48A1-BD85-7179D77B04C4}" presName="LevelTwoTextNode" presStyleLbl="node2" presStyleIdx="1" presStyleCnt="3">
        <dgm:presLayoutVars>
          <dgm:chPref val="3"/>
        </dgm:presLayoutVars>
      </dgm:prSet>
      <dgm:spPr/>
    </dgm:pt>
    <dgm:pt modelId="{01918185-D0C2-497D-8DB0-44FEEC99BF5B}" type="pres">
      <dgm:prSet presAssocID="{37792C91-0C32-48A1-BD85-7179D77B04C4}" presName="level3hierChild" presStyleCnt="0"/>
      <dgm:spPr/>
    </dgm:pt>
    <dgm:pt modelId="{18801881-493F-4B29-A809-D2D6F8361749}" type="pres">
      <dgm:prSet presAssocID="{40546E51-1C2B-4A26-AB0D-15A8BE16AE0D}" presName="conn2-1" presStyleLbl="parChTrans1D2" presStyleIdx="2" presStyleCnt="3"/>
      <dgm:spPr/>
    </dgm:pt>
    <dgm:pt modelId="{16DD6600-032C-43F4-A09E-9956CB6B9F58}" type="pres">
      <dgm:prSet presAssocID="{40546E51-1C2B-4A26-AB0D-15A8BE16AE0D}" presName="connTx" presStyleLbl="parChTrans1D2" presStyleIdx="2" presStyleCnt="3"/>
      <dgm:spPr/>
    </dgm:pt>
    <dgm:pt modelId="{9CA6EFC6-E5A0-44E5-91AC-0DCADEEE3AD8}" type="pres">
      <dgm:prSet presAssocID="{07A13382-ECD6-440E-9F1F-3E596EBB0047}" presName="root2" presStyleCnt="0"/>
      <dgm:spPr/>
    </dgm:pt>
    <dgm:pt modelId="{CFDFEF90-169F-41CE-9A41-EAC0162D4F01}" type="pres">
      <dgm:prSet presAssocID="{07A13382-ECD6-440E-9F1F-3E596EBB0047}" presName="LevelTwoTextNode" presStyleLbl="node2" presStyleIdx="2" presStyleCnt="3">
        <dgm:presLayoutVars>
          <dgm:chPref val="3"/>
        </dgm:presLayoutVars>
      </dgm:prSet>
      <dgm:spPr/>
    </dgm:pt>
    <dgm:pt modelId="{B31B850D-B9C7-4813-9DE8-0B969A91DA7C}" type="pres">
      <dgm:prSet presAssocID="{07A13382-ECD6-440E-9F1F-3E596EBB0047}" presName="level3hierChild" presStyleCnt="0"/>
      <dgm:spPr/>
    </dgm:pt>
  </dgm:ptLst>
  <dgm:cxnLst>
    <dgm:cxn modelId="{7BC67613-F9AD-4553-940D-719F6B138087}" type="presOf" srcId="{40546E51-1C2B-4A26-AB0D-15A8BE16AE0D}" destId="{16DD6600-032C-43F4-A09E-9956CB6B9F58}" srcOrd="1" destOrd="0" presId="urn:microsoft.com/office/officeart/2005/8/layout/hierarchy2"/>
    <dgm:cxn modelId="{BDBB9B26-9B4E-46BA-9B59-1B51914D3263}" type="presOf" srcId="{AF780033-07C6-41A8-B53C-62BB6FBE4B24}" destId="{2083FC95-3DCD-4CC4-B15B-42E5ED4F64FC}" srcOrd="0" destOrd="0" presId="urn:microsoft.com/office/officeart/2005/8/layout/hierarchy2"/>
    <dgm:cxn modelId="{2C6FFF28-7A48-4F55-A211-38329E72D1B5}" type="presOf" srcId="{07A13382-ECD6-440E-9F1F-3E596EBB0047}" destId="{CFDFEF90-169F-41CE-9A41-EAC0162D4F01}" srcOrd="0" destOrd="0" presId="urn:microsoft.com/office/officeart/2005/8/layout/hierarchy2"/>
    <dgm:cxn modelId="{87149232-B1D6-49C9-B766-4A65152C3CC3}" type="presOf" srcId="{AF780033-07C6-41A8-B53C-62BB6FBE4B24}" destId="{02BBC104-308E-4FAE-BEA7-28DCAAC56F1E}" srcOrd="1" destOrd="0" presId="urn:microsoft.com/office/officeart/2005/8/layout/hierarchy2"/>
    <dgm:cxn modelId="{5005BB5D-6A6A-413F-A616-A0F956348DEB}" srcId="{6AFA2CC7-6E8B-46C3-B42E-F03C9AA99C64}" destId="{77DD564E-6801-4094-A163-05B857649BD9}" srcOrd="0" destOrd="0" parTransId="{AF780033-07C6-41A8-B53C-62BB6FBE4B24}" sibTransId="{41B697E1-8585-494E-ABB6-526E2CFA65CF}"/>
    <dgm:cxn modelId="{BF26C441-EC44-4D2A-88A1-928D3D4DAA37}" srcId="{6AFA2CC7-6E8B-46C3-B42E-F03C9AA99C64}" destId="{37792C91-0C32-48A1-BD85-7179D77B04C4}" srcOrd="1" destOrd="0" parTransId="{620A6EDC-969A-4548-8D58-3C7AF822BF78}" sibTransId="{E9080D7E-9073-4105-A51B-0E57ED99FD8A}"/>
    <dgm:cxn modelId="{9CEAAD46-B8F9-4EDF-8C3C-5B557032F6F2}" type="presOf" srcId="{37792C91-0C32-48A1-BD85-7179D77B04C4}" destId="{E722AFCA-9A89-45C4-9E58-EDF3E65C528A}" srcOrd="0" destOrd="0" presId="urn:microsoft.com/office/officeart/2005/8/layout/hierarchy2"/>
    <dgm:cxn modelId="{A7D0A751-2C1F-4147-B931-6E99A1D44838}" type="presOf" srcId="{620A6EDC-969A-4548-8D58-3C7AF822BF78}" destId="{983B1607-922F-4164-9112-D6D59EE277E7}" srcOrd="0" destOrd="0" presId="urn:microsoft.com/office/officeart/2005/8/layout/hierarchy2"/>
    <dgm:cxn modelId="{A1C6EE54-950C-458E-8EF8-0FBAB7523979}" srcId="{CE58BA28-3996-4191-934B-4E6C42D87F80}" destId="{6AFA2CC7-6E8B-46C3-B42E-F03C9AA99C64}" srcOrd="0" destOrd="0" parTransId="{BE72D01C-C57E-46EC-8C21-B6344DBC00BD}" sibTransId="{5D42B553-5BC6-4002-8DF6-388F4699D4C0}"/>
    <dgm:cxn modelId="{7C187E77-13AF-447D-9343-6380A6F271D3}" type="presOf" srcId="{6AFA2CC7-6E8B-46C3-B42E-F03C9AA99C64}" destId="{6A2CD321-276E-4180-ADE7-6CBEE6D52805}" srcOrd="0" destOrd="0" presId="urn:microsoft.com/office/officeart/2005/8/layout/hierarchy2"/>
    <dgm:cxn modelId="{8D596F93-E5D8-4A63-A6A6-A826B103E78F}" type="presOf" srcId="{40546E51-1C2B-4A26-AB0D-15A8BE16AE0D}" destId="{18801881-493F-4B29-A809-D2D6F8361749}" srcOrd="0" destOrd="0" presId="urn:microsoft.com/office/officeart/2005/8/layout/hierarchy2"/>
    <dgm:cxn modelId="{6DC9529F-DE91-47AC-82EE-093DB2618763}" type="presOf" srcId="{77DD564E-6801-4094-A163-05B857649BD9}" destId="{5033CCF3-6388-4D5B-A585-DCE2CD6DD7A4}" srcOrd="0" destOrd="0" presId="urn:microsoft.com/office/officeart/2005/8/layout/hierarchy2"/>
    <dgm:cxn modelId="{D2F14CD0-215A-414D-947C-9172195C6DA8}" type="presOf" srcId="{620A6EDC-969A-4548-8D58-3C7AF822BF78}" destId="{D37DFA0A-D660-4576-AED5-D3AAE1D6DED4}" srcOrd="1" destOrd="0" presId="urn:microsoft.com/office/officeart/2005/8/layout/hierarchy2"/>
    <dgm:cxn modelId="{AB23CADC-17F3-4B91-93F2-1D479453F3C0}" srcId="{6AFA2CC7-6E8B-46C3-B42E-F03C9AA99C64}" destId="{07A13382-ECD6-440E-9F1F-3E596EBB0047}" srcOrd="2" destOrd="0" parTransId="{40546E51-1C2B-4A26-AB0D-15A8BE16AE0D}" sibTransId="{E0272D53-7B59-4A21-8D42-A8A7BE0F1F0D}"/>
    <dgm:cxn modelId="{C4AC4DEB-A28A-431D-B725-BAAAB1D3D1D3}" type="presOf" srcId="{CE58BA28-3996-4191-934B-4E6C42D87F80}" destId="{6015E983-0955-4FF7-8235-455854E1E37E}" srcOrd="0" destOrd="0" presId="urn:microsoft.com/office/officeart/2005/8/layout/hierarchy2"/>
    <dgm:cxn modelId="{5D006F96-7C3D-4C89-AD55-0C495AA2F490}" type="presParOf" srcId="{6015E983-0955-4FF7-8235-455854E1E37E}" destId="{8EB786B6-EAB1-49C2-A759-D6A47A6DAACE}" srcOrd="0" destOrd="0" presId="urn:microsoft.com/office/officeart/2005/8/layout/hierarchy2"/>
    <dgm:cxn modelId="{A5BC7663-4D24-43A9-9B54-A126493F07AB}" type="presParOf" srcId="{8EB786B6-EAB1-49C2-A759-D6A47A6DAACE}" destId="{6A2CD321-276E-4180-ADE7-6CBEE6D52805}" srcOrd="0" destOrd="0" presId="urn:microsoft.com/office/officeart/2005/8/layout/hierarchy2"/>
    <dgm:cxn modelId="{C4550E99-C020-4A57-806E-593692020EBE}" type="presParOf" srcId="{8EB786B6-EAB1-49C2-A759-D6A47A6DAACE}" destId="{4936D2D8-DF68-4E72-89BC-32E769D4DA7F}" srcOrd="1" destOrd="0" presId="urn:microsoft.com/office/officeart/2005/8/layout/hierarchy2"/>
    <dgm:cxn modelId="{BB5F6A73-B2B5-4E08-B699-82C8DB57FA6C}" type="presParOf" srcId="{4936D2D8-DF68-4E72-89BC-32E769D4DA7F}" destId="{2083FC95-3DCD-4CC4-B15B-42E5ED4F64FC}" srcOrd="0" destOrd="0" presId="urn:microsoft.com/office/officeart/2005/8/layout/hierarchy2"/>
    <dgm:cxn modelId="{C0AA0AE5-367D-4638-842D-5EB1EBA5684D}" type="presParOf" srcId="{2083FC95-3DCD-4CC4-B15B-42E5ED4F64FC}" destId="{02BBC104-308E-4FAE-BEA7-28DCAAC56F1E}" srcOrd="0" destOrd="0" presId="urn:microsoft.com/office/officeart/2005/8/layout/hierarchy2"/>
    <dgm:cxn modelId="{FF7DDCA2-9257-428D-8AF1-2685D1253DC6}" type="presParOf" srcId="{4936D2D8-DF68-4E72-89BC-32E769D4DA7F}" destId="{31620C5E-5DE1-4173-8A9B-0551757DDA21}" srcOrd="1" destOrd="0" presId="urn:microsoft.com/office/officeart/2005/8/layout/hierarchy2"/>
    <dgm:cxn modelId="{12E2A1F6-EA07-4219-B9F5-EA7037D1DE02}" type="presParOf" srcId="{31620C5E-5DE1-4173-8A9B-0551757DDA21}" destId="{5033CCF3-6388-4D5B-A585-DCE2CD6DD7A4}" srcOrd="0" destOrd="0" presId="urn:microsoft.com/office/officeart/2005/8/layout/hierarchy2"/>
    <dgm:cxn modelId="{D97EA623-23E3-429E-945C-AC87F33924B5}" type="presParOf" srcId="{31620C5E-5DE1-4173-8A9B-0551757DDA21}" destId="{9DDD354C-399F-497C-B161-B3FEFD3A1E09}" srcOrd="1" destOrd="0" presId="urn:microsoft.com/office/officeart/2005/8/layout/hierarchy2"/>
    <dgm:cxn modelId="{F540EA7A-2514-408A-8C2A-C9C38FF45731}" type="presParOf" srcId="{4936D2D8-DF68-4E72-89BC-32E769D4DA7F}" destId="{983B1607-922F-4164-9112-D6D59EE277E7}" srcOrd="2" destOrd="0" presId="urn:microsoft.com/office/officeart/2005/8/layout/hierarchy2"/>
    <dgm:cxn modelId="{10FF4782-E428-4465-AD01-247228D0BB96}" type="presParOf" srcId="{983B1607-922F-4164-9112-D6D59EE277E7}" destId="{D37DFA0A-D660-4576-AED5-D3AAE1D6DED4}" srcOrd="0" destOrd="0" presId="urn:microsoft.com/office/officeart/2005/8/layout/hierarchy2"/>
    <dgm:cxn modelId="{49BA2843-E2D4-4430-9B93-D31C2FFDF2BC}" type="presParOf" srcId="{4936D2D8-DF68-4E72-89BC-32E769D4DA7F}" destId="{63BE0D6A-5AB9-488C-808C-C615DA2C25ED}" srcOrd="3" destOrd="0" presId="urn:microsoft.com/office/officeart/2005/8/layout/hierarchy2"/>
    <dgm:cxn modelId="{AFCAAA37-0FDC-47C3-8451-4D6BEF2A788E}" type="presParOf" srcId="{63BE0D6A-5AB9-488C-808C-C615DA2C25ED}" destId="{E722AFCA-9A89-45C4-9E58-EDF3E65C528A}" srcOrd="0" destOrd="0" presId="urn:microsoft.com/office/officeart/2005/8/layout/hierarchy2"/>
    <dgm:cxn modelId="{9FF28EEB-BDA1-4C4D-922B-D4F3D0036AF2}" type="presParOf" srcId="{63BE0D6A-5AB9-488C-808C-C615DA2C25ED}" destId="{01918185-D0C2-497D-8DB0-44FEEC99BF5B}" srcOrd="1" destOrd="0" presId="urn:microsoft.com/office/officeart/2005/8/layout/hierarchy2"/>
    <dgm:cxn modelId="{33E90659-BA1E-4572-97EC-38EB94930C81}" type="presParOf" srcId="{4936D2D8-DF68-4E72-89BC-32E769D4DA7F}" destId="{18801881-493F-4B29-A809-D2D6F8361749}" srcOrd="4" destOrd="0" presId="urn:microsoft.com/office/officeart/2005/8/layout/hierarchy2"/>
    <dgm:cxn modelId="{2628D219-4781-46AC-924F-CE1D166EF9D0}" type="presParOf" srcId="{18801881-493F-4B29-A809-D2D6F8361749}" destId="{16DD6600-032C-43F4-A09E-9956CB6B9F58}" srcOrd="0" destOrd="0" presId="urn:microsoft.com/office/officeart/2005/8/layout/hierarchy2"/>
    <dgm:cxn modelId="{9AC93321-2B4A-4246-AB30-24688289FC56}" type="presParOf" srcId="{4936D2D8-DF68-4E72-89BC-32E769D4DA7F}" destId="{9CA6EFC6-E5A0-44E5-91AC-0DCADEEE3AD8}" srcOrd="5" destOrd="0" presId="urn:microsoft.com/office/officeart/2005/8/layout/hierarchy2"/>
    <dgm:cxn modelId="{8C1F1AF6-8AF7-4802-87FA-4EABFFEE35AF}" type="presParOf" srcId="{9CA6EFC6-E5A0-44E5-91AC-0DCADEEE3AD8}" destId="{CFDFEF90-169F-41CE-9A41-EAC0162D4F01}" srcOrd="0" destOrd="0" presId="urn:microsoft.com/office/officeart/2005/8/layout/hierarchy2"/>
    <dgm:cxn modelId="{87F8D716-C3E3-4708-8F46-A04DB8727924}" type="presParOf" srcId="{9CA6EFC6-E5A0-44E5-91AC-0DCADEEE3AD8}" destId="{B31B850D-B9C7-4813-9DE8-0B969A91DA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C44A5-E66C-43F8-AD67-8C9D95CE86B2}">
      <dsp:nvSpPr>
        <dsp:cNvPr id="0" name=""/>
        <dsp:cNvSpPr/>
      </dsp:nvSpPr>
      <dsp:spPr>
        <a:xfrm>
          <a:off x="0" y="208422"/>
          <a:ext cx="4503633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ALEATORIO</a:t>
          </a:r>
        </a:p>
      </dsp:txBody>
      <dsp:txXfrm>
        <a:off x="33955" y="242377"/>
        <a:ext cx="4435723" cy="627655"/>
      </dsp:txXfrm>
    </dsp:sp>
    <dsp:sp modelId="{F9297E2D-9D4C-4C3D-9C7C-8A8F55C8B848}">
      <dsp:nvSpPr>
        <dsp:cNvPr id="0" name=""/>
        <dsp:cNvSpPr/>
      </dsp:nvSpPr>
      <dsp:spPr>
        <a:xfrm>
          <a:off x="0" y="987507"/>
          <a:ext cx="4503633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REPETITIVO</a:t>
          </a:r>
        </a:p>
      </dsp:txBody>
      <dsp:txXfrm>
        <a:off x="33955" y="1021462"/>
        <a:ext cx="4435723" cy="627655"/>
      </dsp:txXfrm>
    </dsp:sp>
    <dsp:sp modelId="{95B4BCCF-C911-4EB8-BB0F-C950932266EB}">
      <dsp:nvSpPr>
        <dsp:cNvPr id="0" name=""/>
        <dsp:cNvSpPr/>
      </dsp:nvSpPr>
      <dsp:spPr>
        <a:xfrm>
          <a:off x="0" y="1766592"/>
          <a:ext cx="4503633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EFICACIA</a:t>
          </a:r>
        </a:p>
      </dsp:txBody>
      <dsp:txXfrm>
        <a:off x="33955" y="1800547"/>
        <a:ext cx="4435723" cy="627655"/>
      </dsp:txXfrm>
    </dsp:sp>
    <dsp:sp modelId="{0A764746-F2B9-46DE-AA58-83FDAE25D2C2}">
      <dsp:nvSpPr>
        <dsp:cNvPr id="0" name=""/>
        <dsp:cNvSpPr/>
      </dsp:nvSpPr>
      <dsp:spPr>
        <a:xfrm>
          <a:off x="0" y="2545677"/>
          <a:ext cx="4503633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CENSOS</a:t>
          </a:r>
        </a:p>
      </dsp:txBody>
      <dsp:txXfrm>
        <a:off x="33955" y="2579632"/>
        <a:ext cx="4435723" cy="627655"/>
      </dsp:txXfrm>
    </dsp:sp>
    <dsp:sp modelId="{07E1FBAD-B499-4A7A-B98E-33643751C69C}">
      <dsp:nvSpPr>
        <dsp:cNvPr id="0" name=""/>
        <dsp:cNvSpPr/>
      </dsp:nvSpPr>
      <dsp:spPr>
        <a:xfrm>
          <a:off x="0" y="3324762"/>
          <a:ext cx="4503633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APRENDIZAJE DE MÁQUINA</a:t>
          </a:r>
        </a:p>
      </dsp:txBody>
      <dsp:txXfrm>
        <a:off x="33955" y="3358717"/>
        <a:ext cx="4435723" cy="627655"/>
      </dsp:txXfrm>
    </dsp:sp>
    <dsp:sp modelId="{4B50A6AB-AA9A-4290-957B-1F1866755382}">
      <dsp:nvSpPr>
        <dsp:cNvPr id="0" name=""/>
        <dsp:cNvSpPr/>
      </dsp:nvSpPr>
      <dsp:spPr>
        <a:xfrm>
          <a:off x="0" y="4103847"/>
          <a:ext cx="4503633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GENERALIZACIÓN</a:t>
          </a:r>
        </a:p>
      </dsp:txBody>
      <dsp:txXfrm>
        <a:off x="33955" y="4137802"/>
        <a:ext cx="4435723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CD321-276E-4180-ADE7-6CBEE6D52805}">
      <dsp:nvSpPr>
        <dsp:cNvPr id="0" name=""/>
        <dsp:cNvSpPr/>
      </dsp:nvSpPr>
      <dsp:spPr>
        <a:xfrm>
          <a:off x="126999" y="1889125"/>
          <a:ext cx="3280833" cy="1640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DISTRIBUCIÓN</a:t>
          </a:r>
        </a:p>
      </dsp:txBody>
      <dsp:txXfrm>
        <a:off x="175045" y="1937171"/>
        <a:ext cx="3184741" cy="1544324"/>
      </dsp:txXfrm>
    </dsp:sp>
    <dsp:sp modelId="{2083FC95-3DCD-4CC4-B15B-42E5ED4F64FC}">
      <dsp:nvSpPr>
        <dsp:cNvPr id="0" name=""/>
        <dsp:cNvSpPr/>
      </dsp:nvSpPr>
      <dsp:spPr>
        <a:xfrm rot="18289469">
          <a:off x="2914976" y="173884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4006548" y="1708642"/>
        <a:ext cx="114902" cy="114902"/>
      </dsp:txXfrm>
    </dsp:sp>
    <dsp:sp modelId="{5033CCF3-6388-4D5B-A585-DCE2CD6DD7A4}">
      <dsp:nvSpPr>
        <dsp:cNvPr id="0" name=""/>
        <dsp:cNvSpPr/>
      </dsp:nvSpPr>
      <dsp:spPr>
        <a:xfrm>
          <a:off x="4720166" y="2645"/>
          <a:ext cx="3280833" cy="1640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UNIFORME</a:t>
          </a:r>
        </a:p>
      </dsp:txBody>
      <dsp:txXfrm>
        <a:off x="4768212" y="50691"/>
        <a:ext cx="3184741" cy="1544324"/>
      </dsp:txXfrm>
    </dsp:sp>
    <dsp:sp modelId="{983B1607-922F-4164-9112-D6D59EE277E7}">
      <dsp:nvSpPr>
        <dsp:cNvPr id="0" name=""/>
        <dsp:cNvSpPr/>
      </dsp:nvSpPr>
      <dsp:spPr>
        <a:xfrm>
          <a:off x="3407833" y="2682087"/>
          <a:ext cx="131233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233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031191" y="2676525"/>
        <a:ext cx="65616" cy="65616"/>
      </dsp:txXfrm>
    </dsp:sp>
    <dsp:sp modelId="{E722AFCA-9A89-45C4-9E58-EDF3E65C528A}">
      <dsp:nvSpPr>
        <dsp:cNvPr id="0" name=""/>
        <dsp:cNvSpPr/>
      </dsp:nvSpPr>
      <dsp:spPr>
        <a:xfrm>
          <a:off x="4720166" y="1889125"/>
          <a:ext cx="3280833" cy="1640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NORMAL</a:t>
          </a:r>
        </a:p>
      </dsp:txBody>
      <dsp:txXfrm>
        <a:off x="4768212" y="1937171"/>
        <a:ext cx="3184741" cy="1544324"/>
      </dsp:txXfrm>
    </dsp:sp>
    <dsp:sp modelId="{18801881-493F-4B29-A809-D2D6F8361749}">
      <dsp:nvSpPr>
        <dsp:cNvPr id="0" name=""/>
        <dsp:cNvSpPr/>
      </dsp:nvSpPr>
      <dsp:spPr>
        <a:xfrm rot="3310531">
          <a:off x="2914976" y="362532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4006548" y="3595121"/>
        <a:ext cx="114902" cy="114902"/>
      </dsp:txXfrm>
    </dsp:sp>
    <dsp:sp modelId="{CFDFEF90-169F-41CE-9A41-EAC0162D4F01}">
      <dsp:nvSpPr>
        <dsp:cNvPr id="0" name=""/>
        <dsp:cNvSpPr/>
      </dsp:nvSpPr>
      <dsp:spPr>
        <a:xfrm>
          <a:off x="4720166" y="3775604"/>
          <a:ext cx="3280833" cy="1640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BINOMIAL</a:t>
          </a:r>
        </a:p>
      </dsp:txBody>
      <dsp:txXfrm>
        <a:off x="4768212" y="3823650"/>
        <a:ext cx="3184741" cy="154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F038-E23A-2190-D607-B48956F5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F26647-3806-74D9-B828-97D7A67B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AFA29-2BAD-4818-47D9-EA4AE6C1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4952E-6AE4-59A6-E29A-F1A8900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87922-9065-6FAC-5CE4-0883E40F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9431-5770-DDA8-7E25-5EF6A9E3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DE53D-4447-76C1-D818-AFA8A3FB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EC21A-48D8-85A3-51DC-3A7D16D6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7E66-1029-8C31-4E33-5D7598B5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F2AF-5B13-CFA9-58F2-449A17BA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CAEE38-C9D4-9894-174D-14D5A46CD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FD505-3A3A-AC0A-DBE8-91CAD1AE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C401D-9C1D-EFF9-67E1-8622527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9ED60-DBEC-C4CD-13CD-0EB1AA2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15E4A-F4D7-EBCC-AECD-E5B8B5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2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2D6D9-9F68-600F-D70C-BA7A1BA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8FB1E-7659-EED5-4BBF-A6534F3E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21955-3C2F-D1EA-CEF2-C4246A51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8DBFE-9C09-E301-DF28-00C5EA4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3AD42-791D-D14D-1A28-5322A7A6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7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FDA5-E9F5-86BE-AEBC-49E81C2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F59AF-B0AC-3D4A-D483-7181E3B3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214B-DE82-C447-15D9-301B850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628EE-3515-DE72-708D-B48AF08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EC5A2-F805-C2A1-54A4-EEB191C5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E92C5-AD47-8786-648E-9B8E489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C2965-9DBF-E7AF-3F39-EA029E7E0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1E490-A89B-CE4E-8848-F00FFD5A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8D778-741E-F659-00EC-140E6B6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77BF9-3FBC-D1D3-BB9E-1D4D2E43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F6641-AED9-9585-DF6E-EB10B5A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2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EA9C5-9E75-A4DF-6687-6709B461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2478A-FDDB-4B60-2C2A-245ECE2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BDF4B-1251-D62D-4118-A371FDB1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6B28EF-347C-DF0A-311E-959F32C10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42B61D-546D-8ADC-57AE-062A4A93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670821-01CF-AFA2-E541-D303171B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09766-900C-E8DC-F07C-CC832B06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F40175-E3B3-F5BD-FFF3-E8539E8E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8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5DA08-2688-5568-8470-BE0FAFF2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16ABC6-37A2-0C59-07F6-84B4901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82696-69F6-6816-CAD0-DEA3D426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5DFA8-3ECC-1EEA-D293-A9C45E43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6FBFA-834B-0974-8498-494F9AD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BD51D-440C-1128-D87C-4D5F22CA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9B616-E06F-249B-D7B1-EE82AE1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1EE4-A214-EB55-2B30-055EA70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97CD5-824F-8D0A-8A65-E450D248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79987-6E39-8011-9B7A-CFD3EB96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69736-9EB4-2114-F810-DE0F28C8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67721-F2E9-51D2-3E7A-0B1FFF1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9043D-82B3-4598-16C2-911561A7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3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5480-628D-D252-4EB5-EC1F01D9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1C1AA-DA11-63E0-8747-11F61872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E2E3A-DBBC-FBF3-31BA-DC3A0AFF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62FC7E-DE6D-2158-7B05-304FD4A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45054-D796-3D05-EB98-9986C84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D2666-CD80-3586-D44C-DDDB513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5A2F2-EE5F-EEDF-3330-D67460B8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A40EC-0C33-64C8-12BB-9D7C522A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47C34-FE2B-699C-91C3-70390096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58C-D197-4942-B422-236141546DC0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147E9-1E0B-9B39-0FC2-8204CB2C8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6BF3F-B591-2D83-9DDF-D0C07E85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C0D7-B4F0-4999-A8B5-533653B74A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236431-3FF5-183B-9AD6-3F99FF14F908}"/>
              </a:ext>
            </a:extLst>
          </p:cNvPr>
          <p:cNvSpPr txBox="1"/>
          <p:nvPr/>
        </p:nvSpPr>
        <p:spPr>
          <a:xfrm>
            <a:off x="1897168" y="1768979"/>
            <a:ext cx="8955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latin typeface="Aptos Display" panose="020B0004020202020204" pitchFamily="34" charset="0"/>
              </a:rPr>
              <a:t>TEMA 2. MUESTREOS ALEATORIOS</a:t>
            </a:r>
          </a:p>
        </p:txBody>
      </p:sp>
    </p:spTree>
    <p:extLst>
      <p:ext uri="{BB962C8B-B14F-4D97-AF65-F5344CB8AC3E}">
        <p14:creationId xmlns:p14="http://schemas.microsoft.com/office/powerpoint/2010/main" val="65833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8AD2A6-32C9-0697-176E-A20A690B9A22}"/>
              </a:ext>
            </a:extLst>
          </p:cNvPr>
          <p:cNvSpPr txBox="1"/>
          <p:nvPr/>
        </p:nvSpPr>
        <p:spPr>
          <a:xfrm>
            <a:off x="-34185" y="0"/>
            <a:ext cx="530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UNIFORME</a:t>
            </a:r>
          </a:p>
        </p:txBody>
      </p:sp>
      <p:pic>
        <p:nvPicPr>
          <p:cNvPr id="5122" name="Picture 2" descr="PROBABILIDAD Y ESTADISTICA : FUNCIÓN DE PROBABILIDAD PARA UNA VARIABLE  ALEATORIA DISCRETA">
            <a:extLst>
              <a:ext uri="{FF2B5EF4-FFF2-40B4-BE49-F238E27FC236}">
                <a16:creationId xmlns:a16="http://schemas.microsoft.com/office/drawing/2014/main" id="{00A34E9E-DA15-70AA-D9B4-A61002D7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682052"/>
            <a:ext cx="4544213" cy="28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97F1236-F11B-81EF-38CB-41FBBCA656AC}"/>
              </a:ext>
            </a:extLst>
          </p:cNvPr>
          <p:cNvSpPr/>
          <p:nvPr/>
        </p:nvSpPr>
        <p:spPr>
          <a:xfrm>
            <a:off x="6178608" y="2127903"/>
            <a:ext cx="1615155" cy="1837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19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8AD2A6-32C9-0697-176E-A20A690B9A22}"/>
              </a:ext>
            </a:extLst>
          </p:cNvPr>
          <p:cNvSpPr txBox="1"/>
          <p:nvPr/>
        </p:nvSpPr>
        <p:spPr>
          <a:xfrm>
            <a:off x="-34185" y="0"/>
            <a:ext cx="530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UNIFORME</a:t>
            </a:r>
          </a:p>
        </p:txBody>
      </p:sp>
      <p:pic>
        <p:nvPicPr>
          <p:cNvPr id="5122" name="Picture 2" descr="PROBABILIDAD Y ESTADISTICA : FUNCIÓN DE PROBABILIDAD PARA UNA VARIABLE  ALEATORIA DISCRETA">
            <a:extLst>
              <a:ext uri="{FF2B5EF4-FFF2-40B4-BE49-F238E27FC236}">
                <a16:creationId xmlns:a16="http://schemas.microsoft.com/office/drawing/2014/main" id="{00A34E9E-DA15-70AA-D9B4-A61002D7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682052"/>
            <a:ext cx="4544213" cy="28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9F20CA2-D16E-7596-65BE-180B4115EE51}"/>
              </a:ext>
            </a:extLst>
          </p:cNvPr>
          <p:cNvSpPr/>
          <p:nvPr/>
        </p:nvSpPr>
        <p:spPr>
          <a:xfrm>
            <a:off x="5110384" y="2136449"/>
            <a:ext cx="1623702" cy="1837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C287F5-3EDD-D0B9-2CAD-13BB8C10806D}"/>
              </a:ext>
            </a:extLst>
          </p:cNvPr>
          <p:cNvSpPr/>
          <p:nvPr/>
        </p:nvSpPr>
        <p:spPr>
          <a:xfrm>
            <a:off x="4032189" y="2135715"/>
            <a:ext cx="1069650" cy="1837345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669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84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E509E9-8CA8-EFB7-63AE-BAEF0E819FC9}"/>
              </a:ext>
            </a:extLst>
          </p:cNvPr>
          <p:cNvSpPr txBox="1"/>
          <p:nvPr/>
        </p:nvSpPr>
        <p:spPr>
          <a:xfrm>
            <a:off x="-205100" y="-17091"/>
            <a:ext cx="530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NORMAL</a:t>
            </a:r>
          </a:p>
        </p:txBody>
      </p:sp>
      <p:pic>
        <p:nvPicPr>
          <p:cNvPr id="7170" name="Picture 2" descr="Distribución normal - Wikipedia, la enciclopedia libre">
            <a:extLst>
              <a:ext uri="{FF2B5EF4-FFF2-40B4-BE49-F238E27FC236}">
                <a16:creationId xmlns:a16="http://schemas.microsoft.com/office/drawing/2014/main" id="{A4A6E64A-1A76-9FEA-7678-29547AE36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61" y="2347913"/>
            <a:ext cx="4420321" cy="22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82BCDD-59BA-C977-09DD-2212C13B3E1B}"/>
              </a:ext>
            </a:extLst>
          </p:cNvPr>
          <p:cNvSpPr txBox="1"/>
          <p:nvPr/>
        </p:nvSpPr>
        <p:spPr>
          <a:xfrm>
            <a:off x="3016666" y="4067798"/>
            <a:ext cx="104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COLA INFERIOR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DB5A91-FAC5-85FB-DC3E-4550AD1ACFE5}"/>
              </a:ext>
            </a:extLst>
          </p:cNvPr>
          <p:cNvSpPr txBox="1"/>
          <p:nvPr/>
        </p:nvSpPr>
        <p:spPr>
          <a:xfrm>
            <a:off x="8441821" y="3998008"/>
            <a:ext cx="104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COLA SUPERIOR</a:t>
            </a:r>
          </a:p>
        </p:txBody>
      </p:sp>
    </p:spTree>
    <p:extLst>
      <p:ext uri="{BB962C8B-B14F-4D97-AF65-F5344CB8AC3E}">
        <p14:creationId xmlns:p14="http://schemas.microsoft.com/office/powerpoint/2010/main" val="128523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10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5E50853-86D6-ECF8-51AE-A1CB5C5D8F84}"/>
              </a:ext>
            </a:extLst>
          </p:cNvPr>
          <p:cNvSpPr txBox="1"/>
          <p:nvPr/>
        </p:nvSpPr>
        <p:spPr>
          <a:xfrm>
            <a:off x="-179462" y="0"/>
            <a:ext cx="54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BINOMIAL</a:t>
            </a:r>
          </a:p>
        </p:txBody>
      </p:sp>
      <p:pic>
        <p:nvPicPr>
          <p:cNvPr id="11266" name="Picture 2" descr="Distribución de Bernoulli - MATLAB &amp; Simulink">
            <a:extLst>
              <a:ext uri="{FF2B5EF4-FFF2-40B4-BE49-F238E27FC236}">
                <a16:creationId xmlns:a16="http://schemas.microsoft.com/office/drawing/2014/main" id="{DE9662C3-C937-03AE-A5E8-6E69BD60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3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9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EAA19A-B06B-46AF-FF55-76715D4EF89E}"/>
              </a:ext>
            </a:extLst>
          </p:cNvPr>
          <p:cNvSpPr txBox="1"/>
          <p:nvPr/>
        </p:nvSpPr>
        <p:spPr>
          <a:xfrm>
            <a:off x="0" y="0"/>
            <a:ext cx="248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CUARTILES</a:t>
            </a:r>
          </a:p>
        </p:txBody>
      </p:sp>
      <p:pic>
        <p:nvPicPr>
          <p:cNvPr id="1026" name="Picture 2" descr="Cuartiles Deciles y Percentiles para Datos Agrupados - Mates Fáciles">
            <a:extLst>
              <a:ext uri="{FF2B5EF4-FFF2-40B4-BE49-F238E27FC236}">
                <a16:creationId xmlns:a16="http://schemas.microsoft.com/office/drawing/2014/main" id="{B84E4F6B-7DDF-715A-273E-14282544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9" y="1941497"/>
            <a:ext cx="5737526" cy="235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ma 2, parte 2: Medidas de posición - Estadística Lidia">
            <a:extLst>
              <a:ext uri="{FF2B5EF4-FFF2-40B4-BE49-F238E27FC236}">
                <a16:creationId xmlns:a16="http://schemas.microsoft.com/office/drawing/2014/main" id="{4CD13323-9F8A-3485-4BCE-D08C10CB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180" y="2374886"/>
            <a:ext cx="4300181" cy="16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09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880F50-71FE-DA8B-1725-509B5C0DE28F}"/>
              </a:ext>
            </a:extLst>
          </p:cNvPr>
          <p:cNvSpPr txBox="1"/>
          <p:nvPr/>
        </p:nvSpPr>
        <p:spPr>
          <a:xfrm>
            <a:off x="0" y="0"/>
            <a:ext cx="248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MUESTREO</a:t>
            </a:r>
          </a:p>
        </p:txBody>
      </p:sp>
      <p:pic>
        <p:nvPicPr>
          <p:cNvPr id="2050" name="Picture 2" descr="Unidad didáctica 5: Tamaño de muestra - Licenciatura en Enfermería y  Obstetricia">
            <a:extLst>
              <a:ext uri="{FF2B5EF4-FFF2-40B4-BE49-F238E27FC236}">
                <a16:creationId xmlns:a16="http://schemas.microsoft.com/office/drawing/2014/main" id="{77E08815-FB11-E9D7-57C8-3027B582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961"/>
            <a:ext cx="6909703" cy="42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3434ADC-5DA8-6D29-282E-A8134D3AB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831250"/>
              </p:ext>
            </p:extLst>
          </p:nvPr>
        </p:nvGraphicFramePr>
        <p:xfrm>
          <a:off x="7161376" y="743484"/>
          <a:ext cx="4503633" cy="500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692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D52AE4E-836C-41E3-894D-A11B0F1C4256}"/>
              </a:ext>
            </a:extLst>
          </p:cNvPr>
          <p:cNvSpPr txBox="1"/>
          <p:nvPr/>
        </p:nvSpPr>
        <p:spPr>
          <a:xfrm>
            <a:off x="0" y="0"/>
            <a:ext cx="248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MUESTREO</a:t>
            </a:r>
          </a:p>
        </p:txBody>
      </p:sp>
      <p:pic>
        <p:nvPicPr>
          <p:cNvPr id="4098" name="Picture 2" descr="Módulo 3: Elementos de la Investigación - Sección 4 | ORI - The Office of  Research Integrity">
            <a:extLst>
              <a:ext uri="{FF2B5EF4-FFF2-40B4-BE49-F238E27FC236}">
                <a16:creationId xmlns:a16="http://schemas.microsoft.com/office/drawing/2014/main" id="{8BE094F6-C14C-E251-DF6B-F368FE4F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9" y="1734177"/>
            <a:ext cx="3810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delo Estadística">
            <a:extLst>
              <a:ext uri="{FF2B5EF4-FFF2-40B4-BE49-F238E27FC236}">
                <a16:creationId xmlns:a16="http://schemas.microsoft.com/office/drawing/2014/main" id="{78C97189-016B-A6FC-6806-394F70A4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62" y="1392963"/>
            <a:ext cx="3289436" cy="30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09EA647-E6BC-A95B-5CC5-CBD2FB080D03}"/>
              </a:ext>
            </a:extLst>
          </p:cNvPr>
          <p:cNvSpPr txBox="1"/>
          <p:nvPr/>
        </p:nvSpPr>
        <p:spPr>
          <a:xfrm>
            <a:off x="2382853" y="5228602"/>
            <a:ext cx="248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ptos Display" panose="020B0004020202020204" pitchFamily="34" charset="0"/>
              </a:rPr>
              <a:t>SIN REEMPLAZO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AACBC8-06E3-2665-30D5-A99DEA822208}"/>
              </a:ext>
            </a:extLst>
          </p:cNvPr>
          <p:cNvSpPr txBox="1"/>
          <p:nvPr/>
        </p:nvSpPr>
        <p:spPr>
          <a:xfrm>
            <a:off x="7782371" y="5210086"/>
            <a:ext cx="248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ptos Display" panose="020B0004020202020204" pitchFamily="34" charset="0"/>
              </a:rPr>
              <a:t>CON REEMPLAZO</a:t>
            </a:r>
          </a:p>
        </p:txBody>
      </p:sp>
    </p:spTree>
    <p:extLst>
      <p:ext uri="{BB962C8B-B14F-4D97-AF65-F5344CB8AC3E}">
        <p14:creationId xmlns:p14="http://schemas.microsoft.com/office/powerpoint/2010/main" val="25422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62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65CE7D-FA6E-BA8F-A752-45FCE4FA5B27}"/>
              </a:ext>
            </a:extLst>
          </p:cNvPr>
          <p:cNvSpPr txBox="1"/>
          <p:nvPr/>
        </p:nvSpPr>
        <p:spPr>
          <a:xfrm>
            <a:off x="-34185" y="0"/>
            <a:ext cx="657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PROBABILÍSITCA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5D205DC-7C46-90E0-DE66-55DF0FFDF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437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8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8AD2A6-32C9-0697-176E-A20A690B9A22}"/>
              </a:ext>
            </a:extLst>
          </p:cNvPr>
          <p:cNvSpPr txBox="1"/>
          <p:nvPr/>
        </p:nvSpPr>
        <p:spPr>
          <a:xfrm>
            <a:off x="-34185" y="0"/>
            <a:ext cx="530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UNIFORME</a:t>
            </a:r>
          </a:p>
        </p:txBody>
      </p:sp>
      <p:pic>
        <p:nvPicPr>
          <p:cNvPr id="5122" name="Picture 2" descr="PROBABILIDAD Y ESTADISTICA : FUNCIÓN DE PROBABILIDAD PARA UNA VARIABLE  ALEATORIA DISCRETA">
            <a:extLst>
              <a:ext uri="{FF2B5EF4-FFF2-40B4-BE49-F238E27FC236}">
                <a16:creationId xmlns:a16="http://schemas.microsoft.com/office/drawing/2014/main" id="{00A34E9E-DA15-70AA-D9B4-A61002D7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682052"/>
            <a:ext cx="4544213" cy="28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23C0C9-4435-853B-CEC7-63CE5FF960B3}"/>
              </a:ext>
            </a:extLst>
          </p:cNvPr>
          <p:cNvSpPr txBox="1"/>
          <p:nvPr/>
        </p:nvSpPr>
        <p:spPr>
          <a:xfrm>
            <a:off x="2444098" y="3896882"/>
            <a:ext cx="104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COLA INFERIOR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997D8B-F208-F5F9-1FDA-8D3CEAA5EB23}"/>
              </a:ext>
            </a:extLst>
          </p:cNvPr>
          <p:cNvSpPr txBox="1"/>
          <p:nvPr/>
        </p:nvSpPr>
        <p:spPr>
          <a:xfrm>
            <a:off x="7869253" y="3827092"/>
            <a:ext cx="1042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/>
              <a:t>COLA SUPERIOR</a:t>
            </a:r>
          </a:p>
        </p:txBody>
      </p:sp>
    </p:spTree>
    <p:extLst>
      <p:ext uri="{BB962C8B-B14F-4D97-AF65-F5344CB8AC3E}">
        <p14:creationId xmlns:p14="http://schemas.microsoft.com/office/powerpoint/2010/main" val="346486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8AD2A6-32C9-0697-176E-A20A690B9A22}"/>
              </a:ext>
            </a:extLst>
          </p:cNvPr>
          <p:cNvSpPr txBox="1"/>
          <p:nvPr/>
        </p:nvSpPr>
        <p:spPr>
          <a:xfrm>
            <a:off x="-34185" y="0"/>
            <a:ext cx="530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ptos Display" panose="020B0004020202020204" pitchFamily="34" charset="0"/>
              </a:rPr>
              <a:t>DISTRIBUCIÓN UNIFORME</a:t>
            </a:r>
          </a:p>
        </p:txBody>
      </p:sp>
      <p:pic>
        <p:nvPicPr>
          <p:cNvPr id="5122" name="Picture 2" descr="PROBABILIDAD Y ESTADISTICA : FUNCIÓN DE PROBABILIDAD PARA UNA VARIABLE  ALEATORIA DISCRETA">
            <a:extLst>
              <a:ext uri="{FF2B5EF4-FFF2-40B4-BE49-F238E27FC236}">
                <a16:creationId xmlns:a16="http://schemas.microsoft.com/office/drawing/2014/main" id="{00A34E9E-DA15-70AA-D9B4-A61002D7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682052"/>
            <a:ext cx="4544213" cy="28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EC018D-DD99-06EC-8E5A-A1BB33A53715}"/>
              </a:ext>
            </a:extLst>
          </p:cNvPr>
          <p:cNvSpPr/>
          <p:nvPr/>
        </p:nvSpPr>
        <p:spPr>
          <a:xfrm>
            <a:off x="4033614" y="2136449"/>
            <a:ext cx="2179178" cy="1837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485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</Words>
  <Application>Microsoft Office PowerPoint</Application>
  <PresentationFormat>Panorámica</PresentationFormat>
  <Paragraphs>27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 Display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Ocampo</dc:creator>
  <cp:lastModifiedBy>Armando Ocampo</cp:lastModifiedBy>
  <cp:revision>7</cp:revision>
  <dcterms:created xsi:type="dcterms:W3CDTF">2023-09-14T01:47:19Z</dcterms:created>
  <dcterms:modified xsi:type="dcterms:W3CDTF">2023-09-20T00:48:00Z</dcterms:modified>
</cp:coreProperties>
</file>