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0" r:id="rId4"/>
    <p:sldId id="276" r:id="rId5"/>
    <p:sldId id="277" r:id="rId6"/>
    <p:sldId id="278" r:id="rId7"/>
    <p:sldId id="283" r:id="rId8"/>
    <p:sldId id="285" r:id="rId9"/>
    <p:sldId id="286" r:id="rId10"/>
    <p:sldId id="284" r:id="rId11"/>
    <p:sldId id="281" r:id="rId12"/>
    <p:sldId id="282" r:id="rId13"/>
    <p:sldId id="279" r:id="rId14"/>
    <p:sldId id="280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57238F-5104-4954-BC19-9C61656A7A0F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s-MX"/>
        </a:p>
      </dgm:t>
    </dgm:pt>
    <dgm:pt modelId="{00847688-921A-4CD5-AFAC-7A70EC7FB331}">
      <dgm:prSet custT="1"/>
      <dgm:spPr/>
      <dgm:t>
        <a:bodyPr/>
        <a:lstStyle/>
        <a:p>
          <a:pPr algn="ctr"/>
          <a:r>
            <a:rPr lang="es-MX" sz="2400"/>
            <a:t>Datos pequeños</a:t>
          </a:r>
        </a:p>
      </dgm:t>
    </dgm:pt>
    <dgm:pt modelId="{6523E7FB-BDC7-4CFE-9FA8-1FD11820F8FF}" type="parTrans" cxnId="{DC757437-8D9B-46D8-8C64-AB73AF01DD44}">
      <dgm:prSet/>
      <dgm:spPr/>
      <dgm:t>
        <a:bodyPr/>
        <a:lstStyle/>
        <a:p>
          <a:pPr algn="ctr"/>
          <a:endParaRPr lang="es-MX" sz="2800"/>
        </a:p>
      </dgm:t>
    </dgm:pt>
    <dgm:pt modelId="{CCCBC659-764C-4F77-81DC-0788C47ED2DA}" type="sibTrans" cxnId="{DC757437-8D9B-46D8-8C64-AB73AF01DD44}">
      <dgm:prSet/>
      <dgm:spPr/>
      <dgm:t>
        <a:bodyPr/>
        <a:lstStyle/>
        <a:p>
          <a:pPr algn="ctr"/>
          <a:endParaRPr lang="es-MX" sz="2800"/>
        </a:p>
      </dgm:t>
    </dgm:pt>
    <dgm:pt modelId="{B35FD945-0D35-404C-ADAA-E0307B345B6D}">
      <dgm:prSet custT="1"/>
      <dgm:spPr/>
      <dgm:t>
        <a:bodyPr/>
        <a:lstStyle/>
        <a:p>
          <a:pPr algn="ctr"/>
          <a:r>
            <a:rPr lang="es-MX" sz="2400" dirty="0"/>
            <a:t>Prueba de hipótesis</a:t>
          </a:r>
        </a:p>
      </dgm:t>
    </dgm:pt>
    <dgm:pt modelId="{06E7C6DA-CFED-4CED-8CF4-57C46EE229D0}" type="parTrans" cxnId="{CB76E118-E0F1-4A96-BAB9-D6381A3D23A4}">
      <dgm:prSet/>
      <dgm:spPr/>
      <dgm:t>
        <a:bodyPr/>
        <a:lstStyle/>
        <a:p>
          <a:pPr algn="ctr"/>
          <a:endParaRPr lang="es-MX" sz="2800"/>
        </a:p>
      </dgm:t>
    </dgm:pt>
    <dgm:pt modelId="{BA7D38B4-DE73-438E-8B81-70F8143F0311}" type="sibTrans" cxnId="{CB76E118-E0F1-4A96-BAB9-D6381A3D23A4}">
      <dgm:prSet/>
      <dgm:spPr/>
      <dgm:t>
        <a:bodyPr/>
        <a:lstStyle/>
        <a:p>
          <a:pPr algn="ctr"/>
          <a:endParaRPr lang="es-MX" sz="2800"/>
        </a:p>
      </dgm:t>
    </dgm:pt>
    <dgm:pt modelId="{BD6AFA68-1363-407D-AEC2-4E59E2798534}">
      <dgm:prSet custT="1"/>
      <dgm:spPr/>
      <dgm:t>
        <a:bodyPr/>
        <a:lstStyle/>
        <a:p>
          <a:pPr algn="ctr"/>
          <a:r>
            <a:rPr lang="es-MX" sz="2400" dirty="0"/>
            <a:t>t = 0; sin correlación</a:t>
          </a:r>
        </a:p>
      </dgm:t>
    </dgm:pt>
    <dgm:pt modelId="{C9492E3F-DFCD-4F09-8169-25F702AFE94A}" type="parTrans" cxnId="{EE49E904-A922-42BC-9E93-DC42367A4179}">
      <dgm:prSet/>
      <dgm:spPr/>
      <dgm:t>
        <a:bodyPr/>
        <a:lstStyle/>
        <a:p>
          <a:endParaRPr lang="es-MX"/>
        </a:p>
      </dgm:t>
    </dgm:pt>
    <dgm:pt modelId="{AB854BA0-9EC3-4351-9B8D-0C64F3163353}" type="sibTrans" cxnId="{EE49E904-A922-42BC-9E93-DC42367A4179}">
      <dgm:prSet/>
      <dgm:spPr/>
      <dgm:t>
        <a:bodyPr/>
        <a:lstStyle/>
        <a:p>
          <a:endParaRPr lang="es-MX"/>
        </a:p>
      </dgm:t>
    </dgm:pt>
    <dgm:pt modelId="{79ECDC20-5E11-488C-A295-6FCEB643C9BC}">
      <dgm:prSet custT="1"/>
      <dgm:spPr/>
      <dgm:t>
        <a:bodyPr/>
        <a:lstStyle/>
        <a:p>
          <a:pPr algn="ctr"/>
          <a:r>
            <a:rPr lang="es-MX" sz="2400" dirty="0"/>
            <a:t>T ≠ 0; correlación</a:t>
          </a:r>
        </a:p>
      </dgm:t>
    </dgm:pt>
    <dgm:pt modelId="{04EA153D-FBC0-4E02-A92E-58B8E3B1B9E1}" type="parTrans" cxnId="{A4902539-450F-4B5E-A65E-FAAAB2788AD6}">
      <dgm:prSet/>
      <dgm:spPr/>
      <dgm:t>
        <a:bodyPr/>
        <a:lstStyle/>
        <a:p>
          <a:endParaRPr lang="es-MX"/>
        </a:p>
      </dgm:t>
    </dgm:pt>
    <dgm:pt modelId="{AC7B2ABF-92F9-4D37-BF59-207143D6A6F8}" type="sibTrans" cxnId="{A4902539-450F-4B5E-A65E-FAAAB2788AD6}">
      <dgm:prSet/>
      <dgm:spPr/>
      <dgm:t>
        <a:bodyPr/>
        <a:lstStyle/>
        <a:p>
          <a:endParaRPr lang="es-MX"/>
        </a:p>
      </dgm:t>
    </dgm:pt>
    <dgm:pt modelId="{DC14F38B-CF44-43CD-9387-E39A751981D0}" type="pres">
      <dgm:prSet presAssocID="{E857238F-5104-4954-BC19-9C61656A7A0F}" presName="linear" presStyleCnt="0">
        <dgm:presLayoutVars>
          <dgm:animLvl val="lvl"/>
          <dgm:resizeHandles val="exact"/>
        </dgm:presLayoutVars>
      </dgm:prSet>
      <dgm:spPr/>
    </dgm:pt>
    <dgm:pt modelId="{CCD05910-35FD-4C08-8B17-0567A2A99346}" type="pres">
      <dgm:prSet presAssocID="{00847688-921A-4CD5-AFAC-7A70EC7FB33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A6715D5-B980-4ACC-BDBE-EFEA7968870F}" type="pres">
      <dgm:prSet presAssocID="{CCCBC659-764C-4F77-81DC-0788C47ED2DA}" presName="spacer" presStyleCnt="0"/>
      <dgm:spPr/>
    </dgm:pt>
    <dgm:pt modelId="{5892ADF1-A2A0-44C4-B634-803E0040C4FE}" type="pres">
      <dgm:prSet presAssocID="{B35FD945-0D35-404C-ADAA-E0307B345B6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86030EC-8B09-4091-BDFC-DCBE3D593E57}" type="pres">
      <dgm:prSet presAssocID="{BA7D38B4-DE73-438E-8B81-70F8143F0311}" presName="spacer" presStyleCnt="0"/>
      <dgm:spPr/>
    </dgm:pt>
    <dgm:pt modelId="{20F94C86-C146-4AD4-9B6F-5794A442BB84}" type="pres">
      <dgm:prSet presAssocID="{BD6AFA68-1363-407D-AEC2-4E59E279853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8E6FC68-EC76-4670-8861-3EFF215F2E73}" type="pres">
      <dgm:prSet presAssocID="{AB854BA0-9EC3-4351-9B8D-0C64F3163353}" presName="spacer" presStyleCnt="0"/>
      <dgm:spPr/>
    </dgm:pt>
    <dgm:pt modelId="{171D2AE8-58D6-4E45-BC89-3547987A3458}" type="pres">
      <dgm:prSet presAssocID="{79ECDC20-5E11-488C-A295-6FCEB643C9B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E49E904-A922-42BC-9E93-DC42367A4179}" srcId="{E857238F-5104-4954-BC19-9C61656A7A0F}" destId="{BD6AFA68-1363-407D-AEC2-4E59E2798534}" srcOrd="2" destOrd="0" parTransId="{C9492E3F-DFCD-4F09-8169-25F702AFE94A}" sibTransId="{AB854BA0-9EC3-4351-9B8D-0C64F3163353}"/>
    <dgm:cxn modelId="{2D61A30C-D552-48DC-8FAC-9CCAFCC67532}" type="presOf" srcId="{B35FD945-0D35-404C-ADAA-E0307B345B6D}" destId="{5892ADF1-A2A0-44C4-B634-803E0040C4FE}" srcOrd="0" destOrd="0" presId="urn:microsoft.com/office/officeart/2005/8/layout/vList2"/>
    <dgm:cxn modelId="{CB76E118-E0F1-4A96-BAB9-D6381A3D23A4}" srcId="{E857238F-5104-4954-BC19-9C61656A7A0F}" destId="{B35FD945-0D35-404C-ADAA-E0307B345B6D}" srcOrd="1" destOrd="0" parTransId="{06E7C6DA-CFED-4CED-8CF4-57C46EE229D0}" sibTransId="{BA7D38B4-DE73-438E-8B81-70F8143F0311}"/>
    <dgm:cxn modelId="{DC757437-8D9B-46D8-8C64-AB73AF01DD44}" srcId="{E857238F-5104-4954-BC19-9C61656A7A0F}" destId="{00847688-921A-4CD5-AFAC-7A70EC7FB331}" srcOrd="0" destOrd="0" parTransId="{6523E7FB-BDC7-4CFE-9FA8-1FD11820F8FF}" sibTransId="{CCCBC659-764C-4F77-81DC-0788C47ED2DA}"/>
    <dgm:cxn modelId="{A4902539-450F-4B5E-A65E-FAAAB2788AD6}" srcId="{E857238F-5104-4954-BC19-9C61656A7A0F}" destId="{79ECDC20-5E11-488C-A295-6FCEB643C9BC}" srcOrd="3" destOrd="0" parTransId="{04EA153D-FBC0-4E02-A92E-58B8E3B1B9E1}" sibTransId="{AC7B2ABF-92F9-4D37-BF59-207143D6A6F8}"/>
    <dgm:cxn modelId="{AA8BA657-E67B-41C9-A7D9-43BC3F5634B4}" type="presOf" srcId="{BD6AFA68-1363-407D-AEC2-4E59E2798534}" destId="{20F94C86-C146-4AD4-9B6F-5794A442BB84}" srcOrd="0" destOrd="0" presId="urn:microsoft.com/office/officeart/2005/8/layout/vList2"/>
    <dgm:cxn modelId="{F9AF967C-7DFF-44CA-A031-8728D7F9D4AD}" type="presOf" srcId="{00847688-921A-4CD5-AFAC-7A70EC7FB331}" destId="{CCD05910-35FD-4C08-8B17-0567A2A99346}" srcOrd="0" destOrd="0" presId="urn:microsoft.com/office/officeart/2005/8/layout/vList2"/>
    <dgm:cxn modelId="{0420DCAF-8987-4CBA-A8E0-0AEE21A45E9C}" type="presOf" srcId="{79ECDC20-5E11-488C-A295-6FCEB643C9BC}" destId="{171D2AE8-58D6-4E45-BC89-3547987A3458}" srcOrd="0" destOrd="0" presId="urn:microsoft.com/office/officeart/2005/8/layout/vList2"/>
    <dgm:cxn modelId="{86D653D2-56A5-4A86-9BE0-FFFA8F083376}" type="presOf" srcId="{E857238F-5104-4954-BC19-9C61656A7A0F}" destId="{DC14F38B-CF44-43CD-9387-E39A751981D0}" srcOrd="0" destOrd="0" presId="urn:microsoft.com/office/officeart/2005/8/layout/vList2"/>
    <dgm:cxn modelId="{A494416A-02C8-45A4-AE4C-2E8CE3FB128F}" type="presParOf" srcId="{DC14F38B-CF44-43CD-9387-E39A751981D0}" destId="{CCD05910-35FD-4C08-8B17-0567A2A99346}" srcOrd="0" destOrd="0" presId="urn:microsoft.com/office/officeart/2005/8/layout/vList2"/>
    <dgm:cxn modelId="{B9A8441F-7D0A-42F3-8052-2B687F83632D}" type="presParOf" srcId="{DC14F38B-CF44-43CD-9387-E39A751981D0}" destId="{EA6715D5-B980-4ACC-BDBE-EFEA7968870F}" srcOrd="1" destOrd="0" presId="urn:microsoft.com/office/officeart/2005/8/layout/vList2"/>
    <dgm:cxn modelId="{41406ACE-861E-44DA-A2C3-01B2E06C5750}" type="presParOf" srcId="{DC14F38B-CF44-43CD-9387-E39A751981D0}" destId="{5892ADF1-A2A0-44C4-B634-803E0040C4FE}" srcOrd="2" destOrd="0" presId="urn:microsoft.com/office/officeart/2005/8/layout/vList2"/>
    <dgm:cxn modelId="{C7BDBC09-B471-4021-A927-6335E4993631}" type="presParOf" srcId="{DC14F38B-CF44-43CD-9387-E39A751981D0}" destId="{986030EC-8B09-4091-BDFC-DCBE3D593E57}" srcOrd="3" destOrd="0" presId="urn:microsoft.com/office/officeart/2005/8/layout/vList2"/>
    <dgm:cxn modelId="{BB66979B-6F0A-458D-90AE-F0664DBE269D}" type="presParOf" srcId="{DC14F38B-CF44-43CD-9387-E39A751981D0}" destId="{20F94C86-C146-4AD4-9B6F-5794A442BB84}" srcOrd="4" destOrd="0" presId="urn:microsoft.com/office/officeart/2005/8/layout/vList2"/>
    <dgm:cxn modelId="{073F88EB-7CB8-4926-B00D-C8E74A0BFECA}" type="presParOf" srcId="{DC14F38B-CF44-43CD-9387-E39A751981D0}" destId="{B8E6FC68-EC76-4670-8861-3EFF215F2E73}" srcOrd="5" destOrd="0" presId="urn:microsoft.com/office/officeart/2005/8/layout/vList2"/>
    <dgm:cxn modelId="{4E35615F-2197-4D2C-9234-9A076E97C1FC}" type="presParOf" srcId="{DC14F38B-CF44-43CD-9387-E39A751981D0}" destId="{171D2AE8-58D6-4E45-BC89-3547987A345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05910-35FD-4C08-8B17-0567A2A99346}">
      <dsp:nvSpPr>
        <dsp:cNvPr id="0" name=""/>
        <dsp:cNvSpPr/>
      </dsp:nvSpPr>
      <dsp:spPr>
        <a:xfrm>
          <a:off x="0" y="2120"/>
          <a:ext cx="3204675" cy="5756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Datos pequeños</a:t>
          </a:r>
        </a:p>
      </dsp:txBody>
      <dsp:txXfrm>
        <a:off x="28100" y="30220"/>
        <a:ext cx="3148475" cy="519439"/>
      </dsp:txXfrm>
    </dsp:sp>
    <dsp:sp modelId="{5892ADF1-A2A0-44C4-B634-803E0040C4FE}">
      <dsp:nvSpPr>
        <dsp:cNvPr id="0" name=""/>
        <dsp:cNvSpPr/>
      </dsp:nvSpPr>
      <dsp:spPr>
        <a:xfrm>
          <a:off x="0" y="595040"/>
          <a:ext cx="3204675" cy="5756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Prueba de hipótesis</a:t>
          </a:r>
        </a:p>
      </dsp:txBody>
      <dsp:txXfrm>
        <a:off x="28100" y="623140"/>
        <a:ext cx="3148475" cy="519439"/>
      </dsp:txXfrm>
    </dsp:sp>
    <dsp:sp modelId="{20F94C86-C146-4AD4-9B6F-5794A442BB84}">
      <dsp:nvSpPr>
        <dsp:cNvPr id="0" name=""/>
        <dsp:cNvSpPr/>
      </dsp:nvSpPr>
      <dsp:spPr>
        <a:xfrm>
          <a:off x="0" y="1187960"/>
          <a:ext cx="3204675" cy="5756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t = 0; sin correlación</a:t>
          </a:r>
        </a:p>
      </dsp:txBody>
      <dsp:txXfrm>
        <a:off x="28100" y="1216060"/>
        <a:ext cx="3148475" cy="519439"/>
      </dsp:txXfrm>
    </dsp:sp>
    <dsp:sp modelId="{171D2AE8-58D6-4E45-BC89-3547987A3458}">
      <dsp:nvSpPr>
        <dsp:cNvPr id="0" name=""/>
        <dsp:cNvSpPr/>
      </dsp:nvSpPr>
      <dsp:spPr>
        <a:xfrm>
          <a:off x="0" y="1780880"/>
          <a:ext cx="3204675" cy="5756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T ≠ 0; correlación</a:t>
          </a:r>
        </a:p>
      </dsp:txBody>
      <dsp:txXfrm>
        <a:off x="28100" y="1808980"/>
        <a:ext cx="3148475" cy="519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AF038-E23A-2190-D607-B48956F52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F26647-3806-74D9-B828-97D7A67B4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DAFA29-2BAD-4818-47D9-EA4AE6C1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34952E-6AE4-59A6-E29A-F1A8900E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687922-9065-6FAC-5CE4-0883E40F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07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69431-5770-DDA8-7E25-5EF6A9E3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4DE53D-4447-76C1-D818-AFA8A3FBB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9EC21A-48D8-85A3-51DC-3A7D16D6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F17E66-1029-8C31-4E33-5D7598B5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6EF2AF-5B13-CFA9-58F2-449A17BA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211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CAEE38-C9D4-9894-174D-14D5A46CD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4FD505-3A3A-AC0A-DBE8-91CAD1AEE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BC401D-9C1D-EFF9-67E1-8622527A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E9ED60-DBEC-C4CD-13CD-0EB1AA22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915E4A-F4D7-EBCC-AECD-E5B8B511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825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2D6D9-9F68-600F-D70C-BA7A1BAC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F8FB1E-7659-EED5-4BBF-A6534F3E8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821955-3C2F-D1EA-CEF2-C4246A51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88DBFE-9C09-E301-DF28-00C5EA47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F3AD42-791D-D14D-1A28-5322A7A6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472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9FDA5-E9F5-86BE-AEBC-49E81C21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8F59AF-B0AC-3D4A-D483-7181E3B3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DE214B-DE82-C447-15D9-301B850F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8628EE-3515-DE72-708D-B48AF088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FEC5A2-F805-C2A1-54A4-EEB191C5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799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E92C5-AD47-8786-648E-9B8E489F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8C2965-9DBF-E7AF-3F39-EA029E7E0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81E490-A89B-CE4E-8848-F00FFD5A5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E8D778-741E-F659-00EC-140E6B6D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A77BF9-3FBC-D1D3-BB9E-1D4D2E43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8F6641-AED9-9585-DF6E-EB10B5AF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92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EA9C5-9E75-A4DF-6687-6709B4614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42478A-FDDB-4B60-2C2A-245ECE27A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3BDF4B-1251-D62D-4118-A371FDB1F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6B28EF-347C-DF0A-311E-959F32C10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42B61D-546D-8ADC-57AE-062A4A93F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670821-01CF-AFA2-E541-D303171B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B09766-900C-E8DC-F07C-CC832B06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FF40175-E3B3-F5BD-FFF3-E8539E8E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589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5DA08-2688-5568-8470-BE0FAFF2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16ABC6-37A2-0C59-07F6-84B4901D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382696-69F6-6816-CAD0-DEA3D426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B5DFA8-3ECC-1EEA-D293-A9C45E43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596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316FBFA-834B-0974-8498-494F9ADE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DBD51D-440C-1128-D87C-4D5F22CA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E9B616-E06F-249B-D7B1-EE82AE12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63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A1EE4-A214-EB55-2B30-055EA708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697CD5-824F-8D0A-8A65-E450D2486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E79987-6E39-8011-9B7A-CFD3EB964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E69736-9EB4-2114-F810-DE0F28C82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667721-F2E9-51D2-3E7A-0B1FFF1A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D9043D-82B3-4598-16C2-911561A7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237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F5480-628D-D252-4EB5-EC1F01D9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A21C1AA-DA11-63E0-8747-11F618724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1E2E3A-DBBC-FBF3-31BA-DC3A0AFF1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62FC7E-DE6D-2158-7B05-304FD4A5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545054-D796-3D05-EB98-9986C841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AD2666-CD80-3586-D44C-DDDB513B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665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7A5A2F2-EE5F-EEDF-3330-D67460B8C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CA40EC-0C33-64C8-12BB-9D7C522A8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047C34-FE2B-699C-91C3-703900964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C858C-D197-4942-B422-236141546DC0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4147E9-1E0B-9B39-0FC2-8204CB2C8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86BF3F-B591-2D83-9DDF-D0C07E854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22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D236431-3FF5-183B-9AD6-3F99FF14F908}"/>
              </a:ext>
            </a:extLst>
          </p:cNvPr>
          <p:cNvSpPr txBox="1"/>
          <p:nvPr/>
        </p:nvSpPr>
        <p:spPr>
          <a:xfrm>
            <a:off x="1897168" y="1768979"/>
            <a:ext cx="8955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>
                <a:latin typeface="Aptos Display" panose="020B0004020202020204" pitchFamily="34" charset="0"/>
              </a:rPr>
              <a:t>TEMA 3. MODELOS LINEALES</a:t>
            </a:r>
          </a:p>
        </p:txBody>
      </p:sp>
    </p:spTree>
    <p:extLst>
      <p:ext uri="{BB962C8B-B14F-4D97-AF65-F5344CB8AC3E}">
        <p14:creationId xmlns:p14="http://schemas.microsoft.com/office/powerpoint/2010/main" val="658335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91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AF47578-6299-F99D-2C7D-3FABE42959DE}"/>
              </a:ext>
            </a:extLst>
          </p:cNvPr>
          <p:cNvSpPr txBox="1"/>
          <p:nvPr/>
        </p:nvSpPr>
        <p:spPr>
          <a:xfrm>
            <a:off x="-1" y="0"/>
            <a:ext cx="4854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ptos Display" panose="020B0004020202020204" pitchFamily="34" charset="0"/>
              </a:rPr>
              <a:t>REGRESIÓN LOGÍSTICA</a:t>
            </a:r>
          </a:p>
        </p:txBody>
      </p:sp>
      <p:pic>
        <p:nvPicPr>
          <p:cNvPr id="1026" name="Picture 2" descr="Análisis y Programación: Regresión logística y clasificación para Machine  Learning II. Clasificación">
            <a:extLst>
              <a:ext uri="{FF2B5EF4-FFF2-40B4-BE49-F238E27FC236}">
                <a16:creationId xmlns:a16="http://schemas.microsoft.com/office/drawing/2014/main" id="{3E8FBB7C-B53D-FDFF-C661-59FE67C302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4" b="10270"/>
          <a:stretch/>
        </p:blipFill>
        <p:spPr bwMode="auto">
          <a:xfrm>
            <a:off x="1536989" y="1653308"/>
            <a:ext cx="9505950" cy="415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851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670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724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88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D777838-AB3D-319B-8973-A42C0D8FAE31}"/>
              </a:ext>
            </a:extLst>
          </p:cNvPr>
          <p:cNvSpPr txBox="1"/>
          <p:nvPr/>
        </p:nvSpPr>
        <p:spPr>
          <a:xfrm>
            <a:off x="0" y="0"/>
            <a:ext cx="3503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ptos Display" panose="020B0004020202020204" pitchFamily="34" charset="0"/>
              </a:rPr>
              <a:t>MODELO LINEAL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D74B0DC-5498-2F54-C993-D8C24F4B102E}"/>
              </a:ext>
            </a:extLst>
          </p:cNvPr>
          <p:cNvCxnSpPr/>
          <p:nvPr/>
        </p:nvCxnSpPr>
        <p:spPr>
          <a:xfrm>
            <a:off x="1590981" y="1439834"/>
            <a:ext cx="0" cy="288000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9B24D24-8798-0C93-0E82-B144CFFA1D18}"/>
              </a:ext>
            </a:extLst>
          </p:cNvPr>
          <p:cNvCxnSpPr>
            <a:cxnSpLocks/>
          </p:cNvCxnSpPr>
          <p:nvPr/>
        </p:nvCxnSpPr>
        <p:spPr>
          <a:xfrm rot="5400000">
            <a:off x="3036472" y="2866852"/>
            <a:ext cx="0" cy="288000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ACFA822-E22E-6907-D12F-B66920A036E6}"/>
              </a:ext>
            </a:extLst>
          </p:cNvPr>
          <p:cNvCxnSpPr/>
          <p:nvPr/>
        </p:nvCxnSpPr>
        <p:spPr>
          <a:xfrm>
            <a:off x="6888036" y="1416743"/>
            <a:ext cx="0" cy="288000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706B747-C5A5-03DD-FF2B-2F2C3D980C37}"/>
              </a:ext>
            </a:extLst>
          </p:cNvPr>
          <p:cNvCxnSpPr>
            <a:cxnSpLocks/>
          </p:cNvCxnSpPr>
          <p:nvPr/>
        </p:nvCxnSpPr>
        <p:spPr>
          <a:xfrm rot="5400000">
            <a:off x="8333527" y="2843761"/>
            <a:ext cx="0" cy="288000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E5E17FF-8E82-1219-D313-24B5B4171E72}"/>
              </a:ext>
            </a:extLst>
          </p:cNvPr>
          <p:cNvCxnSpPr/>
          <p:nvPr/>
        </p:nvCxnSpPr>
        <p:spPr>
          <a:xfrm flipV="1">
            <a:off x="1625600" y="1496291"/>
            <a:ext cx="2697018" cy="27801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B513E83-8BA1-D907-3AE2-16D30F56AF9A}"/>
              </a:ext>
            </a:extLst>
          </p:cNvPr>
          <p:cNvCxnSpPr/>
          <p:nvPr/>
        </p:nvCxnSpPr>
        <p:spPr>
          <a:xfrm flipV="1">
            <a:off x="6913419" y="1482437"/>
            <a:ext cx="2697018" cy="27801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1979C1BE-A31F-E0B6-2996-A5B39C424AD1}"/>
              </a:ext>
            </a:extLst>
          </p:cNvPr>
          <p:cNvSpPr/>
          <p:nvPr/>
        </p:nvSpPr>
        <p:spPr>
          <a:xfrm>
            <a:off x="1801091" y="3916218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F76F39C-FF89-EF19-395D-DDEBFC9BBD2C}"/>
              </a:ext>
            </a:extLst>
          </p:cNvPr>
          <p:cNvSpPr/>
          <p:nvPr/>
        </p:nvSpPr>
        <p:spPr>
          <a:xfrm>
            <a:off x="2165927" y="3588327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20979CE-F0E5-9E67-5809-364147298246}"/>
              </a:ext>
            </a:extLst>
          </p:cNvPr>
          <p:cNvSpPr/>
          <p:nvPr/>
        </p:nvSpPr>
        <p:spPr>
          <a:xfrm>
            <a:off x="2456872" y="3269673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CE0F9C2-781D-9A41-CD53-AA949736AC22}"/>
              </a:ext>
            </a:extLst>
          </p:cNvPr>
          <p:cNvSpPr/>
          <p:nvPr/>
        </p:nvSpPr>
        <p:spPr>
          <a:xfrm>
            <a:off x="2720109" y="2978728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E7EA5E8-BE18-8C17-A1DF-329E270F1F68}"/>
              </a:ext>
            </a:extLst>
          </p:cNvPr>
          <p:cNvSpPr/>
          <p:nvPr/>
        </p:nvSpPr>
        <p:spPr>
          <a:xfrm>
            <a:off x="3020291" y="2687783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7BED2E6B-8EFB-A294-0904-0311A7D36096}"/>
              </a:ext>
            </a:extLst>
          </p:cNvPr>
          <p:cNvSpPr/>
          <p:nvPr/>
        </p:nvSpPr>
        <p:spPr>
          <a:xfrm>
            <a:off x="3265054" y="2424547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6D781896-BA84-0A49-9888-24193D8C4E17}"/>
              </a:ext>
            </a:extLst>
          </p:cNvPr>
          <p:cNvSpPr/>
          <p:nvPr/>
        </p:nvSpPr>
        <p:spPr>
          <a:xfrm>
            <a:off x="3500581" y="2189019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704B9CA-6868-D607-D4D9-06A05E02DE76}"/>
              </a:ext>
            </a:extLst>
          </p:cNvPr>
          <p:cNvSpPr/>
          <p:nvPr/>
        </p:nvSpPr>
        <p:spPr>
          <a:xfrm>
            <a:off x="3736108" y="1953492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2166957-2103-93E8-4B04-1E7BD4AF57F0}"/>
              </a:ext>
            </a:extLst>
          </p:cNvPr>
          <p:cNvSpPr/>
          <p:nvPr/>
        </p:nvSpPr>
        <p:spPr>
          <a:xfrm>
            <a:off x="3990108" y="1699492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27DDBFC-F1FC-B962-8B99-7B93E617B26A}"/>
              </a:ext>
            </a:extLst>
          </p:cNvPr>
          <p:cNvSpPr/>
          <p:nvPr/>
        </p:nvSpPr>
        <p:spPr>
          <a:xfrm>
            <a:off x="4188690" y="1445492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F609090-78EB-70C8-9A1A-75ADD6383F1B}"/>
              </a:ext>
            </a:extLst>
          </p:cNvPr>
          <p:cNvSpPr/>
          <p:nvPr/>
        </p:nvSpPr>
        <p:spPr>
          <a:xfrm>
            <a:off x="7153564" y="3985491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891DECF-4462-E6A5-1C55-05AD830C72B8}"/>
              </a:ext>
            </a:extLst>
          </p:cNvPr>
          <p:cNvSpPr/>
          <p:nvPr/>
        </p:nvSpPr>
        <p:spPr>
          <a:xfrm>
            <a:off x="7250546" y="3519054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05E2BDBA-802B-9943-F237-B57E22F60CFD}"/>
              </a:ext>
            </a:extLst>
          </p:cNvPr>
          <p:cNvSpPr/>
          <p:nvPr/>
        </p:nvSpPr>
        <p:spPr>
          <a:xfrm>
            <a:off x="7680036" y="3495964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54FE2267-F0B1-51B8-50AD-3330DA1A120C}"/>
              </a:ext>
            </a:extLst>
          </p:cNvPr>
          <p:cNvSpPr/>
          <p:nvPr/>
        </p:nvSpPr>
        <p:spPr>
          <a:xfrm>
            <a:off x="7656945" y="3112656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7F69B306-2CFC-DC95-E8F1-D0F806A5A079}"/>
              </a:ext>
            </a:extLst>
          </p:cNvPr>
          <p:cNvSpPr/>
          <p:nvPr/>
        </p:nvSpPr>
        <p:spPr>
          <a:xfrm>
            <a:off x="8141855" y="3071092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236C737-A7BD-00AE-4AB0-044CD345684B}"/>
              </a:ext>
            </a:extLst>
          </p:cNvPr>
          <p:cNvSpPr/>
          <p:nvPr/>
        </p:nvSpPr>
        <p:spPr>
          <a:xfrm>
            <a:off x="8478981" y="2697020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4D8B4EE2-ECA9-CBD7-C664-560236367749}"/>
              </a:ext>
            </a:extLst>
          </p:cNvPr>
          <p:cNvSpPr/>
          <p:nvPr/>
        </p:nvSpPr>
        <p:spPr>
          <a:xfrm>
            <a:off x="8511308" y="2212111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224A356-8688-E262-4C8C-A134BCE70D83}"/>
              </a:ext>
            </a:extLst>
          </p:cNvPr>
          <p:cNvSpPr/>
          <p:nvPr/>
        </p:nvSpPr>
        <p:spPr>
          <a:xfrm>
            <a:off x="9014690" y="2216728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9D56F22-7A41-F59E-E7B8-E5D7EF9B96B6}"/>
              </a:ext>
            </a:extLst>
          </p:cNvPr>
          <p:cNvSpPr/>
          <p:nvPr/>
        </p:nvSpPr>
        <p:spPr>
          <a:xfrm>
            <a:off x="9333345" y="1824184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E2F1DB47-312E-A41F-C331-432A5BC3CE39}"/>
              </a:ext>
            </a:extLst>
          </p:cNvPr>
          <p:cNvSpPr/>
          <p:nvPr/>
        </p:nvSpPr>
        <p:spPr>
          <a:xfrm>
            <a:off x="9356436" y="1403929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AEE36839-0F90-5069-7C4A-8805B17FAE08}"/>
                  </a:ext>
                </a:extLst>
              </p:cNvPr>
              <p:cNvSpPr txBox="1"/>
              <p:nvPr/>
            </p:nvSpPr>
            <p:spPr>
              <a:xfrm>
                <a:off x="1619085" y="4975167"/>
                <a:ext cx="274049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sz="4400" dirty="0"/>
                  <a:t>y </a:t>
                </a:r>
                <a14:m>
                  <m:oMath xmlns:m="http://schemas.openxmlformats.org/officeDocument/2006/math">
                    <m:r>
                      <a:rPr lang="es-MX" sz="4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4400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s-MX" sz="4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sz="4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s-MX" sz="4400" dirty="0"/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AEE36839-0F90-5069-7C4A-8805B17FA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85" y="4975167"/>
                <a:ext cx="2740494" cy="677108"/>
              </a:xfrm>
              <a:prstGeom prst="rect">
                <a:avLst/>
              </a:prstGeom>
              <a:blipFill>
                <a:blip r:embed="rId2"/>
                <a:stretch>
                  <a:fillRect l="-12472" t="-25225" b="-4955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88482C68-6236-832B-C211-B386B86EF8FF}"/>
                  </a:ext>
                </a:extLst>
              </p:cNvPr>
              <p:cNvSpPr txBox="1"/>
              <p:nvPr/>
            </p:nvSpPr>
            <p:spPr>
              <a:xfrm>
                <a:off x="6823776" y="4859712"/>
                <a:ext cx="433753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sz="4400" dirty="0"/>
                  <a:t>y </a:t>
                </a:r>
                <a14:m>
                  <m:oMath xmlns:m="http://schemas.openxmlformats.org/officeDocument/2006/math">
                    <m:r>
                      <a:rPr lang="es-MX" sz="4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4400" b="0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s-MX" sz="44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s-MX" sz="4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4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4400" i="1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s-MX" sz="4400" dirty="0"/>
                  <a:t>1 + </a:t>
                </a:r>
                <a:r>
                  <a:rPr lang="az-Cyrl-AZ" sz="4400" dirty="0"/>
                  <a:t>Є</a:t>
                </a:r>
                <a:r>
                  <a:rPr lang="es-MX" sz="4400" dirty="0"/>
                  <a:t> </a:t>
                </a:r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88482C68-6236-832B-C211-B386B86EF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776" y="4859712"/>
                <a:ext cx="4337534" cy="677108"/>
              </a:xfrm>
              <a:prstGeom prst="rect">
                <a:avLst/>
              </a:prstGeom>
              <a:blipFill>
                <a:blip r:embed="rId3"/>
                <a:stretch>
                  <a:fillRect l="-7725" t="-25225" r="-3933" b="-4955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09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B846589-50D4-124A-895D-2C8EDE2E7422}"/>
              </a:ext>
            </a:extLst>
          </p:cNvPr>
          <p:cNvSpPr txBox="1"/>
          <p:nvPr/>
        </p:nvSpPr>
        <p:spPr>
          <a:xfrm>
            <a:off x="0" y="0"/>
            <a:ext cx="3503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ptos Display" panose="020B0004020202020204" pitchFamily="34" charset="0"/>
              </a:rPr>
              <a:t>MODELO LINEAL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6C9196C-89E2-1C4A-CD34-9923933A645E}"/>
              </a:ext>
            </a:extLst>
          </p:cNvPr>
          <p:cNvCxnSpPr/>
          <p:nvPr/>
        </p:nvCxnSpPr>
        <p:spPr>
          <a:xfrm>
            <a:off x="967526" y="1481398"/>
            <a:ext cx="0" cy="288000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16AC4DB-6663-C8C2-1844-98CD8ECAED5D}"/>
              </a:ext>
            </a:extLst>
          </p:cNvPr>
          <p:cNvCxnSpPr>
            <a:cxnSpLocks/>
          </p:cNvCxnSpPr>
          <p:nvPr/>
        </p:nvCxnSpPr>
        <p:spPr>
          <a:xfrm rot="5400000">
            <a:off x="2413017" y="2908416"/>
            <a:ext cx="0" cy="288000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5F83799-C4AC-A833-EA7A-36C9B134AEDB}"/>
              </a:ext>
            </a:extLst>
          </p:cNvPr>
          <p:cNvCxnSpPr/>
          <p:nvPr/>
        </p:nvCxnSpPr>
        <p:spPr>
          <a:xfrm flipV="1">
            <a:off x="992909" y="1547092"/>
            <a:ext cx="2697018" cy="27801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0F3390EA-C4FB-088C-D525-C96DB706981C}"/>
              </a:ext>
            </a:extLst>
          </p:cNvPr>
          <p:cNvSpPr/>
          <p:nvPr/>
        </p:nvSpPr>
        <p:spPr>
          <a:xfrm>
            <a:off x="1233054" y="4050146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2043E27-E2B0-9F8B-F7B2-45EAA885B709}"/>
              </a:ext>
            </a:extLst>
          </p:cNvPr>
          <p:cNvSpPr/>
          <p:nvPr/>
        </p:nvSpPr>
        <p:spPr>
          <a:xfrm>
            <a:off x="1330036" y="3583709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EA14FA7-918F-FED2-7319-10B3B52BF998}"/>
              </a:ext>
            </a:extLst>
          </p:cNvPr>
          <p:cNvSpPr/>
          <p:nvPr/>
        </p:nvSpPr>
        <p:spPr>
          <a:xfrm>
            <a:off x="1759526" y="3560619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8F959EB-8A98-85E8-1057-25958A2E9A87}"/>
              </a:ext>
            </a:extLst>
          </p:cNvPr>
          <p:cNvSpPr/>
          <p:nvPr/>
        </p:nvSpPr>
        <p:spPr>
          <a:xfrm>
            <a:off x="1736435" y="3177311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A37B785-DA60-9E94-49E4-0FBA34B94118}"/>
              </a:ext>
            </a:extLst>
          </p:cNvPr>
          <p:cNvSpPr/>
          <p:nvPr/>
        </p:nvSpPr>
        <p:spPr>
          <a:xfrm>
            <a:off x="2221345" y="3135747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CC2811C-1A90-FAC2-A01E-E23038E139E5}"/>
              </a:ext>
            </a:extLst>
          </p:cNvPr>
          <p:cNvSpPr/>
          <p:nvPr/>
        </p:nvSpPr>
        <p:spPr>
          <a:xfrm>
            <a:off x="2558471" y="2761675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DD91A08-738D-8C2B-27A0-FF7BD902BAA6}"/>
              </a:ext>
            </a:extLst>
          </p:cNvPr>
          <p:cNvSpPr/>
          <p:nvPr/>
        </p:nvSpPr>
        <p:spPr>
          <a:xfrm>
            <a:off x="2590798" y="2276766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2D8EAC9-4328-D0C5-E88E-EFC2C828800F}"/>
              </a:ext>
            </a:extLst>
          </p:cNvPr>
          <p:cNvSpPr/>
          <p:nvPr/>
        </p:nvSpPr>
        <p:spPr>
          <a:xfrm>
            <a:off x="3094180" y="2281383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D2E074A-F398-48D3-F94B-4D68F276F5B7}"/>
              </a:ext>
            </a:extLst>
          </p:cNvPr>
          <p:cNvSpPr/>
          <p:nvPr/>
        </p:nvSpPr>
        <p:spPr>
          <a:xfrm>
            <a:off x="3412835" y="1888839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786ABBC-4F4C-FAC7-14EC-B1B75402A024}"/>
              </a:ext>
            </a:extLst>
          </p:cNvPr>
          <p:cNvSpPr/>
          <p:nvPr/>
        </p:nvSpPr>
        <p:spPr>
          <a:xfrm>
            <a:off x="3435926" y="1468584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66B2E15-A27B-BF55-380D-DDD8D56B5F15}"/>
              </a:ext>
            </a:extLst>
          </p:cNvPr>
          <p:cNvCxnSpPr/>
          <p:nvPr/>
        </p:nvCxnSpPr>
        <p:spPr>
          <a:xfrm>
            <a:off x="5160840" y="1564525"/>
            <a:ext cx="0" cy="288000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2E3F994-AA93-A334-33D3-ADC732BD30E0}"/>
              </a:ext>
            </a:extLst>
          </p:cNvPr>
          <p:cNvCxnSpPr>
            <a:cxnSpLocks/>
          </p:cNvCxnSpPr>
          <p:nvPr/>
        </p:nvCxnSpPr>
        <p:spPr>
          <a:xfrm rot="5400000">
            <a:off x="6606331" y="2991543"/>
            <a:ext cx="0" cy="288000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E5AFF6-F1D1-D5CA-2420-0C316C0E3083}"/>
              </a:ext>
            </a:extLst>
          </p:cNvPr>
          <p:cNvCxnSpPr>
            <a:cxnSpLocks/>
          </p:cNvCxnSpPr>
          <p:nvPr/>
        </p:nvCxnSpPr>
        <p:spPr>
          <a:xfrm>
            <a:off x="5186223" y="1630219"/>
            <a:ext cx="2697018" cy="27801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8E57E859-3792-EEE9-1C41-3F9789E30664}"/>
              </a:ext>
            </a:extLst>
          </p:cNvPr>
          <p:cNvSpPr/>
          <p:nvPr/>
        </p:nvSpPr>
        <p:spPr>
          <a:xfrm rot="20843800" flipV="1">
            <a:off x="5444842" y="1611745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687E97A-7B79-6C74-54DA-27F75E52F403}"/>
              </a:ext>
            </a:extLst>
          </p:cNvPr>
          <p:cNvSpPr/>
          <p:nvPr/>
        </p:nvSpPr>
        <p:spPr>
          <a:xfrm rot="20843800" flipV="1">
            <a:off x="5495642" y="2170544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C89BB38-27FF-D64B-6B8C-ACD3D750D716}"/>
              </a:ext>
            </a:extLst>
          </p:cNvPr>
          <p:cNvSpPr/>
          <p:nvPr/>
        </p:nvSpPr>
        <p:spPr>
          <a:xfrm rot="20843800" flipV="1">
            <a:off x="6026731" y="2636982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B43077D-1325-3608-81B9-B4642BD2BC7F}"/>
              </a:ext>
            </a:extLst>
          </p:cNvPr>
          <p:cNvSpPr/>
          <p:nvPr/>
        </p:nvSpPr>
        <p:spPr>
          <a:xfrm rot="20843800" flipV="1">
            <a:off x="5874332" y="2133601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5F79E47-D5A9-D5CB-CF4B-D843851B6C8F}"/>
              </a:ext>
            </a:extLst>
          </p:cNvPr>
          <p:cNvSpPr/>
          <p:nvPr/>
        </p:nvSpPr>
        <p:spPr>
          <a:xfrm rot="20843800" flipV="1">
            <a:off x="6405423" y="2646219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0220A25-94D8-81A9-94B9-0049480DF103}"/>
              </a:ext>
            </a:extLst>
          </p:cNvPr>
          <p:cNvSpPr/>
          <p:nvPr/>
        </p:nvSpPr>
        <p:spPr>
          <a:xfrm rot="20843800" flipV="1">
            <a:off x="7047349" y="3205019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48EB6322-D49A-DB9D-33DF-E6E93838A76D}"/>
              </a:ext>
            </a:extLst>
          </p:cNvPr>
          <p:cNvSpPr/>
          <p:nvPr/>
        </p:nvSpPr>
        <p:spPr>
          <a:xfrm rot="20843800" flipV="1">
            <a:off x="6507022" y="3172693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13D5E944-7BB0-959A-AB0D-74B8A31D02BC}"/>
              </a:ext>
            </a:extLst>
          </p:cNvPr>
          <p:cNvSpPr/>
          <p:nvPr/>
        </p:nvSpPr>
        <p:spPr>
          <a:xfrm rot="20843800" flipV="1">
            <a:off x="7232078" y="3602181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38D7B6A2-05F5-68E9-250E-0420B93E205E}"/>
              </a:ext>
            </a:extLst>
          </p:cNvPr>
          <p:cNvSpPr/>
          <p:nvPr/>
        </p:nvSpPr>
        <p:spPr>
          <a:xfrm rot="20843800" flipV="1">
            <a:off x="7236695" y="3883893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FC648AF-3558-81E6-5392-9303A0DE8C29}"/>
              </a:ext>
            </a:extLst>
          </p:cNvPr>
          <p:cNvSpPr/>
          <p:nvPr/>
        </p:nvSpPr>
        <p:spPr>
          <a:xfrm rot="20843800">
            <a:off x="7703133" y="3999346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D2F4756C-FA82-DBF2-09B5-9DD4F55B3940}"/>
              </a:ext>
            </a:extLst>
          </p:cNvPr>
          <p:cNvCxnSpPr/>
          <p:nvPr/>
        </p:nvCxnSpPr>
        <p:spPr>
          <a:xfrm>
            <a:off x="8846145" y="1601471"/>
            <a:ext cx="0" cy="288000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5A8C8477-AA2C-4D6F-9B5D-1ED2774E5DBA}"/>
              </a:ext>
            </a:extLst>
          </p:cNvPr>
          <p:cNvCxnSpPr>
            <a:cxnSpLocks/>
          </p:cNvCxnSpPr>
          <p:nvPr/>
        </p:nvCxnSpPr>
        <p:spPr>
          <a:xfrm rot="5400000">
            <a:off x="10291636" y="3028489"/>
            <a:ext cx="0" cy="288000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ACDB5DE-7EA5-E72F-D937-510D5A9B1D2C}"/>
              </a:ext>
            </a:extLst>
          </p:cNvPr>
          <p:cNvCxnSpPr>
            <a:cxnSpLocks/>
          </p:cNvCxnSpPr>
          <p:nvPr/>
        </p:nvCxnSpPr>
        <p:spPr>
          <a:xfrm>
            <a:off x="8829964" y="2900218"/>
            <a:ext cx="302029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8D825678-11F6-4E8C-4F32-913483C6772D}"/>
              </a:ext>
            </a:extLst>
          </p:cNvPr>
          <p:cNvSpPr/>
          <p:nvPr/>
        </p:nvSpPr>
        <p:spPr>
          <a:xfrm>
            <a:off x="8926946" y="2701637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D103BD19-6EA7-3175-FB45-DE73E71C2529}"/>
              </a:ext>
            </a:extLst>
          </p:cNvPr>
          <p:cNvSpPr/>
          <p:nvPr/>
        </p:nvSpPr>
        <p:spPr>
          <a:xfrm>
            <a:off x="9227127" y="2974110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0A9EC9E8-9A61-5F93-70B7-CE2AA7D684E2}"/>
              </a:ext>
            </a:extLst>
          </p:cNvPr>
          <p:cNvSpPr/>
          <p:nvPr/>
        </p:nvSpPr>
        <p:spPr>
          <a:xfrm>
            <a:off x="9832109" y="2673929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380FC63-3B99-4949-48ED-50BFCBD91EEA}"/>
              </a:ext>
            </a:extLst>
          </p:cNvPr>
          <p:cNvSpPr/>
          <p:nvPr/>
        </p:nvSpPr>
        <p:spPr>
          <a:xfrm>
            <a:off x="9568872" y="2983348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2C4027-85A5-0304-634B-63FAB9CF9AC4}"/>
              </a:ext>
            </a:extLst>
          </p:cNvPr>
          <p:cNvSpPr/>
          <p:nvPr/>
        </p:nvSpPr>
        <p:spPr>
          <a:xfrm>
            <a:off x="10441709" y="2636984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F0CC59F1-B7AD-0923-6E5F-4A42B3CA3B5B}"/>
              </a:ext>
            </a:extLst>
          </p:cNvPr>
          <p:cNvSpPr/>
          <p:nvPr/>
        </p:nvSpPr>
        <p:spPr>
          <a:xfrm>
            <a:off x="10095344" y="2946403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DE9D077C-5C74-E77A-A32C-DA44CB6BC321}"/>
              </a:ext>
            </a:extLst>
          </p:cNvPr>
          <p:cNvSpPr/>
          <p:nvPr/>
        </p:nvSpPr>
        <p:spPr>
          <a:xfrm>
            <a:off x="10700326" y="2951021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EC53439-3D5A-2143-1FC4-145FF5F8E730}"/>
              </a:ext>
            </a:extLst>
          </p:cNvPr>
          <p:cNvSpPr/>
          <p:nvPr/>
        </p:nvSpPr>
        <p:spPr>
          <a:xfrm>
            <a:off x="10972799" y="2660074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644F6994-21B7-E29F-0BAD-71704A8B7A06}"/>
              </a:ext>
            </a:extLst>
          </p:cNvPr>
          <p:cNvSpPr/>
          <p:nvPr/>
        </p:nvSpPr>
        <p:spPr>
          <a:xfrm>
            <a:off x="11254509" y="2636985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39636D17-383F-4589-CBA9-F086331AB657}"/>
              </a:ext>
            </a:extLst>
          </p:cNvPr>
          <p:cNvSpPr/>
          <p:nvPr/>
        </p:nvSpPr>
        <p:spPr>
          <a:xfrm>
            <a:off x="11591636" y="2974112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9EEEA088-AB1F-1214-191B-80FAEE429523}"/>
              </a:ext>
            </a:extLst>
          </p:cNvPr>
          <p:cNvSpPr txBox="1"/>
          <p:nvPr/>
        </p:nvSpPr>
        <p:spPr>
          <a:xfrm>
            <a:off x="1560945" y="4553528"/>
            <a:ext cx="1921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POSITIVA</a:t>
            </a:r>
          </a:p>
          <a:p>
            <a:pPr algn="ctr"/>
            <a:r>
              <a:rPr lang="es-MX" sz="2800" dirty="0"/>
              <a:t>r = 1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8B5D75C3-FB98-D51A-74A7-78ED9C40C703}"/>
              </a:ext>
            </a:extLst>
          </p:cNvPr>
          <p:cNvSpPr txBox="1"/>
          <p:nvPr/>
        </p:nvSpPr>
        <p:spPr>
          <a:xfrm>
            <a:off x="5537200" y="4585855"/>
            <a:ext cx="1921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NEGATIVA</a:t>
            </a:r>
          </a:p>
          <a:p>
            <a:pPr algn="ctr"/>
            <a:r>
              <a:rPr lang="es-MX" sz="2800" dirty="0"/>
              <a:t>r = -1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1FF5E85B-8CEA-3891-A209-932E456FB350}"/>
              </a:ext>
            </a:extLst>
          </p:cNvPr>
          <p:cNvSpPr txBox="1"/>
          <p:nvPr/>
        </p:nvSpPr>
        <p:spPr>
          <a:xfrm>
            <a:off x="9365673" y="4562764"/>
            <a:ext cx="2041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CONSTANTE</a:t>
            </a:r>
          </a:p>
          <a:p>
            <a:pPr algn="ctr"/>
            <a:r>
              <a:rPr lang="es-MX" sz="2800" dirty="0"/>
              <a:t>r = 0</a:t>
            </a:r>
          </a:p>
        </p:txBody>
      </p:sp>
    </p:spTree>
    <p:extLst>
      <p:ext uri="{BB962C8B-B14F-4D97-AF65-F5344CB8AC3E}">
        <p14:creationId xmlns:p14="http://schemas.microsoft.com/office/powerpoint/2010/main" val="82662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396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276300C-6EA3-E20B-C53D-F820B1390038}"/>
              </a:ext>
            </a:extLst>
          </p:cNvPr>
          <p:cNvSpPr txBox="1"/>
          <p:nvPr/>
        </p:nvSpPr>
        <p:spPr>
          <a:xfrm>
            <a:off x="-1" y="0"/>
            <a:ext cx="4640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ptos Display" panose="020B0004020202020204" pitchFamily="34" charset="0"/>
              </a:rPr>
              <a:t>REGRESIÓN MÚLTIPLE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072B0026-8B58-7F55-50B1-0213FA989720}"/>
              </a:ext>
            </a:extLst>
          </p:cNvPr>
          <p:cNvSpPr/>
          <p:nvPr/>
        </p:nvSpPr>
        <p:spPr>
          <a:xfrm>
            <a:off x="2144996" y="1051132"/>
            <a:ext cx="2110812" cy="21449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VAR 1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167A923-798D-5142-372E-8FA89CE82D56}"/>
              </a:ext>
            </a:extLst>
          </p:cNvPr>
          <p:cNvSpPr/>
          <p:nvPr/>
        </p:nvSpPr>
        <p:spPr>
          <a:xfrm>
            <a:off x="2203392" y="3545080"/>
            <a:ext cx="2110812" cy="21449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VAR 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77E60A-B634-E71F-A6F7-1E5042EDF67F}"/>
              </a:ext>
            </a:extLst>
          </p:cNvPr>
          <p:cNvSpPr txBox="1"/>
          <p:nvPr/>
        </p:nvSpPr>
        <p:spPr>
          <a:xfrm>
            <a:off x="5477855" y="2290272"/>
            <a:ext cx="172625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9900" dirty="0"/>
              <a:t>~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B3C365B-8D0E-5DFB-1D92-01DF8FAAAAB3}"/>
              </a:ext>
            </a:extLst>
          </p:cNvPr>
          <p:cNvSpPr/>
          <p:nvPr/>
        </p:nvSpPr>
        <p:spPr>
          <a:xfrm>
            <a:off x="7860709" y="2382852"/>
            <a:ext cx="2110812" cy="21449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VAR y</a:t>
            </a:r>
          </a:p>
        </p:txBody>
      </p:sp>
    </p:spTree>
    <p:extLst>
      <p:ext uri="{BB962C8B-B14F-4D97-AF65-F5344CB8AC3E}">
        <p14:creationId xmlns:p14="http://schemas.microsoft.com/office/powerpoint/2010/main" val="297532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60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6D28927-C53E-2601-B731-51B68784271B}"/>
              </a:ext>
            </a:extLst>
          </p:cNvPr>
          <p:cNvSpPr txBox="1"/>
          <p:nvPr/>
        </p:nvSpPr>
        <p:spPr>
          <a:xfrm>
            <a:off x="-1" y="0"/>
            <a:ext cx="593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ptos Display" panose="020B0004020202020204" pitchFamily="34" charset="0"/>
              </a:rPr>
              <a:t>CORRELACIÓN DE PEARSON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CD210EB-3589-D5F3-A40E-959BA9D7019E}"/>
              </a:ext>
            </a:extLst>
          </p:cNvPr>
          <p:cNvCxnSpPr/>
          <p:nvPr/>
        </p:nvCxnSpPr>
        <p:spPr>
          <a:xfrm>
            <a:off x="1111079" y="2023494"/>
            <a:ext cx="0" cy="288000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0BD5AD7-AC63-7EB8-6C14-CEF52D4BA376}"/>
              </a:ext>
            </a:extLst>
          </p:cNvPr>
          <p:cNvCxnSpPr>
            <a:cxnSpLocks/>
          </p:cNvCxnSpPr>
          <p:nvPr/>
        </p:nvCxnSpPr>
        <p:spPr>
          <a:xfrm rot="5400000">
            <a:off x="2556570" y="3450512"/>
            <a:ext cx="0" cy="288000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71EDA51-1C54-CAE4-1836-A777E911C944}"/>
              </a:ext>
            </a:extLst>
          </p:cNvPr>
          <p:cNvCxnSpPr/>
          <p:nvPr/>
        </p:nvCxnSpPr>
        <p:spPr>
          <a:xfrm flipV="1">
            <a:off x="1136462" y="2089188"/>
            <a:ext cx="2697018" cy="27801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3D43100E-9E81-B5BE-2D87-4FDAA0BF339B}"/>
              </a:ext>
            </a:extLst>
          </p:cNvPr>
          <p:cNvSpPr/>
          <p:nvPr/>
        </p:nvSpPr>
        <p:spPr>
          <a:xfrm>
            <a:off x="1376607" y="4592242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801262E-F126-92D1-303F-BB6774BA3955}"/>
              </a:ext>
            </a:extLst>
          </p:cNvPr>
          <p:cNvSpPr/>
          <p:nvPr/>
        </p:nvSpPr>
        <p:spPr>
          <a:xfrm>
            <a:off x="1473589" y="4125805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5CE43E8-8B91-D42F-057E-B325007F3A75}"/>
              </a:ext>
            </a:extLst>
          </p:cNvPr>
          <p:cNvSpPr/>
          <p:nvPr/>
        </p:nvSpPr>
        <p:spPr>
          <a:xfrm>
            <a:off x="1903079" y="4102715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5824B0-DF21-6674-B60C-224AAF728DA7}"/>
              </a:ext>
            </a:extLst>
          </p:cNvPr>
          <p:cNvSpPr/>
          <p:nvPr/>
        </p:nvSpPr>
        <p:spPr>
          <a:xfrm>
            <a:off x="1879988" y="3719407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601FDF8-98B7-988E-BC7E-7E2C0C179305}"/>
              </a:ext>
            </a:extLst>
          </p:cNvPr>
          <p:cNvSpPr/>
          <p:nvPr/>
        </p:nvSpPr>
        <p:spPr>
          <a:xfrm>
            <a:off x="2364898" y="3677843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11922C3-4EC9-9C78-2914-B82DE761EA52}"/>
              </a:ext>
            </a:extLst>
          </p:cNvPr>
          <p:cNvSpPr/>
          <p:nvPr/>
        </p:nvSpPr>
        <p:spPr>
          <a:xfrm>
            <a:off x="2702024" y="3303771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FC5D394-9FC9-0A82-2D3E-2A3C0D236AFE}"/>
              </a:ext>
            </a:extLst>
          </p:cNvPr>
          <p:cNvSpPr/>
          <p:nvPr/>
        </p:nvSpPr>
        <p:spPr>
          <a:xfrm>
            <a:off x="2734351" y="2818862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27FA3AC-88BE-74EB-8E2B-11B1A3A93F3C}"/>
              </a:ext>
            </a:extLst>
          </p:cNvPr>
          <p:cNvSpPr/>
          <p:nvPr/>
        </p:nvSpPr>
        <p:spPr>
          <a:xfrm>
            <a:off x="3237733" y="2823479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E167DCD-62A1-6A1B-27A3-E32006DD153B}"/>
              </a:ext>
            </a:extLst>
          </p:cNvPr>
          <p:cNvSpPr/>
          <p:nvPr/>
        </p:nvSpPr>
        <p:spPr>
          <a:xfrm>
            <a:off x="3556388" y="2430935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0A23B24-EA4B-2E8F-9F55-2C7E01DB6432}"/>
              </a:ext>
            </a:extLst>
          </p:cNvPr>
          <p:cNvSpPr/>
          <p:nvPr/>
        </p:nvSpPr>
        <p:spPr>
          <a:xfrm>
            <a:off x="3579479" y="2010680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50" name="Picture 2" descr="Correlación de Pearson - Explicación sencilla - DATAtab">
            <a:extLst>
              <a:ext uri="{FF2B5EF4-FFF2-40B4-BE49-F238E27FC236}">
                <a16:creationId xmlns:a16="http://schemas.microsoft.com/office/drawing/2014/main" id="{6FA6620D-C198-B600-5078-DBA883A16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6" t="37001" r="30633" b="28675"/>
          <a:stretch/>
        </p:blipFill>
        <p:spPr bwMode="auto">
          <a:xfrm>
            <a:off x="6246976" y="3102124"/>
            <a:ext cx="3706332" cy="91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81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3FB864A-8B19-A701-5A89-272599DD0E6A}"/>
              </a:ext>
            </a:extLst>
          </p:cNvPr>
          <p:cNvSpPr txBox="1"/>
          <p:nvPr/>
        </p:nvSpPr>
        <p:spPr>
          <a:xfrm>
            <a:off x="-1" y="0"/>
            <a:ext cx="593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ptos Display" panose="020B0004020202020204" pitchFamily="34" charset="0"/>
              </a:rPr>
              <a:t>CORRELACIÓN DE KENDALL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C6806BB8-F4D1-1FEE-5013-5FD6D42726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7627925"/>
              </p:ext>
            </p:extLst>
          </p:nvPr>
        </p:nvGraphicFramePr>
        <p:xfrm>
          <a:off x="6862271" y="1273322"/>
          <a:ext cx="3204675" cy="2358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A2A93983-7960-9D4E-2AA9-2F44FD1EF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239937"/>
              </p:ext>
            </p:extLst>
          </p:nvPr>
        </p:nvGraphicFramePr>
        <p:xfrm>
          <a:off x="493758" y="1189685"/>
          <a:ext cx="4462801" cy="459581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37543">
                  <a:extLst>
                    <a:ext uri="{9D8B030D-6E8A-4147-A177-3AD203B41FA5}">
                      <a16:colId xmlns:a16="http://schemas.microsoft.com/office/drawing/2014/main" val="1925559266"/>
                    </a:ext>
                  </a:extLst>
                </a:gridCol>
                <a:gridCol w="637543">
                  <a:extLst>
                    <a:ext uri="{9D8B030D-6E8A-4147-A177-3AD203B41FA5}">
                      <a16:colId xmlns:a16="http://schemas.microsoft.com/office/drawing/2014/main" val="1464994340"/>
                    </a:ext>
                  </a:extLst>
                </a:gridCol>
                <a:gridCol w="637543">
                  <a:extLst>
                    <a:ext uri="{9D8B030D-6E8A-4147-A177-3AD203B41FA5}">
                      <a16:colId xmlns:a16="http://schemas.microsoft.com/office/drawing/2014/main" val="1097730332"/>
                    </a:ext>
                  </a:extLst>
                </a:gridCol>
                <a:gridCol w="637543">
                  <a:extLst>
                    <a:ext uri="{9D8B030D-6E8A-4147-A177-3AD203B41FA5}">
                      <a16:colId xmlns:a16="http://schemas.microsoft.com/office/drawing/2014/main" val="421015472"/>
                    </a:ext>
                  </a:extLst>
                </a:gridCol>
                <a:gridCol w="637543">
                  <a:extLst>
                    <a:ext uri="{9D8B030D-6E8A-4147-A177-3AD203B41FA5}">
                      <a16:colId xmlns:a16="http://schemas.microsoft.com/office/drawing/2014/main" val="849170451"/>
                    </a:ext>
                  </a:extLst>
                </a:gridCol>
                <a:gridCol w="637543">
                  <a:extLst>
                    <a:ext uri="{9D8B030D-6E8A-4147-A177-3AD203B41FA5}">
                      <a16:colId xmlns:a16="http://schemas.microsoft.com/office/drawing/2014/main" val="3904222086"/>
                    </a:ext>
                  </a:extLst>
                </a:gridCol>
                <a:gridCol w="637543">
                  <a:extLst>
                    <a:ext uri="{9D8B030D-6E8A-4147-A177-3AD203B41FA5}">
                      <a16:colId xmlns:a16="http://schemas.microsoft.com/office/drawing/2014/main" val="411860374"/>
                    </a:ext>
                  </a:extLst>
                </a:gridCol>
              </a:tblGrid>
              <a:tr h="656545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78984"/>
                  </a:ext>
                </a:extLst>
              </a:tr>
              <a:tr h="656545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65800"/>
                  </a:ext>
                </a:extLst>
              </a:tr>
              <a:tr h="656545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51590"/>
                  </a:ext>
                </a:extLst>
              </a:tr>
              <a:tr h="656545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733821"/>
                  </a:ext>
                </a:extLst>
              </a:tr>
              <a:tr h="656545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327045"/>
                  </a:ext>
                </a:extLst>
              </a:tr>
              <a:tr h="656545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565965"/>
                  </a:ext>
                </a:extLst>
              </a:tr>
              <a:tr h="656545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3653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DA843AF-759B-9217-E673-A49E95283A9A}"/>
                  </a:ext>
                </a:extLst>
              </p:cNvPr>
              <p:cNvSpPr txBox="1"/>
              <p:nvPr/>
            </p:nvSpPr>
            <p:spPr>
              <a:xfrm>
                <a:off x="6127511" y="3973367"/>
                <a:ext cx="1951368" cy="966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sz="4400" dirty="0"/>
                  <a:t>t </a:t>
                </a:r>
                <a14:m>
                  <m:oMath xmlns:m="http://schemas.openxmlformats.org/officeDocument/2006/math">
                    <m:r>
                      <a:rPr lang="es-MX" sz="4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4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s-MX" sz="44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s-MX" sz="4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s-MX" sz="4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s-MX" sz="4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4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es-MX" sz="4400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DA843AF-759B-9217-E673-A49E95283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511" y="3973367"/>
                <a:ext cx="1951368" cy="966162"/>
              </a:xfrm>
              <a:prstGeom prst="rect">
                <a:avLst/>
              </a:prstGeom>
              <a:blipFill>
                <a:blip r:embed="rId7"/>
                <a:stretch>
                  <a:fillRect l="-17188" t="-2532" b="-1962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DAD2575-62AC-871F-778E-A0F7D3C646CA}"/>
                  </a:ext>
                </a:extLst>
              </p:cNvPr>
              <p:cNvSpPr txBox="1"/>
              <p:nvPr/>
            </p:nvSpPr>
            <p:spPr>
              <a:xfrm>
                <a:off x="8724008" y="3963398"/>
                <a:ext cx="2094741" cy="960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sz="4400" dirty="0"/>
                  <a:t>t </a:t>
                </a:r>
                <a14:m>
                  <m:oMath xmlns:m="http://schemas.openxmlformats.org/officeDocument/2006/math">
                    <m:r>
                      <a:rPr lang="es-MX" sz="4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4400" b="0" i="1" smtClean="0">
                            <a:latin typeface="Cambria Math" panose="02040503050406030204" pitchFamily="18" charset="0"/>
                          </a:rPr>
                          <m:t>11 − 4</m:t>
                        </m:r>
                      </m:num>
                      <m:den>
                        <m:r>
                          <a:rPr lang="es-MX" sz="4400" b="0" i="1" smtClean="0">
                            <a:latin typeface="Cambria Math" panose="02040503050406030204" pitchFamily="18" charset="0"/>
                          </a:rPr>
                          <m:t>11+4</m:t>
                        </m:r>
                      </m:den>
                    </m:f>
                  </m:oMath>
                </a14:m>
                <a:endParaRPr lang="es-MX" sz="4400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DAD2575-62AC-871F-778E-A0F7D3C64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008" y="3963398"/>
                <a:ext cx="2094741" cy="960519"/>
              </a:xfrm>
              <a:prstGeom prst="rect">
                <a:avLst/>
              </a:prstGeom>
              <a:blipFill>
                <a:blip r:embed="rId8"/>
                <a:stretch>
                  <a:fillRect l="-15988" t="-3165" b="-1962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F973ADD-5B47-6E81-ADB0-0469BD2F3139}"/>
                  </a:ext>
                </a:extLst>
              </p:cNvPr>
              <p:cNvSpPr txBox="1"/>
              <p:nvPr/>
            </p:nvSpPr>
            <p:spPr>
              <a:xfrm>
                <a:off x="6175937" y="5508763"/>
                <a:ext cx="3161571" cy="957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sz="4400" dirty="0"/>
                  <a:t>t </a:t>
                </a:r>
                <a14:m>
                  <m:oMath xmlns:m="http://schemas.openxmlformats.org/officeDocument/2006/math">
                    <m:r>
                      <a:rPr lang="es-MX" sz="4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4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s-MX" sz="44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s-MX" sz="4400" b="0" i="1" smtClean="0">
                        <a:latin typeface="Cambria Math" panose="02040503050406030204" pitchFamily="18" charset="0"/>
                      </a:rPr>
                      <m:t>=0.46</m:t>
                    </m:r>
                  </m:oMath>
                </a14:m>
                <a:endParaRPr lang="es-MX" sz="4400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F973ADD-5B47-6E81-ADB0-0469BD2F3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937" y="5508763"/>
                <a:ext cx="3161571" cy="957826"/>
              </a:xfrm>
              <a:prstGeom prst="rect">
                <a:avLst/>
              </a:prstGeom>
              <a:blipFill>
                <a:blip r:embed="rId9"/>
                <a:stretch>
                  <a:fillRect l="-10597" t="-3185" b="-1974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84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2805BDE-0E6F-DA7B-33F0-496F71F2DAE2}"/>
              </a:ext>
            </a:extLst>
          </p:cNvPr>
          <p:cNvSpPr txBox="1"/>
          <p:nvPr/>
        </p:nvSpPr>
        <p:spPr>
          <a:xfrm>
            <a:off x="-2" y="0"/>
            <a:ext cx="6152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ptos Display" panose="020B0004020202020204" pitchFamily="34" charset="0"/>
              </a:rPr>
              <a:t>CORRELACIÓN DE SPEARMAN</a:t>
            </a: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596F323C-A0C9-6C73-5806-D9376BA0B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779770"/>
              </p:ext>
            </p:extLst>
          </p:nvPr>
        </p:nvGraphicFramePr>
        <p:xfrm>
          <a:off x="2852396" y="1146956"/>
          <a:ext cx="2728008" cy="459581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82002">
                  <a:extLst>
                    <a:ext uri="{9D8B030D-6E8A-4147-A177-3AD203B41FA5}">
                      <a16:colId xmlns:a16="http://schemas.microsoft.com/office/drawing/2014/main" val="1925559266"/>
                    </a:ext>
                  </a:extLst>
                </a:gridCol>
                <a:gridCol w="682002">
                  <a:extLst>
                    <a:ext uri="{9D8B030D-6E8A-4147-A177-3AD203B41FA5}">
                      <a16:colId xmlns:a16="http://schemas.microsoft.com/office/drawing/2014/main" val="1464994340"/>
                    </a:ext>
                  </a:extLst>
                </a:gridCol>
                <a:gridCol w="682002">
                  <a:extLst>
                    <a:ext uri="{9D8B030D-6E8A-4147-A177-3AD203B41FA5}">
                      <a16:colId xmlns:a16="http://schemas.microsoft.com/office/drawing/2014/main" val="1097730332"/>
                    </a:ext>
                  </a:extLst>
                </a:gridCol>
                <a:gridCol w="682002">
                  <a:extLst>
                    <a:ext uri="{9D8B030D-6E8A-4147-A177-3AD203B41FA5}">
                      <a16:colId xmlns:a16="http://schemas.microsoft.com/office/drawing/2014/main" val="421015472"/>
                    </a:ext>
                  </a:extLst>
                </a:gridCol>
              </a:tblGrid>
              <a:tr h="656545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x</a:t>
                      </a:r>
                      <a:r>
                        <a:rPr lang="es-MX" sz="2400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/>
                        <a:t>y</a:t>
                      </a:r>
                      <a:r>
                        <a:rPr lang="es-MX" sz="2400" baseline="30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78984"/>
                  </a:ext>
                </a:extLst>
              </a:tr>
              <a:tr h="656545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65800"/>
                  </a:ext>
                </a:extLst>
              </a:tr>
              <a:tr h="656545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51590"/>
                  </a:ext>
                </a:extLst>
              </a:tr>
              <a:tr h="656545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733821"/>
                  </a:ext>
                </a:extLst>
              </a:tr>
              <a:tr h="656545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327045"/>
                  </a:ext>
                </a:extLst>
              </a:tr>
              <a:tr h="656545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565965"/>
                  </a:ext>
                </a:extLst>
              </a:tr>
              <a:tr h="656545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365301"/>
                  </a:ext>
                </a:extLst>
              </a:tr>
            </a:tbl>
          </a:graphicData>
        </a:graphic>
      </p:graphicFrame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B68D2104-BC0C-D302-E667-03BFDCDEF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414748"/>
              </p:ext>
            </p:extLst>
          </p:nvPr>
        </p:nvGraphicFramePr>
        <p:xfrm>
          <a:off x="133409" y="1085712"/>
          <a:ext cx="1364004" cy="459581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82002">
                  <a:extLst>
                    <a:ext uri="{9D8B030D-6E8A-4147-A177-3AD203B41FA5}">
                      <a16:colId xmlns:a16="http://schemas.microsoft.com/office/drawing/2014/main" val="1925559266"/>
                    </a:ext>
                  </a:extLst>
                </a:gridCol>
                <a:gridCol w="682002">
                  <a:extLst>
                    <a:ext uri="{9D8B030D-6E8A-4147-A177-3AD203B41FA5}">
                      <a16:colId xmlns:a16="http://schemas.microsoft.com/office/drawing/2014/main" val="1097730332"/>
                    </a:ext>
                  </a:extLst>
                </a:gridCol>
              </a:tblGrid>
              <a:tr h="656545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78984"/>
                  </a:ext>
                </a:extLst>
              </a:tr>
              <a:tr h="656545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65800"/>
                  </a:ext>
                </a:extLst>
              </a:tr>
              <a:tr h="656545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51590"/>
                  </a:ext>
                </a:extLst>
              </a:tr>
              <a:tr h="656545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733821"/>
                  </a:ext>
                </a:extLst>
              </a:tr>
              <a:tr h="656545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327045"/>
                  </a:ext>
                </a:extLst>
              </a:tr>
              <a:tr h="656545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565965"/>
                  </a:ext>
                </a:extLst>
              </a:tr>
              <a:tr h="656545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365301"/>
                  </a:ext>
                </a:extLst>
              </a:tr>
            </a:tbl>
          </a:graphicData>
        </a:graphic>
      </p:graphicFrame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190A65A-CB19-F090-95AE-4B1E3B1F9546}"/>
              </a:ext>
            </a:extLst>
          </p:cNvPr>
          <p:cNvCxnSpPr/>
          <p:nvPr/>
        </p:nvCxnSpPr>
        <p:spPr>
          <a:xfrm>
            <a:off x="7657158" y="1553475"/>
            <a:ext cx="0" cy="288000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C15CF43-3E32-B23A-EFC9-C06E0C5EB72F}"/>
              </a:ext>
            </a:extLst>
          </p:cNvPr>
          <p:cNvCxnSpPr>
            <a:cxnSpLocks/>
          </p:cNvCxnSpPr>
          <p:nvPr/>
        </p:nvCxnSpPr>
        <p:spPr>
          <a:xfrm rot="5400000">
            <a:off x="9102649" y="2980493"/>
            <a:ext cx="0" cy="288000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1734ED8-9340-CB16-01F0-99CF80100B6B}"/>
              </a:ext>
            </a:extLst>
          </p:cNvPr>
          <p:cNvCxnSpPr/>
          <p:nvPr/>
        </p:nvCxnSpPr>
        <p:spPr>
          <a:xfrm flipV="1">
            <a:off x="7682541" y="1619169"/>
            <a:ext cx="2697018" cy="27801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AE614763-C7FD-7E88-6EA9-4D74A4151C06}"/>
              </a:ext>
            </a:extLst>
          </p:cNvPr>
          <p:cNvSpPr/>
          <p:nvPr/>
        </p:nvSpPr>
        <p:spPr>
          <a:xfrm>
            <a:off x="7922686" y="4122223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2D5B6D5-C1F4-7DC0-C712-FC998FA5CE38}"/>
              </a:ext>
            </a:extLst>
          </p:cNvPr>
          <p:cNvSpPr/>
          <p:nvPr/>
        </p:nvSpPr>
        <p:spPr>
          <a:xfrm>
            <a:off x="8019668" y="3655786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F4999C7-D1BD-29C9-62BE-4F86C9C89F2D}"/>
              </a:ext>
            </a:extLst>
          </p:cNvPr>
          <p:cNvSpPr/>
          <p:nvPr/>
        </p:nvSpPr>
        <p:spPr>
          <a:xfrm>
            <a:off x="8449158" y="3632696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BB27678-2465-3938-BF86-A34F48E48BC4}"/>
              </a:ext>
            </a:extLst>
          </p:cNvPr>
          <p:cNvSpPr/>
          <p:nvPr/>
        </p:nvSpPr>
        <p:spPr>
          <a:xfrm>
            <a:off x="8426067" y="3249388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12C5C05-96A5-68E3-3EA5-70D6EF571576}"/>
              </a:ext>
            </a:extLst>
          </p:cNvPr>
          <p:cNvSpPr/>
          <p:nvPr/>
        </p:nvSpPr>
        <p:spPr>
          <a:xfrm>
            <a:off x="8910977" y="3207824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606E753-B45E-7D96-BAD4-D19F423B3D38}"/>
              </a:ext>
            </a:extLst>
          </p:cNvPr>
          <p:cNvSpPr/>
          <p:nvPr/>
        </p:nvSpPr>
        <p:spPr>
          <a:xfrm>
            <a:off x="9248103" y="2833752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2E70A45-BD31-71E8-B607-7D2C42887DFC}"/>
              </a:ext>
            </a:extLst>
          </p:cNvPr>
          <p:cNvSpPr/>
          <p:nvPr/>
        </p:nvSpPr>
        <p:spPr>
          <a:xfrm>
            <a:off x="9280430" y="2348843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1DAD882B-8068-07D1-AA6E-E2FB3140CDF6}"/>
              </a:ext>
            </a:extLst>
          </p:cNvPr>
          <p:cNvSpPr/>
          <p:nvPr/>
        </p:nvSpPr>
        <p:spPr>
          <a:xfrm>
            <a:off x="9783812" y="2353460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661597A-A65D-B46F-7646-D539894DAF78}"/>
              </a:ext>
            </a:extLst>
          </p:cNvPr>
          <p:cNvSpPr/>
          <p:nvPr/>
        </p:nvSpPr>
        <p:spPr>
          <a:xfrm>
            <a:off x="10102467" y="1960916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F6B85A8-7783-FF36-D730-FFC048307B07}"/>
              </a:ext>
            </a:extLst>
          </p:cNvPr>
          <p:cNvSpPr/>
          <p:nvPr/>
        </p:nvSpPr>
        <p:spPr>
          <a:xfrm>
            <a:off x="10125558" y="1540661"/>
            <a:ext cx="157019" cy="1293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08CC6FB-CD41-C7A0-BCE9-E1A5A1AA5388}"/>
              </a:ext>
            </a:extLst>
          </p:cNvPr>
          <p:cNvSpPr txBox="1"/>
          <p:nvPr/>
        </p:nvSpPr>
        <p:spPr>
          <a:xfrm>
            <a:off x="9092725" y="4683095"/>
            <a:ext cx="734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/>
              <a:t>x</a:t>
            </a:r>
            <a:r>
              <a:rPr lang="es-MX" sz="4000" baseline="30000" dirty="0"/>
              <a:t>1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A254E5F-9639-692C-3BE8-8EA91DFCB1CC}"/>
              </a:ext>
            </a:extLst>
          </p:cNvPr>
          <p:cNvSpPr txBox="1"/>
          <p:nvPr/>
        </p:nvSpPr>
        <p:spPr>
          <a:xfrm>
            <a:off x="6715570" y="2476856"/>
            <a:ext cx="734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/>
              <a:t>y</a:t>
            </a:r>
            <a:r>
              <a:rPr lang="es-MX" sz="4000" baseline="30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05305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157</Words>
  <Application>Microsoft Office PowerPoint</Application>
  <PresentationFormat>Panorámica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Aptos Display</vt:lpstr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Armando Ocampo</dc:creator>
  <cp:lastModifiedBy>Armando Ocampo</cp:lastModifiedBy>
  <cp:revision>14</cp:revision>
  <dcterms:created xsi:type="dcterms:W3CDTF">2023-09-14T01:47:19Z</dcterms:created>
  <dcterms:modified xsi:type="dcterms:W3CDTF">2023-09-27T00:53:41Z</dcterms:modified>
</cp:coreProperties>
</file>