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88" r:id="rId6"/>
    <p:sldId id="284" r:id="rId7"/>
    <p:sldId id="282" r:id="rId8"/>
    <p:sldId id="289" r:id="rId9"/>
    <p:sldId id="290" r:id="rId10"/>
    <p:sldId id="285" r:id="rId11"/>
    <p:sldId id="279" r:id="rId12"/>
    <p:sldId id="287" r:id="rId13"/>
    <p:sldId id="291" r:id="rId14"/>
    <p:sldId id="292" r:id="rId15"/>
    <p:sldId id="293" r:id="rId16"/>
    <p:sldId id="286" r:id="rId17"/>
    <p:sldId id="280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7E7B5F-709C-4296-9BEE-2752E0AB8EA2}" type="doc">
      <dgm:prSet loTypeId="urn:microsoft.com/office/officeart/2005/8/layout/vList2" loCatId="list" qsTypeId="urn:microsoft.com/office/officeart/2005/8/quickstyle/simple3" qsCatId="simple" csTypeId="urn:microsoft.com/office/officeart/2005/8/colors/accent0_1" csCatId="mainScheme"/>
      <dgm:spPr/>
      <dgm:t>
        <a:bodyPr/>
        <a:lstStyle/>
        <a:p>
          <a:endParaRPr lang="es-MX"/>
        </a:p>
      </dgm:t>
    </dgm:pt>
    <dgm:pt modelId="{EFF19BDC-3CA0-49C9-B5F1-3810408800F0}">
      <dgm:prSet/>
      <dgm:spPr/>
      <dgm:t>
        <a:bodyPr/>
        <a:lstStyle/>
        <a:p>
          <a:pPr algn="ctr"/>
          <a:r>
            <a:rPr lang="es-MX"/>
            <a:t>Número finito de estados</a:t>
          </a:r>
        </a:p>
      </dgm:t>
    </dgm:pt>
    <dgm:pt modelId="{20B23D77-90DC-4E7B-85D4-69CA4144E019}" type="parTrans" cxnId="{0A30F526-DCD0-4516-B7C4-A79A3E25CC5B}">
      <dgm:prSet/>
      <dgm:spPr/>
      <dgm:t>
        <a:bodyPr/>
        <a:lstStyle/>
        <a:p>
          <a:pPr algn="ctr"/>
          <a:endParaRPr lang="es-MX"/>
        </a:p>
      </dgm:t>
    </dgm:pt>
    <dgm:pt modelId="{E68E9EF1-4E08-4B5A-B7BC-C61102813868}" type="sibTrans" cxnId="{0A30F526-DCD0-4516-B7C4-A79A3E25CC5B}">
      <dgm:prSet/>
      <dgm:spPr/>
      <dgm:t>
        <a:bodyPr/>
        <a:lstStyle/>
        <a:p>
          <a:pPr algn="ctr"/>
          <a:endParaRPr lang="es-MX"/>
        </a:p>
      </dgm:t>
    </dgm:pt>
    <dgm:pt modelId="{9EC7B9A6-7147-47FE-A120-886DE67A1428}">
      <dgm:prSet/>
      <dgm:spPr/>
      <dgm:t>
        <a:bodyPr/>
        <a:lstStyle/>
        <a:p>
          <a:pPr algn="ctr"/>
          <a:r>
            <a:rPr lang="es-MX"/>
            <a:t>Probabilidad de ocurrencia de un evento depende del suceso inmediatamente anterior</a:t>
          </a:r>
        </a:p>
      </dgm:t>
    </dgm:pt>
    <dgm:pt modelId="{FF9235F2-2E0F-431B-884A-68DD3F74BC90}" type="parTrans" cxnId="{9365B4FC-310E-4A27-A64F-E1F678D652F0}">
      <dgm:prSet/>
      <dgm:spPr/>
      <dgm:t>
        <a:bodyPr/>
        <a:lstStyle/>
        <a:p>
          <a:pPr algn="ctr"/>
          <a:endParaRPr lang="es-MX"/>
        </a:p>
      </dgm:t>
    </dgm:pt>
    <dgm:pt modelId="{470BD803-72BF-484A-8541-C53A1755C927}" type="sibTrans" cxnId="{9365B4FC-310E-4A27-A64F-E1F678D652F0}">
      <dgm:prSet/>
      <dgm:spPr/>
      <dgm:t>
        <a:bodyPr/>
        <a:lstStyle/>
        <a:p>
          <a:pPr algn="ctr"/>
          <a:endParaRPr lang="es-MX"/>
        </a:p>
      </dgm:t>
    </dgm:pt>
    <dgm:pt modelId="{E1E36762-D628-4045-BF9D-1A282E419EEB}">
      <dgm:prSet/>
      <dgm:spPr/>
      <dgm:t>
        <a:bodyPr/>
        <a:lstStyle/>
        <a:p>
          <a:pPr algn="ctr"/>
          <a:r>
            <a:rPr lang="es-MX"/>
            <a:t>Las probabilidades permanecerán constantes en el tiempo</a:t>
          </a:r>
        </a:p>
      </dgm:t>
    </dgm:pt>
    <dgm:pt modelId="{11EE63F8-4B18-4511-A6CC-F549F6E8B759}" type="parTrans" cxnId="{D8200073-B106-4041-82B9-9778878E3E5F}">
      <dgm:prSet/>
      <dgm:spPr/>
      <dgm:t>
        <a:bodyPr/>
        <a:lstStyle/>
        <a:p>
          <a:pPr algn="ctr"/>
          <a:endParaRPr lang="es-MX"/>
        </a:p>
      </dgm:t>
    </dgm:pt>
    <dgm:pt modelId="{0B36004C-157E-46A8-9996-8F099250AB6D}" type="sibTrans" cxnId="{D8200073-B106-4041-82B9-9778878E3E5F}">
      <dgm:prSet/>
      <dgm:spPr/>
      <dgm:t>
        <a:bodyPr/>
        <a:lstStyle/>
        <a:p>
          <a:pPr algn="ctr"/>
          <a:endParaRPr lang="es-MX"/>
        </a:p>
      </dgm:t>
    </dgm:pt>
    <dgm:pt modelId="{BD129876-6D52-4C72-8496-E98EB47939C3}" type="pres">
      <dgm:prSet presAssocID="{397E7B5F-709C-4296-9BEE-2752E0AB8EA2}" presName="linear" presStyleCnt="0">
        <dgm:presLayoutVars>
          <dgm:animLvl val="lvl"/>
          <dgm:resizeHandles val="exact"/>
        </dgm:presLayoutVars>
      </dgm:prSet>
      <dgm:spPr/>
    </dgm:pt>
    <dgm:pt modelId="{A5C27A5A-7384-49F0-B3EC-447BE6ADBD3D}" type="pres">
      <dgm:prSet presAssocID="{EFF19BDC-3CA0-49C9-B5F1-3810408800F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7CFAE98-B31A-4794-AD8D-2670DC27933F}" type="pres">
      <dgm:prSet presAssocID="{E68E9EF1-4E08-4B5A-B7BC-C61102813868}" presName="spacer" presStyleCnt="0"/>
      <dgm:spPr/>
    </dgm:pt>
    <dgm:pt modelId="{8E8B5426-CDE8-4DCE-9478-FDD1062112B0}" type="pres">
      <dgm:prSet presAssocID="{9EC7B9A6-7147-47FE-A120-886DE67A142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D7AD57-DE12-4C12-B56F-F33C1EEAB931}" type="pres">
      <dgm:prSet presAssocID="{470BD803-72BF-484A-8541-C53A1755C927}" presName="spacer" presStyleCnt="0"/>
      <dgm:spPr/>
    </dgm:pt>
    <dgm:pt modelId="{5EC5CFA5-808B-4105-A19C-55458CB0B7B7}" type="pres">
      <dgm:prSet presAssocID="{E1E36762-D628-4045-BF9D-1A282E419EE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45EF10A-78B5-497B-B0D7-5265D17F7BA6}" type="presOf" srcId="{E1E36762-D628-4045-BF9D-1A282E419EEB}" destId="{5EC5CFA5-808B-4105-A19C-55458CB0B7B7}" srcOrd="0" destOrd="0" presId="urn:microsoft.com/office/officeart/2005/8/layout/vList2"/>
    <dgm:cxn modelId="{E95B6D24-4749-4ADF-86E1-DC106471FDEC}" type="presOf" srcId="{9EC7B9A6-7147-47FE-A120-886DE67A1428}" destId="{8E8B5426-CDE8-4DCE-9478-FDD1062112B0}" srcOrd="0" destOrd="0" presId="urn:microsoft.com/office/officeart/2005/8/layout/vList2"/>
    <dgm:cxn modelId="{0A30F526-DCD0-4516-B7C4-A79A3E25CC5B}" srcId="{397E7B5F-709C-4296-9BEE-2752E0AB8EA2}" destId="{EFF19BDC-3CA0-49C9-B5F1-3810408800F0}" srcOrd="0" destOrd="0" parTransId="{20B23D77-90DC-4E7B-85D4-69CA4144E019}" sibTransId="{E68E9EF1-4E08-4B5A-B7BC-C61102813868}"/>
    <dgm:cxn modelId="{43B5D544-190C-48C2-A55F-31DAF7326D4E}" type="presOf" srcId="{397E7B5F-709C-4296-9BEE-2752E0AB8EA2}" destId="{BD129876-6D52-4C72-8496-E98EB47939C3}" srcOrd="0" destOrd="0" presId="urn:microsoft.com/office/officeart/2005/8/layout/vList2"/>
    <dgm:cxn modelId="{D8200073-B106-4041-82B9-9778878E3E5F}" srcId="{397E7B5F-709C-4296-9BEE-2752E0AB8EA2}" destId="{E1E36762-D628-4045-BF9D-1A282E419EEB}" srcOrd="2" destOrd="0" parTransId="{11EE63F8-4B18-4511-A6CC-F549F6E8B759}" sibTransId="{0B36004C-157E-46A8-9996-8F099250AB6D}"/>
    <dgm:cxn modelId="{6954D4F6-4EF2-48DA-966B-83C79B9F173B}" type="presOf" srcId="{EFF19BDC-3CA0-49C9-B5F1-3810408800F0}" destId="{A5C27A5A-7384-49F0-B3EC-447BE6ADBD3D}" srcOrd="0" destOrd="0" presId="urn:microsoft.com/office/officeart/2005/8/layout/vList2"/>
    <dgm:cxn modelId="{9365B4FC-310E-4A27-A64F-E1F678D652F0}" srcId="{397E7B5F-709C-4296-9BEE-2752E0AB8EA2}" destId="{9EC7B9A6-7147-47FE-A120-886DE67A1428}" srcOrd="1" destOrd="0" parTransId="{FF9235F2-2E0F-431B-884A-68DD3F74BC90}" sibTransId="{470BD803-72BF-484A-8541-C53A1755C927}"/>
    <dgm:cxn modelId="{494FDC5C-BF9D-41E0-A11D-A44BE13CF131}" type="presParOf" srcId="{BD129876-6D52-4C72-8496-E98EB47939C3}" destId="{A5C27A5A-7384-49F0-B3EC-447BE6ADBD3D}" srcOrd="0" destOrd="0" presId="urn:microsoft.com/office/officeart/2005/8/layout/vList2"/>
    <dgm:cxn modelId="{F3D9A980-A126-4CDE-9E6F-0482528513C7}" type="presParOf" srcId="{BD129876-6D52-4C72-8496-E98EB47939C3}" destId="{77CFAE98-B31A-4794-AD8D-2670DC27933F}" srcOrd="1" destOrd="0" presId="urn:microsoft.com/office/officeart/2005/8/layout/vList2"/>
    <dgm:cxn modelId="{E9082FDA-7AC1-4A2D-8A27-3D3AB236C9D3}" type="presParOf" srcId="{BD129876-6D52-4C72-8496-E98EB47939C3}" destId="{8E8B5426-CDE8-4DCE-9478-FDD1062112B0}" srcOrd="2" destOrd="0" presId="urn:microsoft.com/office/officeart/2005/8/layout/vList2"/>
    <dgm:cxn modelId="{580AC45F-85A9-4611-A070-1E282528A957}" type="presParOf" srcId="{BD129876-6D52-4C72-8496-E98EB47939C3}" destId="{69D7AD57-DE12-4C12-B56F-F33C1EEAB931}" srcOrd="3" destOrd="0" presId="urn:microsoft.com/office/officeart/2005/8/layout/vList2"/>
    <dgm:cxn modelId="{D86CC32C-75C1-482B-8C1C-48A7AD7615D3}" type="presParOf" srcId="{BD129876-6D52-4C72-8496-E98EB47939C3}" destId="{5EC5CFA5-808B-4105-A19C-55458CB0B7B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27A5A-7384-49F0-B3EC-447BE6ADBD3D}">
      <dsp:nvSpPr>
        <dsp:cNvPr id="0" name=""/>
        <dsp:cNvSpPr/>
      </dsp:nvSpPr>
      <dsp:spPr>
        <a:xfrm>
          <a:off x="0" y="49073"/>
          <a:ext cx="9291782" cy="131093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/>
            <a:t>Número finito de estados</a:t>
          </a:r>
        </a:p>
      </dsp:txBody>
      <dsp:txXfrm>
        <a:off x="63994" y="113067"/>
        <a:ext cx="9163794" cy="1182942"/>
      </dsp:txXfrm>
    </dsp:sp>
    <dsp:sp modelId="{8E8B5426-CDE8-4DCE-9478-FDD1062112B0}">
      <dsp:nvSpPr>
        <dsp:cNvPr id="0" name=""/>
        <dsp:cNvSpPr/>
      </dsp:nvSpPr>
      <dsp:spPr>
        <a:xfrm>
          <a:off x="0" y="1455043"/>
          <a:ext cx="9291782" cy="131093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/>
            <a:t>Probabilidad de ocurrencia de un evento depende del suceso inmediatamente anterior</a:t>
          </a:r>
        </a:p>
      </dsp:txBody>
      <dsp:txXfrm>
        <a:off x="63994" y="1519037"/>
        <a:ext cx="9163794" cy="1182942"/>
      </dsp:txXfrm>
    </dsp:sp>
    <dsp:sp modelId="{5EC5CFA5-808B-4105-A19C-55458CB0B7B7}">
      <dsp:nvSpPr>
        <dsp:cNvPr id="0" name=""/>
        <dsp:cNvSpPr/>
      </dsp:nvSpPr>
      <dsp:spPr>
        <a:xfrm>
          <a:off x="0" y="2861014"/>
          <a:ext cx="9291782" cy="131093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/>
            <a:t>Las probabilidades permanecerán constantes en el tiempo</a:t>
          </a:r>
        </a:p>
      </dsp:txBody>
      <dsp:txXfrm>
        <a:off x="63994" y="2925008"/>
        <a:ext cx="9163794" cy="1182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AF038-E23A-2190-D607-B48956F52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F26647-3806-74D9-B828-97D7A67B4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DAFA29-2BAD-4818-47D9-EA4AE6C1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05/10/2023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34952E-6AE4-59A6-E29A-F1A8900E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687922-9065-6FAC-5CE4-0883E40F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607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69431-5770-DDA8-7E25-5EF6A9E3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4DE53D-4447-76C1-D818-AFA8A3FBB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9EC21A-48D8-85A3-51DC-3A7D16D6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05/10/2023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F17E66-1029-8C31-4E33-5D7598B5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6EF2AF-5B13-CFA9-58F2-449A17BA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211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CAEE38-C9D4-9894-174D-14D5A46CD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4FD505-3A3A-AC0A-DBE8-91CAD1AEE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BC401D-9C1D-EFF9-67E1-8622527A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05/10/2023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E9ED60-DBEC-C4CD-13CD-0EB1AA22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915E4A-F4D7-EBCC-AECD-E5B8B511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825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2D6D9-9F68-600F-D70C-BA7A1BAC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F8FB1E-7659-EED5-4BBF-A6534F3E8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821955-3C2F-D1EA-CEF2-C4246A51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05/10/2023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88DBFE-9C09-E301-DF28-00C5EA47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F3AD42-791D-D14D-1A28-5322A7A6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472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9FDA5-E9F5-86BE-AEBC-49E81C21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8F59AF-B0AC-3D4A-D483-7181E3B3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DE214B-DE82-C447-15D9-301B850F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05/10/2023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8628EE-3515-DE72-708D-B48AF088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FEC5A2-F805-C2A1-54A4-EEB191C5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799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E92C5-AD47-8786-648E-9B8E489F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8C2965-9DBF-E7AF-3F39-EA029E7E0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81E490-A89B-CE4E-8848-F00FFD5A5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E8D778-741E-F659-00EC-140E6B6D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05/10/2023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A77BF9-3FBC-D1D3-BB9E-1D4D2E43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8F6641-AED9-9585-DF6E-EB10B5AF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92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EA9C5-9E75-A4DF-6687-6709B4614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42478A-FDDB-4B60-2C2A-245ECE27A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3BDF4B-1251-D62D-4118-A371FDB1F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6B28EF-347C-DF0A-311E-959F32C10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42B61D-546D-8ADC-57AE-062A4A93F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670821-01CF-AFA2-E541-D303171B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05/10/2023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B09766-900C-E8DC-F07C-CC832B06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FF40175-E3B3-F5BD-FFF3-E8539E8E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589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5DA08-2688-5568-8470-BE0FAFF2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16ABC6-37A2-0C59-07F6-84B4901D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05/10/2023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382696-69F6-6816-CAD0-DEA3D426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B5DFA8-3ECC-1EEA-D293-A9C45E43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596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316FBFA-834B-0974-8498-494F9ADE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05/10/2023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DBD51D-440C-1128-D87C-4D5F22CA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E9B616-E06F-249B-D7B1-EE82AE12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63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A1EE4-A214-EB55-2B30-055EA708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697CD5-824F-8D0A-8A65-E450D2486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E79987-6E39-8011-9B7A-CFD3EB964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E69736-9EB4-2114-F810-DE0F28C82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05/10/2023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667721-F2E9-51D2-3E7A-0B1FFF1A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D9043D-82B3-4598-16C2-911561A7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237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F5480-628D-D252-4EB5-EC1F01D9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A21C1AA-DA11-63E0-8747-11F618724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1E2E3A-DBBC-FBF3-31BA-DC3A0AFF1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62FC7E-DE6D-2158-7B05-304FD4A5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05/10/2023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545054-D796-3D05-EB98-9986C841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AD2666-CD80-3586-D44C-DDDB513B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665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7A5A2F2-EE5F-EEDF-3330-D67460B8C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CA40EC-0C33-64C8-12BB-9D7C522A8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047C34-FE2B-699C-91C3-703900964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C858C-D197-4942-B422-236141546DC0}" type="datetimeFigureOut">
              <a:rPr lang="es-MX" smtClean="0"/>
              <a:t>05/10/2023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4147E9-1E0B-9B39-0FC2-8204CB2C8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86BF3F-B591-2D83-9DDF-D0C07E854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22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D236431-3FF5-183B-9AD6-3F99FF14F908}"/>
              </a:ext>
            </a:extLst>
          </p:cNvPr>
          <p:cNvSpPr txBox="1"/>
          <p:nvPr/>
        </p:nvSpPr>
        <p:spPr>
          <a:xfrm>
            <a:off x="1897168" y="1768979"/>
            <a:ext cx="89559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>
                <a:latin typeface="Aptos Display" panose="020B0004020202020204" pitchFamily="34" charset="0"/>
              </a:rPr>
              <a:t>TEMA 4. CADENAS DE MARKOV</a:t>
            </a:r>
          </a:p>
        </p:txBody>
      </p:sp>
    </p:spTree>
    <p:extLst>
      <p:ext uri="{BB962C8B-B14F-4D97-AF65-F5344CB8AC3E}">
        <p14:creationId xmlns:p14="http://schemas.microsoft.com/office/powerpoint/2010/main" val="658335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91A72E5A-227F-728F-C53B-F9408A37C59B}"/>
                  </a:ext>
                </a:extLst>
              </p:cNvPr>
              <p:cNvSpPr txBox="1"/>
              <p:nvPr/>
            </p:nvSpPr>
            <p:spPr>
              <a:xfrm>
                <a:off x="1773381" y="1681017"/>
                <a:ext cx="3666837" cy="1312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MX" sz="3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es-MX" sz="32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91A72E5A-227F-728F-C53B-F9408A37C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381" y="1681017"/>
                <a:ext cx="3666837" cy="13122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E60AFA19-5CEE-FE9B-19E8-6FC1FC843F9E}"/>
              </a:ext>
            </a:extLst>
          </p:cNvPr>
          <p:cNvSpPr txBox="1"/>
          <p:nvPr/>
        </p:nvSpPr>
        <p:spPr>
          <a:xfrm>
            <a:off x="2041234" y="1487053"/>
            <a:ext cx="1293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P1</a:t>
            </a:r>
          </a:p>
          <a:p>
            <a:r>
              <a:rPr lang="es-MX" sz="3600" dirty="0"/>
              <a:t>P2</a:t>
            </a:r>
          </a:p>
          <a:p>
            <a:r>
              <a:rPr lang="es-MX" sz="3600" dirty="0"/>
              <a:t>P3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2767B00-41AB-DB40-0E0F-9D2CC6A928CA}"/>
              </a:ext>
            </a:extLst>
          </p:cNvPr>
          <p:cNvSpPr txBox="1"/>
          <p:nvPr/>
        </p:nvSpPr>
        <p:spPr>
          <a:xfrm>
            <a:off x="2720105" y="909782"/>
            <a:ext cx="298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P1 P2 P3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2522C94-8ED6-F164-E378-69AE8CF42080}"/>
                  </a:ext>
                </a:extLst>
              </p:cNvPr>
              <p:cNvSpPr txBox="1"/>
              <p:nvPr/>
            </p:nvSpPr>
            <p:spPr>
              <a:xfrm>
                <a:off x="5454072" y="1593272"/>
                <a:ext cx="3666837" cy="1312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MX" sz="3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es-MX" sz="32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2522C94-8ED6-F164-E378-69AE8CF42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072" y="1593272"/>
                <a:ext cx="3666837" cy="13122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2416AA6A-DAA5-82F5-7966-27E6975755D6}"/>
              </a:ext>
            </a:extLst>
          </p:cNvPr>
          <p:cNvSpPr txBox="1"/>
          <p:nvPr/>
        </p:nvSpPr>
        <p:spPr>
          <a:xfrm>
            <a:off x="5648035" y="1427017"/>
            <a:ext cx="1293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P1</a:t>
            </a:r>
          </a:p>
          <a:p>
            <a:r>
              <a:rPr lang="es-MX" sz="3600" dirty="0"/>
              <a:t>P2</a:t>
            </a:r>
          </a:p>
          <a:p>
            <a:r>
              <a:rPr lang="es-MX" sz="3600" dirty="0"/>
              <a:t>P3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6DA8119-F41D-E3C3-1E1D-B333B3D4CCEF}"/>
              </a:ext>
            </a:extLst>
          </p:cNvPr>
          <p:cNvSpPr txBox="1"/>
          <p:nvPr/>
        </p:nvSpPr>
        <p:spPr>
          <a:xfrm>
            <a:off x="6419270" y="858982"/>
            <a:ext cx="298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P1 P2 P3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CB8A9F1-5765-DA7C-C325-5DD5D2C6D1ED}"/>
              </a:ext>
            </a:extLst>
          </p:cNvPr>
          <p:cNvSpPr txBox="1"/>
          <p:nvPr/>
        </p:nvSpPr>
        <p:spPr>
          <a:xfrm>
            <a:off x="4636653" y="1893454"/>
            <a:ext cx="1062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dirty="0"/>
              <a:t>*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76F7F75-CDCF-B420-C3A7-291B19C1A1E5}"/>
              </a:ext>
            </a:extLst>
          </p:cNvPr>
          <p:cNvSpPr txBox="1"/>
          <p:nvPr/>
        </p:nvSpPr>
        <p:spPr>
          <a:xfrm>
            <a:off x="-1" y="0"/>
            <a:ext cx="480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ptos Display" panose="020B0004020202020204" pitchFamily="34" charset="0"/>
              </a:rPr>
              <a:t>MATRIZ DE DOS PASOS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7BD958B-B7F8-DF93-77F7-12FCF432D66A}"/>
              </a:ext>
            </a:extLst>
          </p:cNvPr>
          <p:cNvSpPr/>
          <p:nvPr/>
        </p:nvSpPr>
        <p:spPr>
          <a:xfrm>
            <a:off x="2743199" y="1681018"/>
            <a:ext cx="1708727" cy="452582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67F5A18-B394-7625-AD18-98DC67273588}"/>
              </a:ext>
            </a:extLst>
          </p:cNvPr>
          <p:cNvSpPr/>
          <p:nvPr/>
        </p:nvSpPr>
        <p:spPr>
          <a:xfrm>
            <a:off x="6322290" y="1537854"/>
            <a:ext cx="623455" cy="1463963"/>
          </a:xfrm>
          <a:prstGeom prst="rect">
            <a:avLst/>
          </a:prstGeom>
          <a:solidFill>
            <a:schemeClr val="accent2"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8E81010-1A10-7817-2548-421E575DCD2F}"/>
              </a:ext>
            </a:extLst>
          </p:cNvPr>
          <p:cNvSpPr txBox="1"/>
          <p:nvPr/>
        </p:nvSpPr>
        <p:spPr>
          <a:xfrm>
            <a:off x="1948873" y="3629891"/>
            <a:ext cx="22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2(2)+3(4)+5(1) =21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5BDFD31-755B-3AFF-136F-CF8345E76C06}"/>
              </a:ext>
            </a:extLst>
          </p:cNvPr>
          <p:cNvSpPr txBox="1"/>
          <p:nvPr/>
        </p:nvSpPr>
        <p:spPr>
          <a:xfrm>
            <a:off x="4585855" y="3625272"/>
            <a:ext cx="22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2(3)+3(2)+5(6) =42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7DC90BA-7538-C3B6-56DC-B592E38803BA}"/>
              </a:ext>
            </a:extLst>
          </p:cNvPr>
          <p:cNvSpPr txBox="1"/>
          <p:nvPr/>
        </p:nvSpPr>
        <p:spPr>
          <a:xfrm>
            <a:off x="7195128" y="3611418"/>
            <a:ext cx="22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2(5)+3(4)+5(3) =37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5DD241E-024E-0769-2B12-D775714AA77B}"/>
                  </a:ext>
                </a:extLst>
              </p:cNvPr>
              <p:cNvSpPr txBox="1"/>
              <p:nvPr/>
            </p:nvSpPr>
            <p:spPr>
              <a:xfrm>
                <a:off x="4451927" y="4747492"/>
                <a:ext cx="2843727" cy="1623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MX" sz="4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42</m:t>
                            </m:r>
                          </m:e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37</m:t>
                            </m:r>
                          </m:e>
                        </m:mr>
                        <m:mr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mr>
                        <m:mr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mr>
                      </m:m>
                    </m:oMath>
                  </m:oMathPara>
                </a14:m>
                <a:endParaRPr lang="es-MX" sz="40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5DD241E-024E-0769-2B12-D775714AA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927" y="4747492"/>
                <a:ext cx="2843727" cy="16238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28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CE52799-8544-9E63-0C5D-6F5074C6E2CF}"/>
              </a:ext>
            </a:extLst>
          </p:cNvPr>
          <p:cNvSpPr txBox="1"/>
          <p:nvPr/>
        </p:nvSpPr>
        <p:spPr>
          <a:xfrm>
            <a:off x="-1" y="0"/>
            <a:ext cx="480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ptos Display" panose="020B0004020202020204" pitchFamily="34" charset="0"/>
              </a:rPr>
              <a:t>MATRIZ DE TRANSICIÓN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D4A3EC6-0823-6E10-D383-9B0BCF2DCA50}"/>
                  </a:ext>
                </a:extLst>
              </p:cNvPr>
              <p:cNvSpPr txBox="1"/>
              <p:nvPr/>
            </p:nvSpPr>
            <p:spPr>
              <a:xfrm>
                <a:off x="1828800" y="2456872"/>
                <a:ext cx="3666837" cy="22144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MX" sz="5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es-MX" sz="54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D4A3EC6-0823-6E10-D383-9B0BCF2DC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456872"/>
                <a:ext cx="3666837" cy="2214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637C5B7B-0FF2-801C-54D1-E0E0141E54CB}"/>
              </a:ext>
            </a:extLst>
          </p:cNvPr>
          <p:cNvSpPr txBox="1"/>
          <p:nvPr/>
        </p:nvSpPr>
        <p:spPr>
          <a:xfrm>
            <a:off x="1145308" y="2189017"/>
            <a:ext cx="12930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/>
              <a:t>P1</a:t>
            </a:r>
          </a:p>
          <a:p>
            <a:r>
              <a:rPr lang="es-MX" sz="6000" dirty="0"/>
              <a:t>P2</a:t>
            </a:r>
          </a:p>
          <a:p>
            <a:r>
              <a:rPr lang="es-MX" sz="6000" dirty="0"/>
              <a:t>P3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E3DBFB-BF55-1CD9-96CE-C5146E62C964}"/>
              </a:ext>
            </a:extLst>
          </p:cNvPr>
          <p:cNvSpPr txBox="1"/>
          <p:nvPr/>
        </p:nvSpPr>
        <p:spPr>
          <a:xfrm>
            <a:off x="2101270" y="1279237"/>
            <a:ext cx="2987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/>
              <a:t>P1 P2 P3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5CAC24B-D7C6-E6BC-28D8-0FB71DB266FF}"/>
                  </a:ext>
                </a:extLst>
              </p:cNvPr>
              <p:cNvSpPr txBox="1"/>
              <p:nvPr/>
            </p:nvSpPr>
            <p:spPr>
              <a:xfrm>
                <a:off x="7689273" y="2295236"/>
                <a:ext cx="3666837" cy="22144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MX" sz="5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es-MX" sz="54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5CAC24B-D7C6-E6BC-28D8-0FB71DB26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273" y="2295236"/>
                <a:ext cx="3666837" cy="2214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1C580C34-CF2E-36BC-577D-1176B9A2DD85}"/>
              </a:ext>
            </a:extLst>
          </p:cNvPr>
          <p:cNvSpPr txBox="1"/>
          <p:nvPr/>
        </p:nvSpPr>
        <p:spPr>
          <a:xfrm>
            <a:off x="7005781" y="2027381"/>
            <a:ext cx="12930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/>
              <a:t>P1</a:t>
            </a:r>
          </a:p>
          <a:p>
            <a:r>
              <a:rPr lang="es-MX" sz="6000" dirty="0"/>
              <a:t>P2</a:t>
            </a:r>
          </a:p>
          <a:p>
            <a:r>
              <a:rPr lang="es-MX" sz="6000" dirty="0"/>
              <a:t>P3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2D68629-2E19-355D-735C-E84B06A91DA7}"/>
              </a:ext>
            </a:extLst>
          </p:cNvPr>
          <p:cNvSpPr txBox="1"/>
          <p:nvPr/>
        </p:nvSpPr>
        <p:spPr>
          <a:xfrm>
            <a:off x="7961743" y="1117601"/>
            <a:ext cx="2987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/>
              <a:t>P1 P2 P3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8CE78A0-CA0A-80E1-76C2-CD7DDC61BC0A}"/>
              </a:ext>
            </a:extLst>
          </p:cNvPr>
          <p:cNvSpPr txBox="1"/>
          <p:nvPr/>
        </p:nvSpPr>
        <p:spPr>
          <a:xfrm>
            <a:off x="5597236" y="2650836"/>
            <a:ext cx="106218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8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539724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91A72E5A-227F-728F-C53B-F9408A37C59B}"/>
                  </a:ext>
                </a:extLst>
              </p:cNvPr>
              <p:cNvSpPr txBox="1"/>
              <p:nvPr/>
            </p:nvSpPr>
            <p:spPr>
              <a:xfrm>
                <a:off x="1773381" y="1681017"/>
                <a:ext cx="3666837" cy="1312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MX" sz="3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es-MX" sz="32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91A72E5A-227F-728F-C53B-F9408A37C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381" y="1681017"/>
                <a:ext cx="3666837" cy="13122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E60AFA19-5CEE-FE9B-19E8-6FC1FC843F9E}"/>
              </a:ext>
            </a:extLst>
          </p:cNvPr>
          <p:cNvSpPr txBox="1"/>
          <p:nvPr/>
        </p:nvSpPr>
        <p:spPr>
          <a:xfrm>
            <a:off x="2041234" y="1487053"/>
            <a:ext cx="1293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P1</a:t>
            </a:r>
          </a:p>
          <a:p>
            <a:r>
              <a:rPr lang="es-MX" sz="3600" dirty="0"/>
              <a:t>P2</a:t>
            </a:r>
          </a:p>
          <a:p>
            <a:r>
              <a:rPr lang="es-MX" sz="3600" dirty="0"/>
              <a:t>P3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2767B00-41AB-DB40-0E0F-9D2CC6A928CA}"/>
              </a:ext>
            </a:extLst>
          </p:cNvPr>
          <p:cNvSpPr txBox="1"/>
          <p:nvPr/>
        </p:nvSpPr>
        <p:spPr>
          <a:xfrm>
            <a:off x="2720105" y="909782"/>
            <a:ext cx="298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P1 P2 P3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2522C94-8ED6-F164-E378-69AE8CF42080}"/>
                  </a:ext>
                </a:extLst>
              </p:cNvPr>
              <p:cNvSpPr txBox="1"/>
              <p:nvPr/>
            </p:nvSpPr>
            <p:spPr>
              <a:xfrm>
                <a:off x="5454072" y="1593272"/>
                <a:ext cx="3666837" cy="1312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MX" sz="3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es-MX" sz="32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2522C94-8ED6-F164-E378-69AE8CF42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072" y="1593272"/>
                <a:ext cx="3666837" cy="13122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2416AA6A-DAA5-82F5-7966-27E6975755D6}"/>
              </a:ext>
            </a:extLst>
          </p:cNvPr>
          <p:cNvSpPr txBox="1"/>
          <p:nvPr/>
        </p:nvSpPr>
        <p:spPr>
          <a:xfrm>
            <a:off x="5648035" y="1427017"/>
            <a:ext cx="1293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P1</a:t>
            </a:r>
          </a:p>
          <a:p>
            <a:r>
              <a:rPr lang="es-MX" sz="3600" dirty="0"/>
              <a:t>P2</a:t>
            </a:r>
          </a:p>
          <a:p>
            <a:r>
              <a:rPr lang="es-MX" sz="3600" dirty="0"/>
              <a:t>P3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6DA8119-F41D-E3C3-1E1D-B333B3D4CCEF}"/>
              </a:ext>
            </a:extLst>
          </p:cNvPr>
          <p:cNvSpPr txBox="1"/>
          <p:nvPr/>
        </p:nvSpPr>
        <p:spPr>
          <a:xfrm>
            <a:off x="6419270" y="858982"/>
            <a:ext cx="298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P1 P2 P3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CB8A9F1-5765-DA7C-C325-5DD5D2C6D1ED}"/>
              </a:ext>
            </a:extLst>
          </p:cNvPr>
          <p:cNvSpPr txBox="1"/>
          <p:nvPr/>
        </p:nvSpPr>
        <p:spPr>
          <a:xfrm>
            <a:off x="4636653" y="1893454"/>
            <a:ext cx="1062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dirty="0"/>
              <a:t>*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76F7F75-CDCF-B420-C3A7-291B19C1A1E5}"/>
              </a:ext>
            </a:extLst>
          </p:cNvPr>
          <p:cNvSpPr txBox="1"/>
          <p:nvPr/>
        </p:nvSpPr>
        <p:spPr>
          <a:xfrm>
            <a:off x="-1" y="0"/>
            <a:ext cx="480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ptos Display" panose="020B0004020202020204" pitchFamily="34" charset="0"/>
              </a:rPr>
              <a:t>MATRIZ DE DOS PASOS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7BD958B-B7F8-DF93-77F7-12FCF432D66A}"/>
              </a:ext>
            </a:extLst>
          </p:cNvPr>
          <p:cNvSpPr/>
          <p:nvPr/>
        </p:nvSpPr>
        <p:spPr>
          <a:xfrm>
            <a:off x="2743199" y="1681018"/>
            <a:ext cx="1708727" cy="452582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67F5A18-B394-7625-AD18-98DC67273588}"/>
              </a:ext>
            </a:extLst>
          </p:cNvPr>
          <p:cNvSpPr/>
          <p:nvPr/>
        </p:nvSpPr>
        <p:spPr>
          <a:xfrm>
            <a:off x="6322290" y="1537854"/>
            <a:ext cx="623455" cy="1463963"/>
          </a:xfrm>
          <a:prstGeom prst="rect">
            <a:avLst/>
          </a:prstGeom>
          <a:solidFill>
            <a:schemeClr val="accent2"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8E81010-1A10-7817-2548-421E575DCD2F}"/>
              </a:ext>
            </a:extLst>
          </p:cNvPr>
          <p:cNvSpPr txBox="1"/>
          <p:nvPr/>
        </p:nvSpPr>
        <p:spPr>
          <a:xfrm>
            <a:off x="1948873" y="3629891"/>
            <a:ext cx="22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2(2)+3(4)+5(1) =21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5BDFD31-755B-3AFF-136F-CF8345E76C06}"/>
              </a:ext>
            </a:extLst>
          </p:cNvPr>
          <p:cNvSpPr txBox="1"/>
          <p:nvPr/>
        </p:nvSpPr>
        <p:spPr>
          <a:xfrm>
            <a:off x="4585855" y="3625272"/>
            <a:ext cx="22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2(3)+3(2)+5(6) =42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7DC90BA-7538-C3B6-56DC-B592E38803BA}"/>
              </a:ext>
            </a:extLst>
          </p:cNvPr>
          <p:cNvSpPr txBox="1"/>
          <p:nvPr/>
        </p:nvSpPr>
        <p:spPr>
          <a:xfrm>
            <a:off x="7195128" y="3611418"/>
            <a:ext cx="22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2(5)+3(4)+5(3) =37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5DD241E-024E-0769-2B12-D775714AA77B}"/>
                  </a:ext>
                </a:extLst>
              </p:cNvPr>
              <p:cNvSpPr txBox="1"/>
              <p:nvPr/>
            </p:nvSpPr>
            <p:spPr>
              <a:xfrm>
                <a:off x="4451927" y="4747492"/>
                <a:ext cx="2843727" cy="1623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MX" sz="4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42</m:t>
                            </m:r>
                          </m:e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37</m:t>
                            </m:r>
                          </m:e>
                        </m:mr>
                        <m:mr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e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e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e>
                        </m:mr>
                        <m:mr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e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38</m:t>
                            </m:r>
                          </m:e>
                        </m:mr>
                      </m:m>
                    </m:oMath>
                  </m:oMathPara>
                </a14:m>
                <a:endParaRPr lang="es-MX" sz="40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5DD241E-024E-0769-2B12-D775714AA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927" y="4747492"/>
                <a:ext cx="2843727" cy="16238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AF9B1537-1634-3B0B-43CC-4B885A06BDA6}"/>
              </a:ext>
            </a:extLst>
          </p:cNvPr>
          <p:cNvSpPr txBox="1"/>
          <p:nvPr/>
        </p:nvSpPr>
        <p:spPr>
          <a:xfrm>
            <a:off x="8599053" y="4895272"/>
            <a:ext cx="3232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/>
              <a:t>M</a:t>
            </a:r>
            <a:r>
              <a:rPr lang="es-MX" sz="4800" baseline="-25000" dirty="0"/>
              <a:t>n</a:t>
            </a:r>
            <a:r>
              <a:rPr lang="es-MX" sz="4800" dirty="0"/>
              <a:t> = [M1]</a:t>
            </a:r>
            <a:r>
              <a:rPr lang="es-MX" sz="4800" baseline="300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563952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C9B4B7C-A451-E4BF-C8DD-C388AE559192}"/>
              </a:ext>
            </a:extLst>
          </p:cNvPr>
          <p:cNvSpPr txBox="1"/>
          <p:nvPr/>
        </p:nvSpPr>
        <p:spPr>
          <a:xfrm>
            <a:off x="-1" y="0"/>
            <a:ext cx="480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ptos Display" panose="020B0004020202020204" pitchFamily="34" charset="0"/>
              </a:rPr>
              <a:t>MATRIZ DE DOS PASOS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B77B6EFD-8732-0793-83B4-5E7FA38C0CC0}"/>
              </a:ext>
            </a:extLst>
          </p:cNvPr>
          <p:cNvSpPr/>
          <p:nvPr/>
        </p:nvSpPr>
        <p:spPr>
          <a:xfrm>
            <a:off x="530098" y="2568401"/>
            <a:ext cx="1016603" cy="1041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P1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2672EFD-2194-55EC-31B4-93A5925E2508}"/>
              </a:ext>
            </a:extLst>
          </p:cNvPr>
          <p:cNvSpPr/>
          <p:nvPr/>
        </p:nvSpPr>
        <p:spPr>
          <a:xfrm>
            <a:off x="2945407" y="596437"/>
            <a:ext cx="1016603" cy="1041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C867EBE-C795-8BD1-71EE-51A0473ED0F9}"/>
              </a:ext>
            </a:extLst>
          </p:cNvPr>
          <p:cNvSpPr/>
          <p:nvPr/>
        </p:nvSpPr>
        <p:spPr>
          <a:xfrm>
            <a:off x="2866898" y="2466807"/>
            <a:ext cx="1016603" cy="1041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45B90CD-7700-CCDA-BCF4-1A30573DFEAB}"/>
              </a:ext>
            </a:extLst>
          </p:cNvPr>
          <p:cNvSpPr/>
          <p:nvPr/>
        </p:nvSpPr>
        <p:spPr>
          <a:xfrm>
            <a:off x="2871517" y="4309455"/>
            <a:ext cx="1016603" cy="1041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P3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05BC705-1792-C6C4-2C87-27E9FF48B403}"/>
              </a:ext>
            </a:extLst>
          </p:cNvPr>
          <p:cNvCxnSpPr>
            <a:cxnSpLocks/>
            <a:stCxn id="3" idx="6"/>
          </p:cNvCxnSpPr>
          <p:nvPr/>
        </p:nvCxnSpPr>
        <p:spPr>
          <a:xfrm flipV="1">
            <a:off x="1546701" y="1319419"/>
            <a:ext cx="1366982" cy="1769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32A13F6-D79E-FD23-256B-3E30FAFF587A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1546701" y="3089220"/>
            <a:ext cx="13023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C8EC488-E632-89EF-30F0-ED5FC7C55785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1546701" y="3089220"/>
            <a:ext cx="1324816" cy="1741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FEA400CD-DA04-22ED-D36F-26FDF7248B07}"/>
              </a:ext>
            </a:extLst>
          </p:cNvPr>
          <p:cNvSpPr/>
          <p:nvPr/>
        </p:nvSpPr>
        <p:spPr>
          <a:xfrm>
            <a:off x="5623952" y="2443717"/>
            <a:ext cx="1016603" cy="1041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P3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72B6859-D9FB-0EF3-A2D3-47257BCBEEE4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3998956" y="1172675"/>
            <a:ext cx="1624996" cy="17918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F6767E3-BE45-761F-08EF-3767DB9822F0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883501" y="2987626"/>
            <a:ext cx="16717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6D831E0-FC23-0EEF-A9C6-2534CFF02E05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3888120" y="3102037"/>
            <a:ext cx="1667163" cy="1728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EDDB84B-4A2C-3C0C-895B-13298AD1DAD1}"/>
              </a:ext>
            </a:extLst>
          </p:cNvPr>
          <p:cNvSpPr txBox="1"/>
          <p:nvPr/>
        </p:nvSpPr>
        <p:spPr>
          <a:xfrm>
            <a:off x="636919" y="5628243"/>
            <a:ext cx="10483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800" dirty="0"/>
              <a:t>M</a:t>
            </a:r>
            <a:r>
              <a:rPr lang="es-MX" sz="4800" baseline="-25000" dirty="0"/>
              <a:t>0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67E6BBC-F2F2-7E5B-2A87-9C81F8037C7E}"/>
              </a:ext>
            </a:extLst>
          </p:cNvPr>
          <p:cNvSpPr txBox="1"/>
          <p:nvPr/>
        </p:nvSpPr>
        <p:spPr>
          <a:xfrm>
            <a:off x="2950628" y="5679043"/>
            <a:ext cx="10483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800" dirty="0"/>
              <a:t>M</a:t>
            </a:r>
            <a:r>
              <a:rPr lang="es-MX" sz="4800" baseline="-25000" dirty="0"/>
              <a:t>1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D68E93A-1164-F5FA-D3CA-2A7CCF81BEE1}"/>
              </a:ext>
            </a:extLst>
          </p:cNvPr>
          <p:cNvSpPr txBox="1"/>
          <p:nvPr/>
        </p:nvSpPr>
        <p:spPr>
          <a:xfrm>
            <a:off x="5467537" y="5665189"/>
            <a:ext cx="10483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800" dirty="0"/>
              <a:t>M</a:t>
            </a:r>
            <a:r>
              <a:rPr lang="es-MX" sz="4800" baseline="-25000" dirty="0"/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9459A2-5C8B-B1B1-78A8-28B03188F2F1}"/>
              </a:ext>
            </a:extLst>
          </p:cNvPr>
          <p:cNvSpPr txBox="1"/>
          <p:nvPr/>
        </p:nvSpPr>
        <p:spPr>
          <a:xfrm>
            <a:off x="7329443" y="2615014"/>
            <a:ext cx="4862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P1P1+P1P2+P1P3+P1P3+P2P3+P3P3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AC55B58-BF17-657F-4CE1-8690938AEC6F}"/>
                  </a:ext>
                </a:extLst>
              </p:cNvPr>
              <p:cNvSpPr txBox="1"/>
              <p:nvPr/>
            </p:nvSpPr>
            <p:spPr>
              <a:xfrm>
                <a:off x="7748189" y="855961"/>
                <a:ext cx="3666837" cy="113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MX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es-MX" sz="2800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AC55B58-BF17-657F-4CE1-8690938AE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189" y="855961"/>
                <a:ext cx="3666837" cy="11394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ángulo 15">
            <a:extLst>
              <a:ext uri="{FF2B5EF4-FFF2-40B4-BE49-F238E27FC236}">
                <a16:creationId xmlns:a16="http://schemas.microsoft.com/office/drawing/2014/main" id="{6737AEAB-8085-6DFD-5FE8-8B6F575A1736}"/>
              </a:ext>
            </a:extLst>
          </p:cNvPr>
          <p:cNvSpPr/>
          <p:nvPr/>
        </p:nvSpPr>
        <p:spPr>
          <a:xfrm>
            <a:off x="7827948" y="766617"/>
            <a:ext cx="3435410" cy="452582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BD5A7FA-C4B3-C44B-04E6-8DC5E5C34982}"/>
              </a:ext>
            </a:extLst>
          </p:cNvPr>
          <p:cNvSpPr/>
          <p:nvPr/>
        </p:nvSpPr>
        <p:spPr>
          <a:xfrm>
            <a:off x="10287539" y="760186"/>
            <a:ext cx="975818" cy="1463963"/>
          </a:xfrm>
          <a:prstGeom prst="rect">
            <a:avLst/>
          </a:prstGeom>
          <a:solidFill>
            <a:schemeClr val="accent2"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CCDE24D-5357-9308-86C2-94B314C40D7C}"/>
                  </a:ext>
                </a:extLst>
              </p:cNvPr>
              <p:cNvSpPr txBox="1"/>
              <p:nvPr/>
            </p:nvSpPr>
            <p:spPr>
              <a:xfrm>
                <a:off x="8314626" y="3730543"/>
                <a:ext cx="2843727" cy="1623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MX" sz="4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42</m:t>
                            </m:r>
                          </m:e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37</m:t>
                            </m:r>
                          </m:e>
                        </m:mr>
                        <m:mr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e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e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e>
                        </m:mr>
                        <m:mr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e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38</m:t>
                            </m:r>
                          </m:e>
                        </m:mr>
                      </m:m>
                    </m:oMath>
                  </m:oMathPara>
                </a14:m>
                <a:endParaRPr lang="es-MX" sz="4000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CCDE24D-5357-9308-86C2-94B314C40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626" y="3730543"/>
                <a:ext cx="2843727" cy="16238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ángulo 19">
            <a:extLst>
              <a:ext uri="{FF2B5EF4-FFF2-40B4-BE49-F238E27FC236}">
                <a16:creationId xmlns:a16="http://schemas.microsoft.com/office/drawing/2014/main" id="{79738D91-04D9-08D2-1646-FF708ECA1C09}"/>
              </a:ext>
            </a:extLst>
          </p:cNvPr>
          <p:cNvSpPr/>
          <p:nvPr/>
        </p:nvSpPr>
        <p:spPr>
          <a:xfrm>
            <a:off x="10405756" y="3623417"/>
            <a:ext cx="755051" cy="693028"/>
          </a:xfrm>
          <a:prstGeom prst="rect">
            <a:avLst/>
          </a:prstGeom>
          <a:solidFill>
            <a:srgbClr val="FF0000">
              <a:alpha val="5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0235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C9B4B7C-A451-E4BF-C8DD-C388AE559192}"/>
              </a:ext>
            </a:extLst>
          </p:cNvPr>
          <p:cNvSpPr txBox="1"/>
          <p:nvPr/>
        </p:nvSpPr>
        <p:spPr>
          <a:xfrm>
            <a:off x="-1" y="0"/>
            <a:ext cx="480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ptos Display" panose="020B0004020202020204" pitchFamily="34" charset="0"/>
              </a:rPr>
              <a:t>MATRIZ DE DOS PASOS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B77B6EFD-8732-0793-83B4-5E7FA38C0CC0}"/>
              </a:ext>
            </a:extLst>
          </p:cNvPr>
          <p:cNvSpPr/>
          <p:nvPr/>
        </p:nvSpPr>
        <p:spPr>
          <a:xfrm>
            <a:off x="530098" y="2568401"/>
            <a:ext cx="1016603" cy="1041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P1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2672EFD-2194-55EC-31B4-93A5925E2508}"/>
              </a:ext>
            </a:extLst>
          </p:cNvPr>
          <p:cNvSpPr/>
          <p:nvPr/>
        </p:nvSpPr>
        <p:spPr>
          <a:xfrm>
            <a:off x="2945407" y="596437"/>
            <a:ext cx="1016603" cy="1041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C867EBE-C795-8BD1-71EE-51A0473ED0F9}"/>
              </a:ext>
            </a:extLst>
          </p:cNvPr>
          <p:cNvSpPr/>
          <p:nvPr/>
        </p:nvSpPr>
        <p:spPr>
          <a:xfrm>
            <a:off x="2866898" y="2466807"/>
            <a:ext cx="1016603" cy="1041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45B90CD-7700-CCDA-BCF4-1A30573DFEAB}"/>
              </a:ext>
            </a:extLst>
          </p:cNvPr>
          <p:cNvSpPr/>
          <p:nvPr/>
        </p:nvSpPr>
        <p:spPr>
          <a:xfrm>
            <a:off x="2871517" y="4309455"/>
            <a:ext cx="1016603" cy="1041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P3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05BC705-1792-C6C4-2C87-27E9FF48B403}"/>
              </a:ext>
            </a:extLst>
          </p:cNvPr>
          <p:cNvCxnSpPr>
            <a:cxnSpLocks/>
            <a:stCxn id="3" idx="6"/>
          </p:cNvCxnSpPr>
          <p:nvPr/>
        </p:nvCxnSpPr>
        <p:spPr>
          <a:xfrm flipV="1">
            <a:off x="1546701" y="1319419"/>
            <a:ext cx="1366982" cy="1769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32A13F6-D79E-FD23-256B-3E30FAFF587A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1546701" y="3089220"/>
            <a:ext cx="13023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C8EC488-E632-89EF-30F0-ED5FC7C55785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1546701" y="3089220"/>
            <a:ext cx="1324816" cy="1741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FEA400CD-DA04-22ED-D36F-26FDF7248B07}"/>
              </a:ext>
            </a:extLst>
          </p:cNvPr>
          <p:cNvSpPr/>
          <p:nvPr/>
        </p:nvSpPr>
        <p:spPr>
          <a:xfrm>
            <a:off x="5623952" y="2443717"/>
            <a:ext cx="1016603" cy="1041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P2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72B6859-D9FB-0EF3-A2D3-47257BCBEEE4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3998956" y="1172675"/>
            <a:ext cx="1624996" cy="17918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F6767E3-BE45-761F-08EF-3767DB9822F0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883501" y="2987626"/>
            <a:ext cx="16717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6D831E0-FC23-0EEF-A9C6-2534CFF02E05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3888120" y="3102037"/>
            <a:ext cx="1667163" cy="1728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EDDB84B-4A2C-3C0C-895B-13298AD1DAD1}"/>
              </a:ext>
            </a:extLst>
          </p:cNvPr>
          <p:cNvSpPr txBox="1"/>
          <p:nvPr/>
        </p:nvSpPr>
        <p:spPr>
          <a:xfrm>
            <a:off x="636919" y="5628243"/>
            <a:ext cx="10483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800" dirty="0"/>
              <a:t>M</a:t>
            </a:r>
            <a:r>
              <a:rPr lang="es-MX" sz="4800" baseline="-25000" dirty="0"/>
              <a:t>0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67E6BBC-F2F2-7E5B-2A87-9C81F8037C7E}"/>
              </a:ext>
            </a:extLst>
          </p:cNvPr>
          <p:cNvSpPr txBox="1"/>
          <p:nvPr/>
        </p:nvSpPr>
        <p:spPr>
          <a:xfrm>
            <a:off x="2950628" y="5679043"/>
            <a:ext cx="10483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800" dirty="0"/>
              <a:t>M</a:t>
            </a:r>
            <a:r>
              <a:rPr lang="es-MX" sz="4800" baseline="-25000" dirty="0"/>
              <a:t>1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D68E93A-1164-F5FA-D3CA-2A7CCF81BEE1}"/>
              </a:ext>
            </a:extLst>
          </p:cNvPr>
          <p:cNvSpPr txBox="1"/>
          <p:nvPr/>
        </p:nvSpPr>
        <p:spPr>
          <a:xfrm>
            <a:off x="5467537" y="5665189"/>
            <a:ext cx="10483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800" dirty="0"/>
              <a:t>M</a:t>
            </a:r>
            <a:r>
              <a:rPr lang="es-MX" sz="4800" baseline="-25000" dirty="0"/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9459A2-5C8B-B1B1-78A8-28B03188F2F1}"/>
              </a:ext>
            </a:extLst>
          </p:cNvPr>
          <p:cNvSpPr txBox="1"/>
          <p:nvPr/>
        </p:nvSpPr>
        <p:spPr>
          <a:xfrm>
            <a:off x="7329443" y="2615014"/>
            <a:ext cx="4862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P1P1+P1P2+P1P3+P1P2+P2P2+P3P2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AC55B58-BF17-657F-4CE1-8690938AEC6F}"/>
                  </a:ext>
                </a:extLst>
              </p:cNvPr>
              <p:cNvSpPr txBox="1"/>
              <p:nvPr/>
            </p:nvSpPr>
            <p:spPr>
              <a:xfrm>
                <a:off x="7748189" y="855961"/>
                <a:ext cx="3666837" cy="113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MX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es-MX" sz="2800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AC55B58-BF17-657F-4CE1-8690938AE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189" y="855961"/>
                <a:ext cx="3666837" cy="11394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ángulo 15">
            <a:extLst>
              <a:ext uri="{FF2B5EF4-FFF2-40B4-BE49-F238E27FC236}">
                <a16:creationId xmlns:a16="http://schemas.microsoft.com/office/drawing/2014/main" id="{6737AEAB-8085-6DFD-5FE8-8B6F575A1736}"/>
              </a:ext>
            </a:extLst>
          </p:cNvPr>
          <p:cNvSpPr/>
          <p:nvPr/>
        </p:nvSpPr>
        <p:spPr>
          <a:xfrm>
            <a:off x="7827948" y="766617"/>
            <a:ext cx="3435410" cy="452582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BD5A7FA-C4B3-C44B-04E6-8DC5E5C34982}"/>
              </a:ext>
            </a:extLst>
          </p:cNvPr>
          <p:cNvSpPr/>
          <p:nvPr/>
        </p:nvSpPr>
        <p:spPr>
          <a:xfrm>
            <a:off x="9108220" y="743095"/>
            <a:ext cx="975818" cy="1463963"/>
          </a:xfrm>
          <a:prstGeom prst="rect">
            <a:avLst/>
          </a:prstGeom>
          <a:solidFill>
            <a:schemeClr val="accent2"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CCDE24D-5357-9308-86C2-94B314C40D7C}"/>
                  </a:ext>
                </a:extLst>
              </p:cNvPr>
              <p:cNvSpPr txBox="1"/>
              <p:nvPr/>
            </p:nvSpPr>
            <p:spPr>
              <a:xfrm>
                <a:off x="8314626" y="3730543"/>
                <a:ext cx="2843727" cy="1623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MX" sz="4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42</m:t>
                            </m:r>
                          </m:e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37</m:t>
                            </m:r>
                          </m:e>
                        </m:mr>
                        <m:mr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e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e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e>
                        </m:mr>
                        <m:mr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e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38</m:t>
                            </m:r>
                          </m:e>
                        </m:mr>
                      </m:m>
                    </m:oMath>
                  </m:oMathPara>
                </a14:m>
                <a:endParaRPr lang="es-MX" sz="4000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CCDE24D-5357-9308-86C2-94B314C40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626" y="3730543"/>
                <a:ext cx="2843727" cy="16238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ángulo 19">
            <a:extLst>
              <a:ext uri="{FF2B5EF4-FFF2-40B4-BE49-F238E27FC236}">
                <a16:creationId xmlns:a16="http://schemas.microsoft.com/office/drawing/2014/main" id="{79738D91-04D9-08D2-1646-FF708ECA1C09}"/>
              </a:ext>
            </a:extLst>
          </p:cNvPr>
          <p:cNvSpPr/>
          <p:nvPr/>
        </p:nvSpPr>
        <p:spPr>
          <a:xfrm>
            <a:off x="9328986" y="3623417"/>
            <a:ext cx="755051" cy="693028"/>
          </a:xfrm>
          <a:prstGeom prst="rect">
            <a:avLst/>
          </a:prstGeom>
          <a:solidFill>
            <a:srgbClr val="FF0000">
              <a:alpha val="5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7656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C9B4B7C-A451-E4BF-C8DD-C388AE559192}"/>
              </a:ext>
            </a:extLst>
          </p:cNvPr>
          <p:cNvSpPr txBox="1"/>
          <p:nvPr/>
        </p:nvSpPr>
        <p:spPr>
          <a:xfrm>
            <a:off x="-1" y="0"/>
            <a:ext cx="480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ptos Display" panose="020B0004020202020204" pitchFamily="34" charset="0"/>
              </a:rPr>
              <a:t>MATRIZ DE DOS PASOS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B77B6EFD-8732-0793-83B4-5E7FA38C0CC0}"/>
              </a:ext>
            </a:extLst>
          </p:cNvPr>
          <p:cNvSpPr/>
          <p:nvPr/>
        </p:nvSpPr>
        <p:spPr>
          <a:xfrm>
            <a:off x="530098" y="2568401"/>
            <a:ext cx="1016603" cy="1041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P2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2672EFD-2194-55EC-31B4-93A5925E2508}"/>
              </a:ext>
            </a:extLst>
          </p:cNvPr>
          <p:cNvSpPr/>
          <p:nvPr/>
        </p:nvSpPr>
        <p:spPr>
          <a:xfrm>
            <a:off x="2945407" y="596437"/>
            <a:ext cx="1016603" cy="1041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C867EBE-C795-8BD1-71EE-51A0473ED0F9}"/>
              </a:ext>
            </a:extLst>
          </p:cNvPr>
          <p:cNvSpPr/>
          <p:nvPr/>
        </p:nvSpPr>
        <p:spPr>
          <a:xfrm>
            <a:off x="2866898" y="2466807"/>
            <a:ext cx="1016603" cy="1041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45B90CD-7700-CCDA-BCF4-1A30573DFEAB}"/>
              </a:ext>
            </a:extLst>
          </p:cNvPr>
          <p:cNvSpPr/>
          <p:nvPr/>
        </p:nvSpPr>
        <p:spPr>
          <a:xfrm>
            <a:off x="2871517" y="4309455"/>
            <a:ext cx="1016603" cy="1041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P3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05BC705-1792-C6C4-2C87-27E9FF48B403}"/>
              </a:ext>
            </a:extLst>
          </p:cNvPr>
          <p:cNvCxnSpPr>
            <a:cxnSpLocks/>
            <a:stCxn id="3" idx="6"/>
          </p:cNvCxnSpPr>
          <p:nvPr/>
        </p:nvCxnSpPr>
        <p:spPr>
          <a:xfrm flipV="1">
            <a:off x="1546701" y="1319419"/>
            <a:ext cx="1366982" cy="1769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32A13F6-D79E-FD23-256B-3E30FAFF587A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1546701" y="3089220"/>
            <a:ext cx="13023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C8EC488-E632-89EF-30F0-ED5FC7C55785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1546701" y="3089220"/>
            <a:ext cx="1324816" cy="1741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FEA400CD-DA04-22ED-D36F-26FDF7248B07}"/>
              </a:ext>
            </a:extLst>
          </p:cNvPr>
          <p:cNvSpPr/>
          <p:nvPr/>
        </p:nvSpPr>
        <p:spPr>
          <a:xfrm>
            <a:off x="5623952" y="2443717"/>
            <a:ext cx="1016603" cy="1041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P2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72B6859-D9FB-0EF3-A2D3-47257BCBEEE4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3998956" y="1172675"/>
            <a:ext cx="1624996" cy="17918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F6767E3-BE45-761F-08EF-3767DB9822F0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883501" y="2987626"/>
            <a:ext cx="16717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6D831E0-FC23-0EEF-A9C6-2534CFF02E05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3888120" y="3102037"/>
            <a:ext cx="1667163" cy="1728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EDDB84B-4A2C-3C0C-895B-13298AD1DAD1}"/>
              </a:ext>
            </a:extLst>
          </p:cNvPr>
          <p:cNvSpPr txBox="1"/>
          <p:nvPr/>
        </p:nvSpPr>
        <p:spPr>
          <a:xfrm>
            <a:off x="636919" y="5628243"/>
            <a:ext cx="10483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800" dirty="0"/>
              <a:t>M</a:t>
            </a:r>
            <a:r>
              <a:rPr lang="es-MX" sz="4800" baseline="-25000" dirty="0"/>
              <a:t>0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67E6BBC-F2F2-7E5B-2A87-9C81F8037C7E}"/>
              </a:ext>
            </a:extLst>
          </p:cNvPr>
          <p:cNvSpPr txBox="1"/>
          <p:nvPr/>
        </p:nvSpPr>
        <p:spPr>
          <a:xfrm>
            <a:off x="2950628" y="5679043"/>
            <a:ext cx="10483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800" dirty="0"/>
              <a:t>M</a:t>
            </a:r>
            <a:r>
              <a:rPr lang="es-MX" sz="4800" baseline="-25000" dirty="0"/>
              <a:t>1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D68E93A-1164-F5FA-D3CA-2A7CCF81BEE1}"/>
              </a:ext>
            </a:extLst>
          </p:cNvPr>
          <p:cNvSpPr txBox="1"/>
          <p:nvPr/>
        </p:nvSpPr>
        <p:spPr>
          <a:xfrm>
            <a:off x="5467537" y="5665189"/>
            <a:ext cx="10483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800" dirty="0"/>
              <a:t>M</a:t>
            </a:r>
            <a:r>
              <a:rPr lang="es-MX" sz="4800" baseline="-25000" dirty="0"/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9459A2-5C8B-B1B1-78A8-28B03188F2F1}"/>
              </a:ext>
            </a:extLst>
          </p:cNvPr>
          <p:cNvSpPr txBox="1"/>
          <p:nvPr/>
        </p:nvSpPr>
        <p:spPr>
          <a:xfrm>
            <a:off x="7329443" y="2615014"/>
            <a:ext cx="4862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P2P1+P2P2+P2P3+P1P2+P2P2+P3P2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AC55B58-BF17-657F-4CE1-8690938AEC6F}"/>
                  </a:ext>
                </a:extLst>
              </p:cNvPr>
              <p:cNvSpPr txBox="1"/>
              <p:nvPr/>
            </p:nvSpPr>
            <p:spPr>
              <a:xfrm>
                <a:off x="7748189" y="855961"/>
                <a:ext cx="3666837" cy="113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MX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es-MX" sz="2800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AC55B58-BF17-657F-4CE1-8690938AE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189" y="855961"/>
                <a:ext cx="3666837" cy="11394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ángulo 15">
            <a:extLst>
              <a:ext uri="{FF2B5EF4-FFF2-40B4-BE49-F238E27FC236}">
                <a16:creationId xmlns:a16="http://schemas.microsoft.com/office/drawing/2014/main" id="{6737AEAB-8085-6DFD-5FE8-8B6F575A1736}"/>
              </a:ext>
            </a:extLst>
          </p:cNvPr>
          <p:cNvSpPr/>
          <p:nvPr/>
        </p:nvSpPr>
        <p:spPr>
          <a:xfrm>
            <a:off x="7827948" y="1219544"/>
            <a:ext cx="3435410" cy="452582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BD5A7FA-C4B3-C44B-04E6-8DC5E5C34982}"/>
              </a:ext>
            </a:extLst>
          </p:cNvPr>
          <p:cNvSpPr/>
          <p:nvPr/>
        </p:nvSpPr>
        <p:spPr>
          <a:xfrm>
            <a:off x="9108220" y="743095"/>
            <a:ext cx="975818" cy="1463963"/>
          </a:xfrm>
          <a:prstGeom prst="rect">
            <a:avLst/>
          </a:prstGeom>
          <a:solidFill>
            <a:schemeClr val="accent2"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CCDE24D-5357-9308-86C2-94B314C40D7C}"/>
                  </a:ext>
                </a:extLst>
              </p:cNvPr>
              <p:cNvSpPr txBox="1"/>
              <p:nvPr/>
            </p:nvSpPr>
            <p:spPr>
              <a:xfrm>
                <a:off x="8314626" y="3730543"/>
                <a:ext cx="2843727" cy="1623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MX" sz="4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42</m:t>
                            </m:r>
                          </m:e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37</m:t>
                            </m:r>
                          </m:e>
                        </m:mr>
                        <m:mr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e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e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e>
                        </m:mr>
                        <m:mr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e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38</m:t>
                            </m:r>
                          </m:e>
                        </m:mr>
                      </m:m>
                    </m:oMath>
                  </m:oMathPara>
                </a14:m>
                <a:endParaRPr lang="es-MX" sz="4000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CCDE24D-5357-9308-86C2-94B314C40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626" y="3730543"/>
                <a:ext cx="2843727" cy="16238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ángulo 19">
            <a:extLst>
              <a:ext uri="{FF2B5EF4-FFF2-40B4-BE49-F238E27FC236}">
                <a16:creationId xmlns:a16="http://schemas.microsoft.com/office/drawing/2014/main" id="{79738D91-04D9-08D2-1646-FF708ECA1C09}"/>
              </a:ext>
            </a:extLst>
          </p:cNvPr>
          <p:cNvSpPr/>
          <p:nvPr/>
        </p:nvSpPr>
        <p:spPr>
          <a:xfrm>
            <a:off x="9354623" y="4195985"/>
            <a:ext cx="755051" cy="693028"/>
          </a:xfrm>
          <a:prstGeom prst="rect">
            <a:avLst/>
          </a:prstGeom>
          <a:solidFill>
            <a:srgbClr val="FF0000">
              <a:alpha val="5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3609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393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88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1146BCA-1790-C4AE-4584-1D97D15DBF56}"/>
              </a:ext>
            </a:extLst>
          </p:cNvPr>
          <p:cNvSpPr txBox="1"/>
          <p:nvPr/>
        </p:nvSpPr>
        <p:spPr>
          <a:xfrm>
            <a:off x="-1" y="0"/>
            <a:ext cx="4640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ptos Display" panose="020B0004020202020204" pitchFamily="34" charset="0"/>
              </a:rPr>
              <a:t>CADENAS DE MARKOV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BCEC4066-8968-0050-45A3-80BFB3148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3859153"/>
              </p:ext>
            </p:extLst>
          </p:nvPr>
        </p:nvGraphicFramePr>
        <p:xfrm>
          <a:off x="1838036" y="1671782"/>
          <a:ext cx="9291782" cy="4221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396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276300C-6EA3-E20B-C53D-F820B1390038}"/>
              </a:ext>
            </a:extLst>
          </p:cNvPr>
          <p:cNvSpPr txBox="1"/>
          <p:nvPr/>
        </p:nvSpPr>
        <p:spPr>
          <a:xfrm>
            <a:off x="-1" y="0"/>
            <a:ext cx="4640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ptos Display" panose="020B0004020202020204" pitchFamily="34" charset="0"/>
              </a:rPr>
              <a:t>CADENAS DE MARKOV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072B0026-8B58-7F55-50B1-0213FA989720}"/>
              </a:ext>
            </a:extLst>
          </p:cNvPr>
          <p:cNvSpPr/>
          <p:nvPr/>
        </p:nvSpPr>
        <p:spPr>
          <a:xfrm>
            <a:off x="4007979" y="888762"/>
            <a:ext cx="2110812" cy="21449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P1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167A923-798D-5142-372E-8FA89CE82D56}"/>
              </a:ext>
            </a:extLst>
          </p:cNvPr>
          <p:cNvSpPr/>
          <p:nvPr/>
        </p:nvSpPr>
        <p:spPr>
          <a:xfrm>
            <a:off x="2203392" y="3989462"/>
            <a:ext cx="2110812" cy="2144995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B3C365B-8D0E-5DFB-1D92-01DF8FAAAAB3}"/>
              </a:ext>
            </a:extLst>
          </p:cNvPr>
          <p:cNvSpPr/>
          <p:nvPr/>
        </p:nvSpPr>
        <p:spPr>
          <a:xfrm>
            <a:off x="6553202" y="3570718"/>
            <a:ext cx="2110812" cy="21449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P3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B0588D55-D175-38CA-9AD2-50E39DFAEADA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258798" y="2318327"/>
            <a:ext cx="832911" cy="1671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B118C59-221F-2F0F-A17D-8FE2282452C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4314204" y="4643216"/>
            <a:ext cx="2238998" cy="41874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54565BD-A3F7-6D1B-97FF-9AE3E8D3DDEE}"/>
              </a:ext>
            </a:extLst>
          </p:cNvPr>
          <p:cNvCxnSpPr>
            <a:cxnSpLocks/>
          </p:cNvCxnSpPr>
          <p:nvPr/>
        </p:nvCxnSpPr>
        <p:spPr>
          <a:xfrm flipH="1" flipV="1">
            <a:off x="6132945" y="2078182"/>
            <a:ext cx="1274619" cy="14962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4D36B48-C526-C80C-4B35-B4373470C14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809670" y="2719630"/>
            <a:ext cx="1052653" cy="116521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CB7B47E-1670-E4AF-A871-4DA3CDDDBDA4}"/>
              </a:ext>
            </a:extLst>
          </p:cNvPr>
          <p:cNvCxnSpPr>
            <a:cxnSpLocks/>
          </p:cNvCxnSpPr>
          <p:nvPr/>
        </p:nvCxnSpPr>
        <p:spPr>
          <a:xfrm flipV="1">
            <a:off x="3786910" y="2826327"/>
            <a:ext cx="600363" cy="128385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F39BAF45-96C7-408E-1968-BCA34E9AC1E1}"/>
              </a:ext>
            </a:extLst>
          </p:cNvPr>
          <p:cNvCxnSpPr>
            <a:cxnSpLocks/>
          </p:cNvCxnSpPr>
          <p:nvPr/>
        </p:nvCxnSpPr>
        <p:spPr>
          <a:xfrm flipH="1">
            <a:off x="4248727" y="5010728"/>
            <a:ext cx="2369128" cy="45719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echa: curvada hacia abajo 40">
            <a:extLst>
              <a:ext uri="{FF2B5EF4-FFF2-40B4-BE49-F238E27FC236}">
                <a16:creationId xmlns:a16="http://schemas.microsoft.com/office/drawing/2014/main" id="{429F8E4E-B390-2EA9-7A5D-853A4328638F}"/>
              </a:ext>
            </a:extLst>
          </p:cNvPr>
          <p:cNvSpPr/>
          <p:nvPr/>
        </p:nvSpPr>
        <p:spPr>
          <a:xfrm rot="17683203">
            <a:off x="3685309" y="1237672"/>
            <a:ext cx="544946" cy="314036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2" name="Flecha: curvada hacia abajo 41">
            <a:extLst>
              <a:ext uri="{FF2B5EF4-FFF2-40B4-BE49-F238E27FC236}">
                <a16:creationId xmlns:a16="http://schemas.microsoft.com/office/drawing/2014/main" id="{2B1EC26B-3A0F-19BF-7E6F-C827658BC573}"/>
              </a:ext>
            </a:extLst>
          </p:cNvPr>
          <p:cNvSpPr/>
          <p:nvPr/>
        </p:nvSpPr>
        <p:spPr>
          <a:xfrm rot="14408408">
            <a:off x="1962727" y="5583382"/>
            <a:ext cx="544946" cy="314036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3" name="Flecha: curvada hacia abajo 42">
            <a:extLst>
              <a:ext uri="{FF2B5EF4-FFF2-40B4-BE49-F238E27FC236}">
                <a16:creationId xmlns:a16="http://schemas.microsoft.com/office/drawing/2014/main" id="{C82F651D-6715-6FC1-2DA0-F6A235F3182E}"/>
              </a:ext>
            </a:extLst>
          </p:cNvPr>
          <p:cNvSpPr/>
          <p:nvPr/>
        </p:nvSpPr>
        <p:spPr>
          <a:xfrm rot="4773438">
            <a:off x="8534400" y="4257965"/>
            <a:ext cx="544946" cy="314036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4573F0F-7D01-4EFD-1995-DAC31E44BB42}"/>
              </a:ext>
            </a:extLst>
          </p:cNvPr>
          <p:cNvSpPr txBox="1"/>
          <p:nvPr/>
        </p:nvSpPr>
        <p:spPr>
          <a:xfrm>
            <a:off x="3076486" y="1119500"/>
            <a:ext cx="726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0.2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D503163-47A4-DE01-EFF4-EDA4FF92714E}"/>
              </a:ext>
            </a:extLst>
          </p:cNvPr>
          <p:cNvSpPr txBox="1"/>
          <p:nvPr/>
        </p:nvSpPr>
        <p:spPr>
          <a:xfrm>
            <a:off x="2998149" y="2733231"/>
            <a:ext cx="726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0.3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2EC7B36-C4F8-1736-5416-A63222C6C297}"/>
              </a:ext>
            </a:extLst>
          </p:cNvPr>
          <p:cNvSpPr txBox="1"/>
          <p:nvPr/>
        </p:nvSpPr>
        <p:spPr>
          <a:xfrm>
            <a:off x="5774108" y="3270192"/>
            <a:ext cx="726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0.5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9E66D8F-3A40-895B-FADB-2EBF8762806C}"/>
              </a:ext>
            </a:extLst>
          </p:cNvPr>
          <p:cNvSpPr txBox="1"/>
          <p:nvPr/>
        </p:nvSpPr>
        <p:spPr>
          <a:xfrm>
            <a:off x="4054979" y="3456775"/>
            <a:ext cx="726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0.4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89DDA29-302B-317B-5442-4305AB9F77B7}"/>
              </a:ext>
            </a:extLst>
          </p:cNvPr>
          <p:cNvSpPr txBox="1"/>
          <p:nvPr/>
        </p:nvSpPr>
        <p:spPr>
          <a:xfrm>
            <a:off x="1395813" y="5591799"/>
            <a:ext cx="726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0.2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149105D-9090-ED77-0D07-AF179954B681}"/>
              </a:ext>
            </a:extLst>
          </p:cNvPr>
          <p:cNvSpPr txBox="1"/>
          <p:nvPr/>
        </p:nvSpPr>
        <p:spPr>
          <a:xfrm>
            <a:off x="5154538" y="4299960"/>
            <a:ext cx="726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0.3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010FE93-64D5-FFFF-C879-400BE39538EA}"/>
              </a:ext>
            </a:extLst>
          </p:cNvPr>
          <p:cNvSpPr txBox="1"/>
          <p:nvPr/>
        </p:nvSpPr>
        <p:spPr>
          <a:xfrm>
            <a:off x="9067088" y="4101982"/>
            <a:ext cx="726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0.3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93CD30E-A1DD-13E5-E6F4-80EC43CBABD0}"/>
              </a:ext>
            </a:extLst>
          </p:cNvPr>
          <p:cNvSpPr txBox="1"/>
          <p:nvPr/>
        </p:nvSpPr>
        <p:spPr>
          <a:xfrm>
            <a:off x="6963398" y="2570861"/>
            <a:ext cx="726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0.1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500F8EA-4BDA-5A48-A8FC-2071668AF537}"/>
              </a:ext>
            </a:extLst>
          </p:cNvPr>
          <p:cNvSpPr txBox="1"/>
          <p:nvPr/>
        </p:nvSpPr>
        <p:spPr>
          <a:xfrm>
            <a:off x="5295544" y="5269908"/>
            <a:ext cx="726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0.6</a:t>
            </a:r>
          </a:p>
        </p:txBody>
      </p:sp>
    </p:spTree>
    <p:extLst>
      <p:ext uri="{BB962C8B-B14F-4D97-AF65-F5344CB8AC3E}">
        <p14:creationId xmlns:p14="http://schemas.microsoft.com/office/powerpoint/2010/main" val="297532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C1185A4-F246-9F0D-D587-4D3F6312815E}"/>
              </a:ext>
            </a:extLst>
          </p:cNvPr>
          <p:cNvSpPr txBox="1"/>
          <p:nvPr/>
        </p:nvSpPr>
        <p:spPr>
          <a:xfrm>
            <a:off x="-1" y="0"/>
            <a:ext cx="480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ptos Display" panose="020B0004020202020204" pitchFamily="34" charset="0"/>
              </a:rPr>
              <a:t>MATRIZ DE TRANSICIÓN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8F28786-0D2B-1C7D-5967-2904BEFEF545}"/>
                  </a:ext>
                </a:extLst>
              </p:cNvPr>
              <p:cNvSpPr txBox="1"/>
              <p:nvPr/>
            </p:nvSpPr>
            <p:spPr>
              <a:xfrm>
                <a:off x="1828800" y="2456872"/>
                <a:ext cx="3666837" cy="22144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MX" sz="5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es-MX" sz="54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8F28786-0D2B-1C7D-5967-2904BEFEF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456872"/>
                <a:ext cx="3666837" cy="2214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F5C8657F-E6A9-E64F-D52C-F48AD26F2BF6}"/>
              </a:ext>
            </a:extLst>
          </p:cNvPr>
          <p:cNvSpPr txBox="1"/>
          <p:nvPr/>
        </p:nvSpPr>
        <p:spPr>
          <a:xfrm>
            <a:off x="1145308" y="2189017"/>
            <a:ext cx="12930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/>
              <a:t>P1</a:t>
            </a:r>
          </a:p>
          <a:p>
            <a:r>
              <a:rPr lang="es-MX" sz="6000" dirty="0"/>
              <a:t>P2</a:t>
            </a:r>
          </a:p>
          <a:p>
            <a:r>
              <a:rPr lang="es-MX" sz="6000" dirty="0"/>
              <a:t>P3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7812B95-C5E1-EA26-4FD3-583C3308CC5C}"/>
              </a:ext>
            </a:extLst>
          </p:cNvPr>
          <p:cNvSpPr txBox="1"/>
          <p:nvPr/>
        </p:nvSpPr>
        <p:spPr>
          <a:xfrm>
            <a:off x="2101270" y="1279237"/>
            <a:ext cx="2987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/>
              <a:t>P1 P2 P3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594333-1A31-FBF7-6D8F-BD063A712E94}"/>
              </a:ext>
            </a:extLst>
          </p:cNvPr>
          <p:cNvSpPr txBox="1"/>
          <p:nvPr/>
        </p:nvSpPr>
        <p:spPr>
          <a:xfrm>
            <a:off x="6604000" y="2262909"/>
            <a:ext cx="45627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/>
              <a:t>ESTADO INICIAL</a:t>
            </a:r>
          </a:p>
          <a:p>
            <a:r>
              <a:rPr lang="es-MX" sz="5400" dirty="0"/>
              <a:t>M</a:t>
            </a:r>
            <a:r>
              <a:rPr lang="es-MX" sz="5400" baseline="-25000" dirty="0"/>
              <a:t>0</a:t>
            </a:r>
          </a:p>
          <a:p>
            <a:r>
              <a:rPr lang="es-MX" sz="5400" dirty="0"/>
              <a:t>M</a:t>
            </a:r>
            <a:r>
              <a:rPr lang="es-MX" sz="5400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760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276300C-6EA3-E20B-C53D-F820B1390038}"/>
              </a:ext>
            </a:extLst>
          </p:cNvPr>
          <p:cNvSpPr txBox="1"/>
          <p:nvPr/>
        </p:nvSpPr>
        <p:spPr>
          <a:xfrm>
            <a:off x="-1" y="0"/>
            <a:ext cx="4640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ptos Display" panose="020B0004020202020204" pitchFamily="34" charset="0"/>
              </a:rPr>
              <a:t>CADENAS DE MARKOV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072B0026-8B58-7F55-50B1-0213FA989720}"/>
              </a:ext>
            </a:extLst>
          </p:cNvPr>
          <p:cNvSpPr/>
          <p:nvPr/>
        </p:nvSpPr>
        <p:spPr>
          <a:xfrm>
            <a:off x="2683377" y="1085319"/>
            <a:ext cx="2110812" cy="21449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P1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167A923-798D-5142-372E-8FA89CE82D56}"/>
              </a:ext>
            </a:extLst>
          </p:cNvPr>
          <p:cNvSpPr/>
          <p:nvPr/>
        </p:nvSpPr>
        <p:spPr>
          <a:xfrm>
            <a:off x="878790" y="4186019"/>
            <a:ext cx="2110812" cy="2144995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B3C365B-8D0E-5DFB-1D92-01DF8FAAAAB3}"/>
              </a:ext>
            </a:extLst>
          </p:cNvPr>
          <p:cNvSpPr/>
          <p:nvPr/>
        </p:nvSpPr>
        <p:spPr>
          <a:xfrm>
            <a:off x="5228600" y="3767275"/>
            <a:ext cx="2110812" cy="21449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P3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B0588D55-D175-38CA-9AD2-50E39DFAEADA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1934196" y="2514884"/>
            <a:ext cx="832911" cy="1671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B118C59-221F-2F0F-A17D-8FE2282452C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2989602" y="4839773"/>
            <a:ext cx="2238998" cy="41874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54565BD-A3F7-6D1B-97FF-9AE3E8D3DDEE}"/>
              </a:ext>
            </a:extLst>
          </p:cNvPr>
          <p:cNvCxnSpPr>
            <a:cxnSpLocks/>
          </p:cNvCxnSpPr>
          <p:nvPr/>
        </p:nvCxnSpPr>
        <p:spPr>
          <a:xfrm flipH="1" flipV="1">
            <a:off x="4808343" y="2274739"/>
            <a:ext cx="1274619" cy="14962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4D36B48-C526-C80C-4B35-B4373470C14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4485068" y="2916187"/>
            <a:ext cx="1052653" cy="116521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CB7B47E-1670-E4AF-A871-4DA3CDDDBDA4}"/>
              </a:ext>
            </a:extLst>
          </p:cNvPr>
          <p:cNvCxnSpPr>
            <a:cxnSpLocks/>
          </p:cNvCxnSpPr>
          <p:nvPr/>
        </p:nvCxnSpPr>
        <p:spPr>
          <a:xfrm flipV="1">
            <a:off x="2462308" y="3022884"/>
            <a:ext cx="600363" cy="128385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F39BAF45-96C7-408E-1968-BCA34E9AC1E1}"/>
              </a:ext>
            </a:extLst>
          </p:cNvPr>
          <p:cNvCxnSpPr>
            <a:cxnSpLocks/>
          </p:cNvCxnSpPr>
          <p:nvPr/>
        </p:nvCxnSpPr>
        <p:spPr>
          <a:xfrm flipH="1">
            <a:off x="2924125" y="5207285"/>
            <a:ext cx="2369128" cy="45719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echa: curvada hacia abajo 40">
            <a:extLst>
              <a:ext uri="{FF2B5EF4-FFF2-40B4-BE49-F238E27FC236}">
                <a16:creationId xmlns:a16="http://schemas.microsoft.com/office/drawing/2014/main" id="{429F8E4E-B390-2EA9-7A5D-853A4328638F}"/>
              </a:ext>
            </a:extLst>
          </p:cNvPr>
          <p:cNvSpPr/>
          <p:nvPr/>
        </p:nvSpPr>
        <p:spPr>
          <a:xfrm rot="17683203">
            <a:off x="2360707" y="1434229"/>
            <a:ext cx="544946" cy="314036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2" name="Flecha: curvada hacia abajo 41">
            <a:extLst>
              <a:ext uri="{FF2B5EF4-FFF2-40B4-BE49-F238E27FC236}">
                <a16:creationId xmlns:a16="http://schemas.microsoft.com/office/drawing/2014/main" id="{2B1EC26B-3A0F-19BF-7E6F-C827658BC573}"/>
              </a:ext>
            </a:extLst>
          </p:cNvPr>
          <p:cNvSpPr/>
          <p:nvPr/>
        </p:nvSpPr>
        <p:spPr>
          <a:xfrm rot="14408408">
            <a:off x="638125" y="5779939"/>
            <a:ext cx="544946" cy="314036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3" name="Flecha: curvada hacia abajo 42">
            <a:extLst>
              <a:ext uri="{FF2B5EF4-FFF2-40B4-BE49-F238E27FC236}">
                <a16:creationId xmlns:a16="http://schemas.microsoft.com/office/drawing/2014/main" id="{C82F651D-6715-6FC1-2DA0-F6A235F3182E}"/>
              </a:ext>
            </a:extLst>
          </p:cNvPr>
          <p:cNvSpPr/>
          <p:nvPr/>
        </p:nvSpPr>
        <p:spPr>
          <a:xfrm rot="4773438">
            <a:off x="7209798" y="4454522"/>
            <a:ext cx="544946" cy="314036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4573F0F-7D01-4EFD-1995-DAC31E44BB42}"/>
              </a:ext>
            </a:extLst>
          </p:cNvPr>
          <p:cNvSpPr txBox="1"/>
          <p:nvPr/>
        </p:nvSpPr>
        <p:spPr>
          <a:xfrm>
            <a:off x="1751884" y="1316057"/>
            <a:ext cx="726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0.2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D503163-47A4-DE01-EFF4-EDA4FF92714E}"/>
              </a:ext>
            </a:extLst>
          </p:cNvPr>
          <p:cNvSpPr txBox="1"/>
          <p:nvPr/>
        </p:nvSpPr>
        <p:spPr>
          <a:xfrm>
            <a:off x="1673547" y="2929788"/>
            <a:ext cx="726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0.3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2EC7B36-C4F8-1736-5416-A63222C6C297}"/>
              </a:ext>
            </a:extLst>
          </p:cNvPr>
          <p:cNvSpPr txBox="1"/>
          <p:nvPr/>
        </p:nvSpPr>
        <p:spPr>
          <a:xfrm>
            <a:off x="4449506" y="3466749"/>
            <a:ext cx="726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0.5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9E66D8F-3A40-895B-FADB-2EBF8762806C}"/>
              </a:ext>
            </a:extLst>
          </p:cNvPr>
          <p:cNvSpPr txBox="1"/>
          <p:nvPr/>
        </p:nvSpPr>
        <p:spPr>
          <a:xfrm>
            <a:off x="2730377" y="3653332"/>
            <a:ext cx="726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0.4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89DDA29-302B-317B-5442-4305AB9F77B7}"/>
              </a:ext>
            </a:extLst>
          </p:cNvPr>
          <p:cNvSpPr txBox="1"/>
          <p:nvPr/>
        </p:nvSpPr>
        <p:spPr>
          <a:xfrm>
            <a:off x="71211" y="5788356"/>
            <a:ext cx="726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0.2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149105D-9090-ED77-0D07-AF179954B681}"/>
              </a:ext>
            </a:extLst>
          </p:cNvPr>
          <p:cNvSpPr txBox="1"/>
          <p:nvPr/>
        </p:nvSpPr>
        <p:spPr>
          <a:xfrm>
            <a:off x="3829936" y="4496517"/>
            <a:ext cx="726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0.3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010FE93-64D5-FFFF-C879-400BE39538EA}"/>
              </a:ext>
            </a:extLst>
          </p:cNvPr>
          <p:cNvSpPr txBox="1"/>
          <p:nvPr/>
        </p:nvSpPr>
        <p:spPr>
          <a:xfrm>
            <a:off x="7614303" y="4324172"/>
            <a:ext cx="726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0.3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93CD30E-A1DD-13E5-E6F4-80EC43CBABD0}"/>
              </a:ext>
            </a:extLst>
          </p:cNvPr>
          <p:cNvSpPr txBox="1"/>
          <p:nvPr/>
        </p:nvSpPr>
        <p:spPr>
          <a:xfrm>
            <a:off x="5638796" y="2767418"/>
            <a:ext cx="726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0.1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500F8EA-4BDA-5A48-A8FC-2071668AF537}"/>
              </a:ext>
            </a:extLst>
          </p:cNvPr>
          <p:cNvSpPr txBox="1"/>
          <p:nvPr/>
        </p:nvSpPr>
        <p:spPr>
          <a:xfrm>
            <a:off x="3970942" y="5466465"/>
            <a:ext cx="726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0.6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F0D8E040-ACD3-D1C4-D382-CAC981A19B4E}"/>
                  </a:ext>
                </a:extLst>
              </p:cNvPr>
              <p:cNvSpPr txBox="1"/>
              <p:nvPr/>
            </p:nvSpPr>
            <p:spPr>
              <a:xfrm>
                <a:off x="8366334" y="1388649"/>
                <a:ext cx="3666837" cy="1312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MX" sz="3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es-MX" sz="3200" dirty="0"/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F0D8E040-ACD3-D1C4-D382-CAC981A19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334" y="1388649"/>
                <a:ext cx="3666837" cy="13122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uadroTexto 18">
            <a:extLst>
              <a:ext uri="{FF2B5EF4-FFF2-40B4-BE49-F238E27FC236}">
                <a16:creationId xmlns:a16="http://schemas.microsoft.com/office/drawing/2014/main" id="{68C365D8-C38F-D102-42BD-40DA4911798D}"/>
              </a:ext>
            </a:extLst>
          </p:cNvPr>
          <p:cNvSpPr txBox="1"/>
          <p:nvPr/>
        </p:nvSpPr>
        <p:spPr>
          <a:xfrm>
            <a:off x="8639971" y="1214799"/>
            <a:ext cx="1293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P1</a:t>
            </a:r>
          </a:p>
          <a:p>
            <a:r>
              <a:rPr lang="es-MX" sz="3600" dirty="0"/>
              <a:t>P2</a:t>
            </a:r>
          </a:p>
          <a:p>
            <a:r>
              <a:rPr lang="es-MX" sz="3600" dirty="0"/>
              <a:t>P3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64C0F8F-D519-4D1D-51A7-B4E326B835E5}"/>
              </a:ext>
            </a:extLst>
          </p:cNvPr>
          <p:cNvSpPr txBox="1"/>
          <p:nvPr/>
        </p:nvSpPr>
        <p:spPr>
          <a:xfrm>
            <a:off x="9245556" y="749400"/>
            <a:ext cx="298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P1 P2 P3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4E579B3A-15EA-06B9-E43C-25A67303519A}"/>
                  </a:ext>
                </a:extLst>
              </p:cNvPr>
              <p:cNvSpPr txBox="1"/>
              <p:nvPr/>
            </p:nvSpPr>
            <p:spPr>
              <a:xfrm>
                <a:off x="8433276" y="3361303"/>
                <a:ext cx="3666837" cy="113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MX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es-MX" sz="2800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4E579B3A-15EA-06B9-E43C-25A67303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276" y="3361303"/>
                <a:ext cx="3666837" cy="113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73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5FB9D59F-F80B-A0F6-B622-A852D65AD38A}"/>
              </a:ext>
            </a:extLst>
          </p:cNvPr>
          <p:cNvSpPr/>
          <p:nvPr/>
        </p:nvSpPr>
        <p:spPr>
          <a:xfrm>
            <a:off x="1080051" y="2551309"/>
            <a:ext cx="1016603" cy="1041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P1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EE8EF257-D439-2415-FAB9-17C2A49244B7}"/>
              </a:ext>
            </a:extLst>
          </p:cNvPr>
          <p:cNvSpPr/>
          <p:nvPr/>
        </p:nvSpPr>
        <p:spPr>
          <a:xfrm>
            <a:off x="3495360" y="579345"/>
            <a:ext cx="1016603" cy="1041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P1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B8F404A-C0FB-9C45-5980-4CBAAC734B45}"/>
              </a:ext>
            </a:extLst>
          </p:cNvPr>
          <p:cNvSpPr/>
          <p:nvPr/>
        </p:nvSpPr>
        <p:spPr>
          <a:xfrm>
            <a:off x="3416851" y="2449715"/>
            <a:ext cx="1016603" cy="1041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P2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84EAC5A-560C-E4E9-030B-8AA65ECF021E}"/>
              </a:ext>
            </a:extLst>
          </p:cNvPr>
          <p:cNvSpPr/>
          <p:nvPr/>
        </p:nvSpPr>
        <p:spPr>
          <a:xfrm>
            <a:off x="3421470" y="4292363"/>
            <a:ext cx="1016603" cy="1041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P3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028174C-9634-7672-DBBD-4B620AE96B84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2096654" y="1302327"/>
            <a:ext cx="1366982" cy="1769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7640A70A-3515-7917-D3D8-49927B8245B2}"/>
              </a:ext>
            </a:extLst>
          </p:cNvPr>
          <p:cNvSpPr txBox="1"/>
          <p:nvPr/>
        </p:nvSpPr>
        <p:spPr>
          <a:xfrm>
            <a:off x="-1" y="0"/>
            <a:ext cx="4640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ptos Display" panose="020B0004020202020204" pitchFamily="34" charset="0"/>
              </a:rPr>
              <a:t>CADENAS DE MARKOV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AD7D225-BF8B-F7F0-9F34-5D6217DA50DD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2096654" y="3072128"/>
            <a:ext cx="13023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0E85A02-1623-CE8E-1EB2-F67D4B742634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2096654" y="3072128"/>
            <a:ext cx="1324816" cy="1741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5978D2E-96F1-690C-3645-1DC3DE779A1F}"/>
              </a:ext>
            </a:extLst>
          </p:cNvPr>
          <p:cNvCxnSpPr>
            <a:cxnSpLocks/>
          </p:cNvCxnSpPr>
          <p:nvPr/>
        </p:nvCxnSpPr>
        <p:spPr>
          <a:xfrm>
            <a:off x="4428836" y="3002855"/>
            <a:ext cx="1306946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C9F5508-78F6-24DF-908C-A7D016046179}"/>
              </a:ext>
            </a:extLst>
          </p:cNvPr>
          <p:cNvSpPr txBox="1"/>
          <p:nvPr/>
        </p:nvSpPr>
        <p:spPr>
          <a:xfrm>
            <a:off x="1186872" y="5611151"/>
            <a:ext cx="10483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800" dirty="0"/>
              <a:t>M</a:t>
            </a:r>
            <a:r>
              <a:rPr lang="es-MX" sz="4800" baseline="-25000" dirty="0"/>
              <a:t>0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139F2EB-B87F-BB61-22FD-5D39FE373EF1}"/>
              </a:ext>
            </a:extLst>
          </p:cNvPr>
          <p:cNvSpPr txBox="1"/>
          <p:nvPr/>
        </p:nvSpPr>
        <p:spPr>
          <a:xfrm>
            <a:off x="3500581" y="5661951"/>
            <a:ext cx="10483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800" dirty="0"/>
              <a:t>M</a:t>
            </a:r>
            <a:r>
              <a:rPr lang="es-MX" sz="4800" baseline="-25000" dirty="0"/>
              <a:t>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F603A40-056F-1036-A83E-F28DB7D05F4D}"/>
              </a:ext>
            </a:extLst>
          </p:cNvPr>
          <p:cNvSpPr txBox="1"/>
          <p:nvPr/>
        </p:nvSpPr>
        <p:spPr>
          <a:xfrm>
            <a:off x="6017490" y="5648097"/>
            <a:ext cx="10483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800" dirty="0"/>
              <a:t>M</a:t>
            </a:r>
            <a:r>
              <a:rPr lang="es-MX" sz="4800" baseline="-250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446910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C9B4B7C-A451-E4BF-C8DD-C388AE559192}"/>
              </a:ext>
            </a:extLst>
          </p:cNvPr>
          <p:cNvSpPr txBox="1"/>
          <p:nvPr/>
        </p:nvSpPr>
        <p:spPr>
          <a:xfrm>
            <a:off x="-1" y="0"/>
            <a:ext cx="480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ptos Display" panose="020B0004020202020204" pitchFamily="34" charset="0"/>
              </a:rPr>
              <a:t>MATRIZ DE DOS PASOS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B77B6EFD-8732-0793-83B4-5E7FA38C0CC0}"/>
              </a:ext>
            </a:extLst>
          </p:cNvPr>
          <p:cNvSpPr/>
          <p:nvPr/>
        </p:nvSpPr>
        <p:spPr>
          <a:xfrm>
            <a:off x="2982743" y="2551309"/>
            <a:ext cx="1016603" cy="1041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P1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2672EFD-2194-55EC-31B4-93A5925E2508}"/>
              </a:ext>
            </a:extLst>
          </p:cNvPr>
          <p:cNvSpPr/>
          <p:nvPr/>
        </p:nvSpPr>
        <p:spPr>
          <a:xfrm>
            <a:off x="5398052" y="579345"/>
            <a:ext cx="1016603" cy="1041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C867EBE-C795-8BD1-71EE-51A0473ED0F9}"/>
              </a:ext>
            </a:extLst>
          </p:cNvPr>
          <p:cNvSpPr/>
          <p:nvPr/>
        </p:nvSpPr>
        <p:spPr>
          <a:xfrm>
            <a:off x="5319543" y="2449715"/>
            <a:ext cx="1016603" cy="1041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45B90CD-7700-CCDA-BCF4-1A30573DFEAB}"/>
              </a:ext>
            </a:extLst>
          </p:cNvPr>
          <p:cNvSpPr/>
          <p:nvPr/>
        </p:nvSpPr>
        <p:spPr>
          <a:xfrm>
            <a:off x="5324162" y="4292363"/>
            <a:ext cx="1016603" cy="1041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P3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05BC705-1792-C6C4-2C87-27E9FF48B403}"/>
              </a:ext>
            </a:extLst>
          </p:cNvPr>
          <p:cNvCxnSpPr>
            <a:cxnSpLocks/>
            <a:stCxn id="3" idx="6"/>
          </p:cNvCxnSpPr>
          <p:nvPr/>
        </p:nvCxnSpPr>
        <p:spPr>
          <a:xfrm flipV="1">
            <a:off x="3999346" y="1302327"/>
            <a:ext cx="1366982" cy="1769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32A13F6-D79E-FD23-256B-3E30FAFF587A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3999346" y="3072128"/>
            <a:ext cx="13023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C8EC488-E632-89EF-30F0-ED5FC7C55785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3999346" y="3072128"/>
            <a:ext cx="1324816" cy="1741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FEA400CD-DA04-22ED-D36F-26FDF7248B07}"/>
              </a:ext>
            </a:extLst>
          </p:cNvPr>
          <p:cNvSpPr/>
          <p:nvPr/>
        </p:nvSpPr>
        <p:spPr>
          <a:xfrm>
            <a:off x="8076597" y="2426625"/>
            <a:ext cx="1016603" cy="1041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P3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72B6859-D9FB-0EF3-A2D3-47257BCBEEE4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6451601" y="1155583"/>
            <a:ext cx="1624996" cy="17918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F6767E3-BE45-761F-08EF-3767DB9822F0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6336146" y="2970534"/>
            <a:ext cx="16717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6D831E0-FC23-0EEF-A9C6-2534CFF02E05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6340765" y="3084945"/>
            <a:ext cx="1667163" cy="1728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EDDB84B-4A2C-3C0C-895B-13298AD1DAD1}"/>
              </a:ext>
            </a:extLst>
          </p:cNvPr>
          <p:cNvSpPr txBox="1"/>
          <p:nvPr/>
        </p:nvSpPr>
        <p:spPr>
          <a:xfrm>
            <a:off x="3089564" y="5611151"/>
            <a:ext cx="10483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800" dirty="0"/>
              <a:t>M</a:t>
            </a:r>
            <a:r>
              <a:rPr lang="es-MX" sz="4800" baseline="-25000" dirty="0"/>
              <a:t>0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67E6BBC-F2F2-7E5B-2A87-9C81F8037C7E}"/>
              </a:ext>
            </a:extLst>
          </p:cNvPr>
          <p:cNvSpPr txBox="1"/>
          <p:nvPr/>
        </p:nvSpPr>
        <p:spPr>
          <a:xfrm>
            <a:off x="5403273" y="5661951"/>
            <a:ext cx="10483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800" dirty="0"/>
              <a:t>M</a:t>
            </a:r>
            <a:r>
              <a:rPr lang="es-MX" sz="4800" baseline="-25000" dirty="0"/>
              <a:t>1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D68E93A-1164-F5FA-D3CA-2A7CCF81BEE1}"/>
              </a:ext>
            </a:extLst>
          </p:cNvPr>
          <p:cNvSpPr txBox="1"/>
          <p:nvPr/>
        </p:nvSpPr>
        <p:spPr>
          <a:xfrm>
            <a:off x="7920182" y="5648097"/>
            <a:ext cx="10483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800" dirty="0"/>
              <a:t>M</a:t>
            </a:r>
            <a:r>
              <a:rPr lang="es-MX" sz="48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4267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C9B4B7C-A451-E4BF-C8DD-C388AE559192}"/>
              </a:ext>
            </a:extLst>
          </p:cNvPr>
          <p:cNvSpPr txBox="1"/>
          <p:nvPr/>
        </p:nvSpPr>
        <p:spPr>
          <a:xfrm>
            <a:off x="-1" y="0"/>
            <a:ext cx="480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ptos Display" panose="020B0004020202020204" pitchFamily="34" charset="0"/>
              </a:rPr>
              <a:t>MATRIZ DE DOS PASOS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B77B6EFD-8732-0793-83B4-5E7FA38C0CC0}"/>
              </a:ext>
            </a:extLst>
          </p:cNvPr>
          <p:cNvSpPr/>
          <p:nvPr/>
        </p:nvSpPr>
        <p:spPr>
          <a:xfrm>
            <a:off x="530098" y="2568401"/>
            <a:ext cx="1016603" cy="1041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P1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2672EFD-2194-55EC-31B4-93A5925E2508}"/>
              </a:ext>
            </a:extLst>
          </p:cNvPr>
          <p:cNvSpPr/>
          <p:nvPr/>
        </p:nvSpPr>
        <p:spPr>
          <a:xfrm>
            <a:off x="2945407" y="596437"/>
            <a:ext cx="1016603" cy="1041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C867EBE-C795-8BD1-71EE-51A0473ED0F9}"/>
              </a:ext>
            </a:extLst>
          </p:cNvPr>
          <p:cNvSpPr/>
          <p:nvPr/>
        </p:nvSpPr>
        <p:spPr>
          <a:xfrm>
            <a:off x="2866898" y="2466807"/>
            <a:ext cx="1016603" cy="1041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45B90CD-7700-CCDA-BCF4-1A30573DFEAB}"/>
              </a:ext>
            </a:extLst>
          </p:cNvPr>
          <p:cNvSpPr/>
          <p:nvPr/>
        </p:nvSpPr>
        <p:spPr>
          <a:xfrm>
            <a:off x="2871517" y="4309455"/>
            <a:ext cx="1016603" cy="1041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P3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05BC705-1792-C6C4-2C87-27E9FF48B403}"/>
              </a:ext>
            </a:extLst>
          </p:cNvPr>
          <p:cNvCxnSpPr>
            <a:cxnSpLocks/>
            <a:stCxn id="3" idx="6"/>
          </p:cNvCxnSpPr>
          <p:nvPr/>
        </p:nvCxnSpPr>
        <p:spPr>
          <a:xfrm flipV="1">
            <a:off x="1546701" y="1319419"/>
            <a:ext cx="1366982" cy="1769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32A13F6-D79E-FD23-256B-3E30FAFF587A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1546701" y="3089220"/>
            <a:ext cx="13023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C8EC488-E632-89EF-30F0-ED5FC7C55785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1546701" y="3089220"/>
            <a:ext cx="1324816" cy="1741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FEA400CD-DA04-22ED-D36F-26FDF7248B07}"/>
              </a:ext>
            </a:extLst>
          </p:cNvPr>
          <p:cNvSpPr/>
          <p:nvPr/>
        </p:nvSpPr>
        <p:spPr>
          <a:xfrm>
            <a:off x="5623952" y="2443717"/>
            <a:ext cx="1016603" cy="1041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P3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72B6859-D9FB-0EF3-A2D3-47257BCBEEE4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3998956" y="1172675"/>
            <a:ext cx="1624996" cy="17918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F6767E3-BE45-761F-08EF-3767DB9822F0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883501" y="2987626"/>
            <a:ext cx="16717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6D831E0-FC23-0EEF-A9C6-2534CFF02E05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3888120" y="3102037"/>
            <a:ext cx="1667163" cy="1728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EDDB84B-4A2C-3C0C-895B-13298AD1DAD1}"/>
              </a:ext>
            </a:extLst>
          </p:cNvPr>
          <p:cNvSpPr txBox="1"/>
          <p:nvPr/>
        </p:nvSpPr>
        <p:spPr>
          <a:xfrm>
            <a:off x="636919" y="5628243"/>
            <a:ext cx="10483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800" dirty="0"/>
              <a:t>M</a:t>
            </a:r>
            <a:r>
              <a:rPr lang="es-MX" sz="4800" baseline="-25000" dirty="0"/>
              <a:t>0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67E6BBC-F2F2-7E5B-2A87-9C81F8037C7E}"/>
              </a:ext>
            </a:extLst>
          </p:cNvPr>
          <p:cNvSpPr txBox="1"/>
          <p:nvPr/>
        </p:nvSpPr>
        <p:spPr>
          <a:xfrm>
            <a:off x="2950628" y="5679043"/>
            <a:ext cx="10483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800" dirty="0"/>
              <a:t>M</a:t>
            </a:r>
            <a:r>
              <a:rPr lang="es-MX" sz="4800" baseline="-25000" dirty="0"/>
              <a:t>1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D68E93A-1164-F5FA-D3CA-2A7CCF81BEE1}"/>
              </a:ext>
            </a:extLst>
          </p:cNvPr>
          <p:cNvSpPr txBox="1"/>
          <p:nvPr/>
        </p:nvSpPr>
        <p:spPr>
          <a:xfrm>
            <a:off x="5467537" y="5665189"/>
            <a:ext cx="10483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800" dirty="0"/>
              <a:t>M</a:t>
            </a:r>
            <a:r>
              <a:rPr lang="es-MX" sz="4800" baseline="-25000" dirty="0"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DC087E7-EB7F-A170-7411-3A20DE20E700}"/>
                  </a:ext>
                </a:extLst>
              </p:cNvPr>
              <p:cNvSpPr txBox="1"/>
              <p:nvPr/>
            </p:nvSpPr>
            <p:spPr>
              <a:xfrm>
                <a:off x="7903437" y="1053939"/>
                <a:ext cx="3666837" cy="113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MX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es-MX" sz="2800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DC087E7-EB7F-A170-7411-3A20DE20E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437" y="1053939"/>
                <a:ext cx="3666837" cy="11394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1D9459A2-5C8B-B1B1-78A8-28B03188F2F1}"/>
              </a:ext>
            </a:extLst>
          </p:cNvPr>
          <p:cNvSpPr txBox="1"/>
          <p:nvPr/>
        </p:nvSpPr>
        <p:spPr>
          <a:xfrm>
            <a:off x="7329443" y="2615014"/>
            <a:ext cx="4862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P1P1+P1P2+P1P3+P1P3+P2P3+P3P3</a:t>
            </a:r>
          </a:p>
        </p:txBody>
      </p:sp>
    </p:spTree>
    <p:extLst>
      <p:ext uri="{BB962C8B-B14F-4D97-AF65-F5344CB8AC3E}">
        <p14:creationId xmlns:p14="http://schemas.microsoft.com/office/powerpoint/2010/main" val="235222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C9B4B7C-A451-E4BF-C8DD-C388AE559192}"/>
              </a:ext>
            </a:extLst>
          </p:cNvPr>
          <p:cNvSpPr txBox="1"/>
          <p:nvPr/>
        </p:nvSpPr>
        <p:spPr>
          <a:xfrm>
            <a:off x="-1" y="0"/>
            <a:ext cx="480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ptos Display" panose="020B0004020202020204" pitchFamily="34" charset="0"/>
              </a:rPr>
              <a:t>MATRIZ DE DOS PASOS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B77B6EFD-8732-0793-83B4-5E7FA38C0CC0}"/>
              </a:ext>
            </a:extLst>
          </p:cNvPr>
          <p:cNvSpPr/>
          <p:nvPr/>
        </p:nvSpPr>
        <p:spPr>
          <a:xfrm>
            <a:off x="530098" y="2568401"/>
            <a:ext cx="1016603" cy="1041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P1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2672EFD-2194-55EC-31B4-93A5925E2508}"/>
              </a:ext>
            </a:extLst>
          </p:cNvPr>
          <p:cNvSpPr/>
          <p:nvPr/>
        </p:nvSpPr>
        <p:spPr>
          <a:xfrm>
            <a:off x="2945407" y="596437"/>
            <a:ext cx="1016603" cy="1041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C867EBE-C795-8BD1-71EE-51A0473ED0F9}"/>
              </a:ext>
            </a:extLst>
          </p:cNvPr>
          <p:cNvSpPr/>
          <p:nvPr/>
        </p:nvSpPr>
        <p:spPr>
          <a:xfrm>
            <a:off x="2866898" y="2466807"/>
            <a:ext cx="1016603" cy="1041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45B90CD-7700-CCDA-BCF4-1A30573DFEAB}"/>
              </a:ext>
            </a:extLst>
          </p:cNvPr>
          <p:cNvSpPr/>
          <p:nvPr/>
        </p:nvSpPr>
        <p:spPr>
          <a:xfrm>
            <a:off x="2871517" y="4309455"/>
            <a:ext cx="1016603" cy="1041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P3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05BC705-1792-C6C4-2C87-27E9FF48B403}"/>
              </a:ext>
            </a:extLst>
          </p:cNvPr>
          <p:cNvCxnSpPr>
            <a:cxnSpLocks/>
            <a:stCxn id="3" idx="6"/>
          </p:cNvCxnSpPr>
          <p:nvPr/>
        </p:nvCxnSpPr>
        <p:spPr>
          <a:xfrm flipV="1">
            <a:off x="1546701" y="1319419"/>
            <a:ext cx="1366982" cy="1769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32A13F6-D79E-FD23-256B-3E30FAFF587A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1546701" y="3089220"/>
            <a:ext cx="13023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C8EC488-E632-89EF-30F0-ED5FC7C55785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1546701" y="3089220"/>
            <a:ext cx="1324816" cy="1741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FEA400CD-DA04-22ED-D36F-26FDF7248B07}"/>
              </a:ext>
            </a:extLst>
          </p:cNvPr>
          <p:cNvSpPr/>
          <p:nvPr/>
        </p:nvSpPr>
        <p:spPr>
          <a:xfrm>
            <a:off x="5623952" y="2443717"/>
            <a:ext cx="1016603" cy="1041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P3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72B6859-D9FB-0EF3-A2D3-47257BCBEEE4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3998956" y="1172675"/>
            <a:ext cx="1624996" cy="17918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F6767E3-BE45-761F-08EF-3767DB9822F0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883501" y="2987626"/>
            <a:ext cx="16717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6D831E0-FC23-0EEF-A9C6-2534CFF02E05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3888120" y="3102037"/>
            <a:ext cx="1667163" cy="1728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EDDB84B-4A2C-3C0C-895B-13298AD1DAD1}"/>
              </a:ext>
            </a:extLst>
          </p:cNvPr>
          <p:cNvSpPr txBox="1"/>
          <p:nvPr/>
        </p:nvSpPr>
        <p:spPr>
          <a:xfrm>
            <a:off x="636919" y="5628243"/>
            <a:ext cx="10483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800" dirty="0"/>
              <a:t>M</a:t>
            </a:r>
            <a:r>
              <a:rPr lang="es-MX" sz="4800" baseline="-25000" dirty="0"/>
              <a:t>0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67E6BBC-F2F2-7E5B-2A87-9C81F8037C7E}"/>
              </a:ext>
            </a:extLst>
          </p:cNvPr>
          <p:cNvSpPr txBox="1"/>
          <p:nvPr/>
        </p:nvSpPr>
        <p:spPr>
          <a:xfrm>
            <a:off x="2950628" y="5679043"/>
            <a:ext cx="10483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800" dirty="0"/>
              <a:t>M</a:t>
            </a:r>
            <a:r>
              <a:rPr lang="es-MX" sz="4800" baseline="-25000" dirty="0"/>
              <a:t>1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D68E93A-1164-F5FA-D3CA-2A7CCF81BEE1}"/>
              </a:ext>
            </a:extLst>
          </p:cNvPr>
          <p:cNvSpPr txBox="1"/>
          <p:nvPr/>
        </p:nvSpPr>
        <p:spPr>
          <a:xfrm>
            <a:off x="5467537" y="5665189"/>
            <a:ext cx="10483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800" dirty="0"/>
              <a:t>M</a:t>
            </a:r>
            <a:r>
              <a:rPr lang="es-MX" sz="4800" baseline="-25000" dirty="0"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DC087E7-EB7F-A170-7411-3A20DE20E700}"/>
                  </a:ext>
                </a:extLst>
              </p:cNvPr>
              <p:cNvSpPr txBox="1"/>
              <p:nvPr/>
            </p:nvSpPr>
            <p:spPr>
              <a:xfrm>
                <a:off x="7903437" y="1053939"/>
                <a:ext cx="3666837" cy="113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MX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es-MX" sz="2800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DC087E7-EB7F-A170-7411-3A20DE20E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437" y="1053939"/>
                <a:ext cx="3666837" cy="11394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1D9459A2-5C8B-B1B1-78A8-28B03188F2F1}"/>
              </a:ext>
            </a:extLst>
          </p:cNvPr>
          <p:cNvSpPr txBox="1"/>
          <p:nvPr/>
        </p:nvSpPr>
        <p:spPr>
          <a:xfrm>
            <a:off x="7329443" y="2615014"/>
            <a:ext cx="4862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P1P1+P1P2+P1P3+P1P3+P2P3+P3P3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AC55B58-BF17-657F-4CE1-8690938AEC6F}"/>
                  </a:ext>
                </a:extLst>
              </p:cNvPr>
              <p:cNvSpPr txBox="1"/>
              <p:nvPr/>
            </p:nvSpPr>
            <p:spPr>
              <a:xfrm>
                <a:off x="7893467" y="3616253"/>
                <a:ext cx="3666837" cy="113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MX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es-MX" sz="2800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AC55B58-BF17-657F-4CE1-8690938AE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467" y="3616253"/>
                <a:ext cx="3666837" cy="113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ángulo 15">
            <a:extLst>
              <a:ext uri="{FF2B5EF4-FFF2-40B4-BE49-F238E27FC236}">
                <a16:creationId xmlns:a16="http://schemas.microsoft.com/office/drawing/2014/main" id="{6737AEAB-8085-6DFD-5FE8-8B6F575A1736}"/>
              </a:ext>
            </a:extLst>
          </p:cNvPr>
          <p:cNvSpPr/>
          <p:nvPr/>
        </p:nvSpPr>
        <p:spPr>
          <a:xfrm>
            <a:off x="7973226" y="3526909"/>
            <a:ext cx="3435410" cy="452582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BD5A7FA-C4B3-C44B-04E6-8DC5E5C34982}"/>
              </a:ext>
            </a:extLst>
          </p:cNvPr>
          <p:cNvSpPr/>
          <p:nvPr/>
        </p:nvSpPr>
        <p:spPr>
          <a:xfrm>
            <a:off x="10432817" y="3520478"/>
            <a:ext cx="975818" cy="1463963"/>
          </a:xfrm>
          <a:prstGeom prst="rect">
            <a:avLst/>
          </a:prstGeom>
          <a:solidFill>
            <a:schemeClr val="accent2"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6221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341</Words>
  <Application>Microsoft Office PowerPoint</Application>
  <PresentationFormat>Panorámica</PresentationFormat>
  <Paragraphs>167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Aptos Display</vt:lpstr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Armando Ocampo</dc:creator>
  <cp:lastModifiedBy>Armando Ocampo</cp:lastModifiedBy>
  <cp:revision>21</cp:revision>
  <dcterms:created xsi:type="dcterms:W3CDTF">2023-09-14T01:47:19Z</dcterms:created>
  <dcterms:modified xsi:type="dcterms:W3CDTF">2023-10-06T00:42:09Z</dcterms:modified>
</cp:coreProperties>
</file>