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2B35D-223E-473F-8D14-EEF68E06255D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s-MX"/>
        </a:p>
      </dgm:t>
    </dgm:pt>
    <dgm:pt modelId="{06BF366E-C6A1-4C58-ADAA-498990AB251B}">
      <dgm:prSet/>
      <dgm:spPr/>
      <dgm:t>
        <a:bodyPr/>
        <a:lstStyle/>
        <a:p>
          <a:r>
            <a:rPr lang="es-MX"/>
            <a:t>REPRESENTACIÓN DE LOS DATOS</a:t>
          </a:r>
        </a:p>
      </dgm:t>
    </dgm:pt>
    <dgm:pt modelId="{99E4D3F5-7E5F-4D68-A2E4-9D512539D3DE}" type="parTrans" cxnId="{C015D920-9765-4598-B85F-D33E9A302368}">
      <dgm:prSet/>
      <dgm:spPr/>
      <dgm:t>
        <a:bodyPr/>
        <a:lstStyle/>
        <a:p>
          <a:endParaRPr lang="es-MX"/>
        </a:p>
      </dgm:t>
    </dgm:pt>
    <dgm:pt modelId="{A7088241-AF2F-4AB4-918B-5075B7C238B8}" type="sibTrans" cxnId="{C015D920-9765-4598-B85F-D33E9A302368}">
      <dgm:prSet/>
      <dgm:spPr/>
      <dgm:t>
        <a:bodyPr/>
        <a:lstStyle/>
        <a:p>
          <a:endParaRPr lang="es-MX"/>
        </a:p>
      </dgm:t>
    </dgm:pt>
    <dgm:pt modelId="{4688A7F5-A46E-4602-8544-8D54CE8DE00F}">
      <dgm:prSet/>
      <dgm:spPr/>
      <dgm:t>
        <a:bodyPr/>
        <a:lstStyle/>
        <a:p>
          <a:r>
            <a:rPr lang="es-MX"/>
            <a:t>INTERPRETACIÓN DEL EFECTO DE UNA O MÁS VARIABLES</a:t>
          </a:r>
        </a:p>
      </dgm:t>
    </dgm:pt>
    <dgm:pt modelId="{9BE6370F-6F9C-444B-8AB2-F6A4EC6A94CE}" type="parTrans" cxnId="{B1142D75-D7BC-4DB5-9BDC-834F44E53007}">
      <dgm:prSet/>
      <dgm:spPr/>
      <dgm:t>
        <a:bodyPr/>
        <a:lstStyle/>
        <a:p>
          <a:endParaRPr lang="es-MX"/>
        </a:p>
      </dgm:t>
    </dgm:pt>
    <dgm:pt modelId="{B3E02353-788E-48A4-9479-F2DDEF6B857B}" type="sibTrans" cxnId="{B1142D75-D7BC-4DB5-9BDC-834F44E53007}">
      <dgm:prSet/>
      <dgm:spPr/>
      <dgm:t>
        <a:bodyPr/>
        <a:lstStyle/>
        <a:p>
          <a:endParaRPr lang="es-MX"/>
        </a:p>
      </dgm:t>
    </dgm:pt>
    <dgm:pt modelId="{6098D389-853C-4502-A8C8-C24480444AE0}">
      <dgm:prSet/>
      <dgm:spPr/>
      <dgm:t>
        <a:bodyPr/>
        <a:lstStyle/>
        <a:p>
          <a:r>
            <a:rPr lang="es-MX"/>
            <a:t>ENTENDER E INTERPRETAR LA INFORMACIÓN</a:t>
          </a:r>
        </a:p>
      </dgm:t>
    </dgm:pt>
    <dgm:pt modelId="{F3D71EB3-6B93-4036-B676-6BE770EF06B0}" type="parTrans" cxnId="{9A3E251B-2500-49ED-9734-9415CC4D5A5C}">
      <dgm:prSet/>
      <dgm:spPr/>
      <dgm:t>
        <a:bodyPr/>
        <a:lstStyle/>
        <a:p>
          <a:endParaRPr lang="es-MX"/>
        </a:p>
      </dgm:t>
    </dgm:pt>
    <dgm:pt modelId="{CC5D47A4-ADCE-401C-A527-8CE68CD43975}" type="sibTrans" cxnId="{9A3E251B-2500-49ED-9734-9415CC4D5A5C}">
      <dgm:prSet/>
      <dgm:spPr/>
      <dgm:t>
        <a:bodyPr/>
        <a:lstStyle/>
        <a:p>
          <a:endParaRPr lang="es-MX"/>
        </a:p>
      </dgm:t>
    </dgm:pt>
    <dgm:pt modelId="{CCBAE196-D7FC-42D3-8E38-D7E61196DC1B}" type="pres">
      <dgm:prSet presAssocID="{B342B35D-223E-473F-8D14-EEF68E06255D}" presName="diagram" presStyleCnt="0">
        <dgm:presLayoutVars>
          <dgm:dir/>
          <dgm:resizeHandles val="exact"/>
        </dgm:presLayoutVars>
      </dgm:prSet>
      <dgm:spPr/>
    </dgm:pt>
    <dgm:pt modelId="{8A87F467-C277-43AB-A8EA-5187219B141D}" type="pres">
      <dgm:prSet presAssocID="{06BF366E-C6A1-4C58-ADAA-498990AB251B}" presName="node" presStyleLbl="node1" presStyleIdx="0" presStyleCnt="3">
        <dgm:presLayoutVars>
          <dgm:bulletEnabled val="1"/>
        </dgm:presLayoutVars>
      </dgm:prSet>
      <dgm:spPr/>
    </dgm:pt>
    <dgm:pt modelId="{38F71B3E-B3A7-41F1-B134-B9690F4B1668}" type="pres">
      <dgm:prSet presAssocID="{A7088241-AF2F-4AB4-918B-5075B7C238B8}" presName="sibTrans" presStyleCnt="0"/>
      <dgm:spPr/>
    </dgm:pt>
    <dgm:pt modelId="{3E7B7FCB-D1DB-4C22-B107-16D66801ABB6}" type="pres">
      <dgm:prSet presAssocID="{4688A7F5-A46E-4602-8544-8D54CE8DE00F}" presName="node" presStyleLbl="node1" presStyleIdx="1" presStyleCnt="3">
        <dgm:presLayoutVars>
          <dgm:bulletEnabled val="1"/>
        </dgm:presLayoutVars>
      </dgm:prSet>
      <dgm:spPr/>
    </dgm:pt>
    <dgm:pt modelId="{BFE8292E-C2AF-451E-8ACB-B67D20A46D71}" type="pres">
      <dgm:prSet presAssocID="{B3E02353-788E-48A4-9479-F2DDEF6B857B}" presName="sibTrans" presStyleCnt="0"/>
      <dgm:spPr/>
    </dgm:pt>
    <dgm:pt modelId="{99E0D339-5108-42D7-BDCC-61C9B74BD5CC}" type="pres">
      <dgm:prSet presAssocID="{6098D389-853C-4502-A8C8-C24480444AE0}" presName="node" presStyleLbl="node1" presStyleIdx="2" presStyleCnt="3">
        <dgm:presLayoutVars>
          <dgm:bulletEnabled val="1"/>
        </dgm:presLayoutVars>
      </dgm:prSet>
      <dgm:spPr/>
    </dgm:pt>
  </dgm:ptLst>
  <dgm:cxnLst>
    <dgm:cxn modelId="{9A3E251B-2500-49ED-9734-9415CC4D5A5C}" srcId="{B342B35D-223E-473F-8D14-EEF68E06255D}" destId="{6098D389-853C-4502-A8C8-C24480444AE0}" srcOrd="2" destOrd="0" parTransId="{F3D71EB3-6B93-4036-B676-6BE770EF06B0}" sibTransId="{CC5D47A4-ADCE-401C-A527-8CE68CD43975}"/>
    <dgm:cxn modelId="{C015D920-9765-4598-B85F-D33E9A302368}" srcId="{B342B35D-223E-473F-8D14-EEF68E06255D}" destId="{06BF366E-C6A1-4C58-ADAA-498990AB251B}" srcOrd="0" destOrd="0" parTransId="{99E4D3F5-7E5F-4D68-A2E4-9D512539D3DE}" sibTransId="{A7088241-AF2F-4AB4-918B-5075B7C238B8}"/>
    <dgm:cxn modelId="{65BF8722-A024-4D8B-AC11-E428BB676275}" type="presOf" srcId="{4688A7F5-A46E-4602-8544-8D54CE8DE00F}" destId="{3E7B7FCB-D1DB-4C22-B107-16D66801ABB6}" srcOrd="0" destOrd="0" presId="urn:microsoft.com/office/officeart/2005/8/layout/default"/>
    <dgm:cxn modelId="{3DEF4B4C-6392-435A-AC39-36F9ECEFB501}" type="presOf" srcId="{B342B35D-223E-473F-8D14-EEF68E06255D}" destId="{CCBAE196-D7FC-42D3-8E38-D7E61196DC1B}" srcOrd="0" destOrd="0" presId="urn:microsoft.com/office/officeart/2005/8/layout/default"/>
    <dgm:cxn modelId="{B1142D75-D7BC-4DB5-9BDC-834F44E53007}" srcId="{B342B35D-223E-473F-8D14-EEF68E06255D}" destId="{4688A7F5-A46E-4602-8544-8D54CE8DE00F}" srcOrd="1" destOrd="0" parTransId="{9BE6370F-6F9C-444B-8AB2-F6A4EC6A94CE}" sibTransId="{B3E02353-788E-48A4-9479-F2DDEF6B857B}"/>
    <dgm:cxn modelId="{99B122A3-ECF0-4011-94F7-E952BC243BCA}" type="presOf" srcId="{6098D389-853C-4502-A8C8-C24480444AE0}" destId="{99E0D339-5108-42D7-BDCC-61C9B74BD5CC}" srcOrd="0" destOrd="0" presId="urn:microsoft.com/office/officeart/2005/8/layout/default"/>
    <dgm:cxn modelId="{084007BB-77E0-4597-80B1-967F491D9A69}" type="presOf" srcId="{06BF366E-C6A1-4C58-ADAA-498990AB251B}" destId="{8A87F467-C277-43AB-A8EA-5187219B141D}" srcOrd="0" destOrd="0" presId="urn:microsoft.com/office/officeart/2005/8/layout/default"/>
    <dgm:cxn modelId="{9966D3D3-4CFF-4EE6-A602-8E5147432D73}" type="presParOf" srcId="{CCBAE196-D7FC-42D3-8E38-D7E61196DC1B}" destId="{8A87F467-C277-43AB-A8EA-5187219B141D}" srcOrd="0" destOrd="0" presId="urn:microsoft.com/office/officeart/2005/8/layout/default"/>
    <dgm:cxn modelId="{B6BF125F-5650-4BF5-82E6-DDCECFAE4B40}" type="presParOf" srcId="{CCBAE196-D7FC-42D3-8E38-D7E61196DC1B}" destId="{38F71B3E-B3A7-41F1-B134-B9690F4B1668}" srcOrd="1" destOrd="0" presId="urn:microsoft.com/office/officeart/2005/8/layout/default"/>
    <dgm:cxn modelId="{B9E6FB37-DE90-41DB-B70F-44DF5653273A}" type="presParOf" srcId="{CCBAE196-D7FC-42D3-8E38-D7E61196DC1B}" destId="{3E7B7FCB-D1DB-4C22-B107-16D66801ABB6}" srcOrd="2" destOrd="0" presId="urn:microsoft.com/office/officeart/2005/8/layout/default"/>
    <dgm:cxn modelId="{6E40ED8B-4988-42B4-A3BF-4906D6FCA486}" type="presParOf" srcId="{CCBAE196-D7FC-42D3-8E38-D7E61196DC1B}" destId="{BFE8292E-C2AF-451E-8ACB-B67D20A46D71}" srcOrd="3" destOrd="0" presId="urn:microsoft.com/office/officeart/2005/8/layout/default"/>
    <dgm:cxn modelId="{DDAFC352-2768-45EA-B8C6-443F78D50E7F}" type="presParOf" srcId="{CCBAE196-D7FC-42D3-8E38-D7E61196DC1B}" destId="{99E0D339-5108-42D7-BDCC-61C9B74BD5C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F6EFC-3699-4E4E-921A-7A238CA173C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s-MX"/>
        </a:p>
      </dgm:t>
    </dgm:pt>
    <dgm:pt modelId="{3147518B-5E16-45C5-84C5-3978CFE408DE}">
      <dgm:prSet/>
      <dgm:spPr/>
      <dgm:t>
        <a:bodyPr/>
        <a:lstStyle/>
        <a:p>
          <a:r>
            <a:rPr lang="es-MX"/>
            <a:t>DESCRIPTIVA</a:t>
          </a:r>
        </a:p>
      </dgm:t>
    </dgm:pt>
    <dgm:pt modelId="{A26E4D0B-5A93-46CB-BF3D-8CBEE5922E70}" type="parTrans" cxnId="{E6EE84AB-065E-495E-954E-2A317DC74654}">
      <dgm:prSet/>
      <dgm:spPr/>
      <dgm:t>
        <a:bodyPr/>
        <a:lstStyle/>
        <a:p>
          <a:endParaRPr lang="es-MX"/>
        </a:p>
      </dgm:t>
    </dgm:pt>
    <dgm:pt modelId="{66518915-B4D2-4B4D-BDC5-B6FB62A39484}" type="sibTrans" cxnId="{E6EE84AB-065E-495E-954E-2A317DC74654}">
      <dgm:prSet/>
      <dgm:spPr/>
      <dgm:t>
        <a:bodyPr/>
        <a:lstStyle/>
        <a:p>
          <a:endParaRPr lang="es-MX"/>
        </a:p>
      </dgm:t>
    </dgm:pt>
    <dgm:pt modelId="{A7248E9F-74C7-443A-A31E-01416CA54CC5}">
      <dgm:prSet/>
      <dgm:spPr/>
      <dgm:t>
        <a:bodyPr/>
        <a:lstStyle/>
        <a:p>
          <a:r>
            <a:rPr lang="es-MX"/>
            <a:t>INFERENCIAL</a:t>
          </a:r>
        </a:p>
      </dgm:t>
    </dgm:pt>
    <dgm:pt modelId="{6127A2C9-E9DC-4EA0-8017-E6D656883586}" type="parTrans" cxnId="{8C6C2C9C-E8D0-4989-A119-B51286B7E2B9}">
      <dgm:prSet/>
      <dgm:spPr/>
      <dgm:t>
        <a:bodyPr/>
        <a:lstStyle/>
        <a:p>
          <a:endParaRPr lang="es-MX"/>
        </a:p>
      </dgm:t>
    </dgm:pt>
    <dgm:pt modelId="{7A85072D-E64A-400B-A846-6BD07086DAE6}" type="sibTrans" cxnId="{8C6C2C9C-E8D0-4989-A119-B51286B7E2B9}">
      <dgm:prSet/>
      <dgm:spPr/>
      <dgm:t>
        <a:bodyPr/>
        <a:lstStyle/>
        <a:p>
          <a:endParaRPr lang="es-MX"/>
        </a:p>
      </dgm:t>
    </dgm:pt>
    <dgm:pt modelId="{531FEC62-0F30-45CF-8D73-2ABAE37D8F7C}" type="pres">
      <dgm:prSet presAssocID="{F85F6EFC-3699-4E4E-921A-7A238CA173C2}" presName="linear" presStyleCnt="0">
        <dgm:presLayoutVars>
          <dgm:dir/>
          <dgm:animLvl val="lvl"/>
          <dgm:resizeHandles val="exact"/>
        </dgm:presLayoutVars>
      </dgm:prSet>
      <dgm:spPr/>
    </dgm:pt>
    <dgm:pt modelId="{8FD1A44C-2C17-49F6-A76D-48A2F58A0C7B}" type="pres">
      <dgm:prSet presAssocID="{3147518B-5E16-45C5-84C5-3978CFE408DE}" presName="parentLin" presStyleCnt="0"/>
      <dgm:spPr/>
    </dgm:pt>
    <dgm:pt modelId="{C7F68605-9448-4635-9D52-0688CA21FBE4}" type="pres">
      <dgm:prSet presAssocID="{3147518B-5E16-45C5-84C5-3978CFE408DE}" presName="parentLeftMargin" presStyleLbl="node1" presStyleIdx="0" presStyleCnt="2"/>
      <dgm:spPr/>
    </dgm:pt>
    <dgm:pt modelId="{8D8680C1-D280-46C3-8096-BCE83BBDA698}" type="pres">
      <dgm:prSet presAssocID="{3147518B-5E16-45C5-84C5-3978CFE408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61CDCD2-DFD1-4DC0-9785-F0CEEE6B51B0}" type="pres">
      <dgm:prSet presAssocID="{3147518B-5E16-45C5-84C5-3978CFE408DE}" presName="negativeSpace" presStyleCnt="0"/>
      <dgm:spPr/>
    </dgm:pt>
    <dgm:pt modelId="{5C13030F-C581-41A3-84BF-AA8120240513}" type="pres">
      <dgm:prSet presAssocID="{3147518B-5E16-45C5-84C5-3978CFE408DE}" presName="childText" presStyleLbl="conFgAcc1" presStyleIdx="0" presStyleCnt="2">
        <dgm:presLayoutVars>
          <dgm:bulletEnabled val="1"/>
        </dgm:presLayoutVars>
      </dgm:prSet>
      <dgm:spPr/>
    </dgm:pt>
    <dgm:pt modelId="{6FE20536-F1A2-4A32-BF31-D606027132E9}" type="pres">
      <dgm:prSet presAssocID="{66518915-B4D2-4B4D-BDC5-B6FB62A39484}" presName="spaceBetweenRectangles" presStyleCnt="0"/>
      <dgm:spPr/>
    </dgm:pt>
    <dgm:pt modelId="{00AA1FAB-D5C0-4D2B-AAEB-B62604476B48}" type="pres">
      <dgm:prSet presAssocID="{A7248E9F-74C7-443A-A31E-01416CA54CC5}" presName="parentLin" presStyleCnt="0"/>
      <dgm:spPr/>
    </dgm:pt>
    <dgm:pt modelId="{AB5D6D00-542E-4C7D-853A-CFA1D9A1064C}" type="pres">
      <dgm:prSet presAssocID="{A7248E9F-74C7-443A-A31E-01416CA54CC5}" presName="parentLeftMargin" presStyleLbl="node1" presStyleIdx="0" presStyleCnt="2"/>
      <dgm:spPr/>
    </dgm:pt>
    <dgm:pt modelId="{025FCDC1-B35B-4399-BE42-9D8A9295EAED}" type="pres">
      <dgm:prSet presAssocID="{A7248E9F-74C7-443A-A31E-01416CA54CC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8E4FE8-375C-4D6E-98E1-84637DF3E811}" type="pres">
      <dgm:prSet presAssocID="{A7248E9F-74C7-443A-A31E-01416CA54CC5}" presName="negativeSpace" presStyleCnt="0"/>
      <dgm:spPr/>
    </dgm:pt>
    <dgm:pt modelId="{E8DB8625-55D7-43D2-B753-D2BFEDFA486E}" type="pres">
      <dgm:prSet presAssocID="{A7248E9F-74C7-443A-A31E-01416CA54CC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15151B-1955-4225-9B92-BBA176B58785}" type="presOf" srcId="{F85F6EFC-3699-4E4E-921A-7A238CA173C2}" destId="{531FEC62-0F30-45CF-8D73-2ABAE37D8F7C}" srcOrd="0" destOrd="0" presId="urn:microsoft.com/office/officeart/2005/8/layout/list1"/>
    <dgm:cxn modelId="{A6484826-0851-4769-ACEF-56FFDC212354}" type="presOf" srcId="{A7248E9F-74C7-443A-A31E-01416CA54CC5}" destId="{025FCDC1-B35B-4399-BE42-9D8A9295EAED}" srcOrd="1" destOrd="0" presId="urn:microsoft.com/office/officeart/2005/8/layout/list1"/>
    <dgm:cxn modelId="{3C54FF76-E96C-4796-9417-A12E9F4DCCCC}" type="presOf" srcId="{A7248E9F-74C7-443A-A31E-01416CA54CC5}" destId="{AB5D6D00-542E-4C7D-853A-CFA1D9A1064C}" srcOrd="0" destOrd="0" presId="urn:microsoft.com/office/officeart/2005/8/layout/list1"/>
    <dgm:cxn modelId="{8C6C2C9C-E8D0-4989-A119-B51286B7E2B9}" srcId="{F85F6EFC-3699-4E4E-921A-7A238CA173C2}" destId="{A7248E9F-74C7-443A-A31E-01416CA54CC5}" srcOrd="1" destOrd="0" parTransId="{6127A2C9-E9DC-4EA0-8017-E6D656883586}" sibTransId="{7A85072D-E64A-400B-A846-6BD07086DAE6}"/>
    <dgm:cxn modelId="{E6EE84AB-065E-495E-954E-2A317DC74654}" srcId="{F85F6EFC-3699-4E4E-921A-7A238CA173C2}" destId="{3147518B-5E16-45C5-84C5-3978CFE408DE}" srcOrd="0" destOrd="0" parTransId="{A26E4D0B-5A93-46CB-BF3D-8CBEE5922E70}" sibTransId="{66518915-B4D2-4B4D-BDC5-B6FB62A39484}"/>
    <dgm:cxn modelId="{FDC278AF-D4CD-4C55-B556-3196C725E836}" type="presOf" srcId="{3147518B-5E16-45C5-84C5-3978CFE408DE}" destId="{C7F68605-9448-4635-9D52-0688CA21FBE4}" srcOrd="0" destOrd="0" presId="urn:microsoft.com/office/officeart/2005/8/layout/list1"/>
    <dgm:cxn modelId="{919625F6-B151-4928-A0BB-52CC2B8FD4B6}" type="presOf" srcId="{3147518B-5E16-45C5-84C5-3978CFE408DE}" destId="{8D8680C1-D280-46C3-8096-BCE83BBDA698}" srcOrd="1" destOrd="0" presId="urn:microsoft.com/office/officeart/2005/8/layout/list1"/>
    <dgm:cxn modelId="{3BC4EA1B-E159-49B1-BCBC-14746B41233A}" type="presParOf" srcId="{531FEC62-0F30-45CF-8D73-2ABAE37D8F7C}" destId="{8FD1A44C-2C17-49F6-A76D-48A2F58A0C7B}" srcOrd="0" destOrd="0" presId="urn:microsoft.com/office/officeart/2005/8/layout/list1"/>
    <dgm:cxn modelId="{DFA087C8-D74E-4E5B-9D7C-80E2981167FA}" type="presParOf" srcId="{8FD1A44C-2C17-49F6-A76D-48A2F58A0C7B}" destId="{C7F68605-9448-4635-9D52-0688CA21FBE4}" srcOrd="0" destOrd="0" presId="urn:microsoft.com/office/officeart/2005/8/layout/list1"/>
    <dgm:cxn modelId="{18647C46-D620-40FE-8A41-42BC2F39180B}" type="presParOf" srcId="{8FD1A44C-2C17-49F6-A76D-48A2F58A0C7B}" destId="{8D8680C1-D280-46C3-8096-BCE83BBDA698}" srcOrd="1" destOrd="0" presId="urn:microsoft.com/office/officeart/2005/8/layout/list1"/>
    <dgm:cxn modelId="{0FE5A1AC-2068-4535-A7FA-5EE83886A6C5}" type="presParOf" srcId="{531FEC62-0F30-45CF-8D73-2ABAE37D8F7C}" destId="{261CDCD2-DFD1-4DC0-9785-F0CEEE6B51B0}" srcOrd="1" destOrd="0" presId="urn:microsoft.com/office/officeart/2005/8/layout/list1"/>
    <dgm:cxn modelId="{C0FFF1EB-EF21-4A3A-886B-463BAC99B526}" type="presParOf" srcId="{531FEC62-0F30-45CF-8D73-2ABAE37D8F7C}" destId="{5C13030F-C581-41A3-84BF-AA8120240513}" srcOrd="2" destOrd="0" presId="urn:microsoft.com/office/officeart/2005/8/layout/list1"/>
    <dgm:cxn modelId="{95CC5234-BA22-4E92-A196-F680AC912F36}" type="presParOf" srcId="{531FEC62-0F30-45CF-8D73-2ABAE37D8F7C}" destId="{6FE20536-F1A2-4A32-BF31-D606027132E9}" srcOrd="3" destOrd="0" presId="urn:microsoft.com/office/officeart/2005/8/layout/list1"/>
    <dgm:cxn modelId="{B23AE65D-8A4D-4789-81E8-46BC02D9B75E}" type="presParOf" srcId="{531FEC62-0F30-45CF-8D73-2ABAE37D8F7C}" destId="{00AA1FAB-D5C0-4D2B-AAEB-B62604476B48}" srcOrd="4" destOrd="0" presId="urn:microsoft.com/office/officeart/2005/8/layout/list1"/>
    <dgm:cxn modelId="{C88DD8F8-8304-4F9C-8FC8-71182D79A0BA}" type="presParOf" srcId="{00AA1FAB-D5C0-4D2B-AAEB-B62604476B48}" destId="{AB5D6D00-542E-4C7D-853A-CFA1D9A1064C}" srcOrd="0" destOrd="0" presId="urn:microsoft.com/office/officeart/2005/8/layout/list1"/>
    <dgm:cxn modelId="{54B7845A-27DB-43AC-8317-1113BF81DBB0}" type="presParOf" srcId="{00AA1FAB-D5C0-4D2B-AAEB-B62604476B48}" destId="{025FCDC1-B35B-4399-BE42-9D8A9295EAED}" srcOrd="1" destOrd="0" presId="urn:microsoft.com/office/officeart/2005/8/layout/list1"/>
    <dgm:cxn modelId="{EAA4E29B-4F10-4C00-A922-4E9753A9C1E5}" type="presParOf" srcId="{531FEC62-0F30-45CF-8D73-2ABAE37D8F7C}" destId="{EA8E4FE8-375C-4D6E-98E1-84637DF3E811}" srcOrd="5" destOrd="0" presId="urn:microsoft.com/office/officeart/2005/8/layout/list1"/>
    <dgm:cxn modelId="{00433E77-DD65-467D-9F6A-29F2735567E3}" type="presParOf" srcId="{531FEC62-0F30-45CF-8D73-2ABAE37D8F7C}" destId="{E8DB8625-55D7-43D2-B753-D2BFEDFA48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BE429A-5F7B-4EAD-994D-A3E979EA95BA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s-MX"/>
        </a:p>
      </dgm:t>
    </dgm:pt>
    <dgm:pt modelId="{B9CE23C3-3829-4ED2-87BC-DA43EA7F6DFA}">
      <dgm:prSet/>
      <dgm:spPr/>
      <dgm:t>
        <a:bodyPr/>
        <a:lstStyle/>
        <a:p>
          <a:r>
            <a:rPr lang="es-MX"/>
            <a:t>DESCRIPCIÓN</a:t>
          </a:r>
        </a:p>
      </dgm:t>
    </dgm:pt>
    <dgm:pt modelId="{D8C2CE82-609F-417A-A848-573F6842844A}" type="parTrans" cxnId="{48EEF0FC-C721-43B7-8160-DA33FC251D1C}">
      <dgm:prSet/>
      <dgm:spPr/>
      <dgm:t>
        <a:bodyPr/>
        <a:lstStyle/>
        <a:p>
          <a:endParaRPr lang="es-MX"/>
        </a:p>
      </dgm:t>
    </dgm:pt>
    <dgm:pt modelId="{4C20D220-F9AA-4161-882B-A22C0DAFB7AC}" type="sibTrans" cxnId="{48EEF0FC-C721-43B7-8160-DA33FC251D1C}">
      <dgm:prSet/>
      <dgm:spPr/>
      <dgm:t>
        <a:bodyPr/>
        <a:lstStyle/>
        <a:p>
          <a:endParaRPr lang="es-MX"/>
        </a:p>
      </dgm:t>
    </dgm:pt>
    <dgm:pt modelId="{DAA2DE1F-323D-4AAC-B317-2D5065E72E81}">
      <dgm:prSet/>
      <dgm:spPr/>
      <dgm:t>
        <a:bodyPr/>
        <a:lstStyle/>
        <a:p>
          <a:r>
            <a:rPr lang="es-MX"/>
            <a:t>RESUMEN</a:t>
          </a:r>
        </a:p>
      </dgm:t>
    </dgm:pt>
    <dgm:pt modelId="{2368303A-7E49-468B-9A53-7E5F48D86C06}" type="parTrans" cxnId="{7BE0285B-F7BD-43BF-83AF-FBB23D27CA00}">
      <dgm:prSet/>
      <dgm:spPr/>
      <dgm:t>
        <a:bodyPr/>
        <a:lstStyle/>
        <a:p>
          <a:endParaRPr lang="es-MX"/>
        </a:p>
      </dgm:t>
    </dgm:pt>
    <dgm:pt modelId="{8CE70DFF-E29E-4BBE-B685-E1B388A55F8D}" type="sibTrans" cxnId="{7BE0285B-F7BD-43BF-83AF-FBB23D27CA00}">
      <dgm:prSet/>
      <dgm:spPr/>
      <dgm:t>
        <a:bodyPr/>
        <a:lstStyle/>
        <a:p>
          <a:endParaRPr lang="es-MX"/>
        </a:p>
      </dgm:t>
    </dgm:pt>
    <dgm:pt modelId="{FE28D718-9BEF-454B-A069-7A2B31D76324}">
      <dgm:prSet/>
      <dgm:spPr/>
      <dgm:t>
        <a:bodyPr/>
        <a:lstStyle/>
        <a:p>
          <a:r>
            <a:rPr lang="es-MX"/>
            <a:t>PRESENTACIÓN</a:t>
          </a:r>
        </a:p>
      </dgm:t>
    </dgm:pt>
    <dgm:pt modelId="{C0F1CD59-8571-4C13-BF46-D5973C2E51AC}" type="parTrans" cxnId="{8DD7075B-3EC8-41BA-B9B4-F40C5231E19D}">
      <dgm:prSet/>
      <dgm:spPr/>
      <dgm:t>
        <a:bodyPr/>
        <a:lstStyle/>
        <a:p>
          <a:endParaRPr lang="es-MX"/>
        </a:p>
      </dgm:t>
    </dgm:pt>
    <dgm:pt modelId="{F8496965-CDFD-43D0-AD4B-B0D643907D42}" type="sibTrans" cxnId="{8DD7075B-3EC8-41BA-B9B4-F40C5231E19D}">
      <dgm:prSet/>
      <dgm:spPr/>
      <dgm:t>
        <a:bodyPr/>
        <a:lstStyle/>
        <a:p>
          <a:endParaRPr lang="es-MX"/>
        </a:p>
      </dgm:t>
    </dgm:pt>
    <dgm:pt modelId="{35A436EF-2DCB-414B-9BED-4439F033BF4A}" type="pres">
      <dgm:prSet presAssocID="{D5BE429A-5F7B-4EAD-994D-A3E979EA95BA}" presName="diagram" presStyleCnt="0">
        <dgm:presLayoutVars>
          <dgm:dir/>
          <dgm:resizeHandles val="exact"/>
        </dgm:presLayoutVars>
      </dgm:prSet>
      <dgm:spPr/>
    </dgm:pt>
    <dgm:pt modelId="{D9050673-077D-406B-AA25-1C62B3C04D9C}" type="pres">
      <dgm:prSet presAssocID="{B9CE23C3-3829-4ED2-87BC-DA43EA7F6DFA}" presName="node" presStyleLbl="node1" presStyleIdx="0" presStyleCnt="3">
        <dgm:presLayoutVars>
          <dgm:bulletEnabled val="1"/>
        </dgm:presLayoutVars>
      </dgm:prSet>
      <dgm:spPr/>
    </dgm:pt>
    <dgm:pt modelId="{EB8287E3-EB22-4A0B-837B-D34AF098E1AD}" type="pres">
      <dgm:prSet presAssocID="{4C20D220-F9AA-4161-882B-A22C0DAFB7AC}" presName="sibTrans" presStyleCnt="0"/>
      <dgm:spPr/>
    </dgm:pt>
    <dgm:pt modelId="{F9786958-0ED5-4BE3-B3DC-8262E4103771}" type="pres">
      <dgm:prSet presAssocID="{DAA2DE1F-323D-4AAC-B317-2D5065E72E81}" presName="node" presStyleLbl="node1" presStyleIdx="1" presStyleCnt="3">
        <dgm:presLayoutVars>
          <dgm:bulletEnabled val="1"/>
        </dgm:presLayoutVars>
      </dgm:prSet>
      <dgm:spPr/>
    </dgm:pt>
    <dgm:pt modelId="{AEEA3D6F-9899-4646-9A77-2743DED5760E}" type="pres">
      <dgm:prSet presAssocID="{8CE70DFF-E29E-4BBE-B685-E1B388A55F8D}" presName="sibTrans" presStyleCnt="0"/>
      <dgm:spPr/>
    </dgm:pt>
    <dgm:pt modelId="{5AF2BFE3-A8BB-4551-91CA-3D17F219713D}" type="pres">
      <dgm:prSet presAssocID="{FE28D718-9BEF-454B-A069-7A2B31D76324}" presName="node" presStyleLbl="node1" presStyleIdx="2" presStyleCnt="3">
        <dgm:presLayoutVars>
          <dgm:bulletEnabled val="1"/>
        </dgm:presLayoutVars>
      </dgm:prSet>
      <dgm:spPr/>
    </dgm:pt>
  </dgm:ptLst>
  <dgm:cxnLst>
    <dgm:cxn modelId="{A0001319-4DE7-4280-8354-85C26D009A21}" type="presOf" srcId="{DAA2DE1F-323D-4AAC-B317-2D5065E72E81}" destId="{F9786958-0ED5-4BE3-B3DC-8262E4103771}" srcOrd="0" destOrd="0" presId="urn:microsoft.com/office/officeart/2005/8/layout/default"/>
    <dgm:cxn modelId="{AB274C21-FCDD-48C5-981D-40F2E139DF72}" type="presOf" srcId="{B9CE23C3-3829-4ED2-87BC-DA43EA7F6DFA}" destId="{D9050673-077D-406B-AA25-1C62B3C04D9C}" srcOrd="0" destOrd="0" presId="urn:microsoft.com/office/officeart/2005/8/layout/default"/>
    <dgm:cxn modelId="{8DD7075B-3EC8-41BA-B9B4-F40C5231E19D}" srcId="{D5BE429A-5F7B-4EAD-994D-A3E979EA95BA}" destId="{FE28D718-9BEF-454B-A069-7A2B31D76324}" srcOrd="2" destOrd="0" parTransId="{C0F1CD59-8571-4C13-BF46-D5973C2E51AC}" sibTransId="{F8496965-CDFD-43D0-AD4B-B0D643907D42}"/>
    <dgm:cxn modelId="{7BE0285B-F7BD-43BF-83AF-FBB23D27CA00}" srcId="{D5BE429A-5F7B-4EAD-994D-A3E979EA95BA}" destId="{DAA2DE1F-323D-4AAC-B317-2D5065E72E81}" srcOrd="1" destOrd="0" parTransId="{2368303A-7E49-468B-9A53-7E5F48D86C06}" sibTransId="{8CE70DFF-E29E-4BBE-B685-E1B388A55F8D}"/>
    <dgm:cxn modelId="{AC7D727B-A392-4A83-A251-F0A001EA2C9E}" type="presOf" srcId="{FE28D718-9BEF-454B-A069-7A2B31D76324}" destId="{5AF2BFE3-A8BB-4551-91CA-3D17F219713D}" srcOrd="0" destOrd="0" presId="urn:microsoft.com/office/officeart/2005/8/layout/default"/>
    <dgm:cxn modelId="{6DAF31A6-CBEB-49AD-B75D-2D60DC2C404F}" type="presOf" srcId="{D5BE429A-5F7B-4EAD-994D-A3E979EA95BA}" destId="{35A436EF-2DCB-414B-9BED-4439F033BF4A}" srcOrd="0" destOrd="0" presId="urn:microsoft.com/office/officeart/2005/8/layout/default"/>
    <dgm:cxn modelId="{48EEF0FC-C721-43B7-8160-DA33FC251D1C}" srcId="{D5BE429A-5F7B-4EAD-994D-A3E979EA95BA}" destId="{B9CE23C3-3829-4ED2-87BC-DA43EA7F6DFA}" srcOrd="0" destOrd="0" parTransId="{D8C2CE82-609F-417A-A848-573F6842844A}" sibTransId="{4C20D220-F9AA-4161-882B-A22C0DAFB7AC}"/>
    <dgm:cxn modelId="{E65B42C0-FEF6-4743-B26A-B07A8EA2D106}" type="presParOf" srcId="{35A436EF-2DCB-414B-9BED-4439F033BF4A}" destId="{D9050673-077D-406B-AA25-1C62B3C04D9C}" srcOrd="0" destOrd="0" presId="urn:microsoft.com/office/officeart/2005/8/layout/default"/>
    <dgm:cxn modelId="{FC70268E-B540-4AFA-A4A9-420BA94D7BFC}" type="presParOf" srcId="{35A436EF-2DCB-414B-9BED-4439F033BF4A}" destId="{EB8287E3-EB22-4A0B-837B-D34AF098E1AD}" srcOrd="1" destOrd="0" presId="urn:microsoft.com/office/officeart/2005/8/layout/default"/>
    <dgm:cxn modelId="{1C2F63C8-45DA-454D-9BED-9C159B3CD479}" type="presParOf" srcId="{35A436EF-2DCB-414B-9BED-4439F033BF4A}" destId="{F9786958-0ED5-4BE3-B3DC-8262E4103771}" srcOrd="2" destOrd="0" presId="urn:microsoft.com/office/officeart/2005/8/layout/default"/>
    <dgm:cxn modelId="{0B64FCC0-1443-41C0-AA6C-32EEF4F0B5C8}" type="presParOf" srcId="{35A436EF-2DCB-414B-9BED-4439F033BF4A}" destId="{AEEA3D6F-9899-4646-9A77-2743DED5760E}" srcOrd="3" destOrd="0" presId="urn:microsoft.com/office/officeart/2005/8/layout/default"/>
    <dgm:cxn modelId="{FCAAD391-AC22-480C-8077-F3576B7B97B4}" type="presParOf" srcId="{35A436EF-2DCB-414B-9BED-4439F033BF4A}" destId="{5AF2BFE3-A8BB-4551-91CA-3D17F219713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2E3543-3912-471D-AA8B-CE9C70570692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s-MX"/>
        </a:p>
      </dgm:t>
    </dgm:pt>
    <dgm:pt modelId="{E3BB3444-A63F-4388-B1C9-CB1E058BEBFD}">
      <dgm:prSet/>
      <dgm:spPr/>
      <dgm:t>
        <a:bodyPr/>
        <a:lstStyle/>
        <a:p>
          <a:r>
            <a:rPr lang="es-MX"/>
            <a:t>PREDICCIONES</a:t>
          </a:r>
        </a:p>
      </dgm:t>
    </dgm:pt>
    <dgm:pt modelId="{A889FD1D-FE44-4938-95DF-75EA3A0EEDD2}" type="parTrans" cxnId="{50213BCB-BD51-4BDA-9741-BFDD9F6CF79A}">
      <dgm:prSet/>
      <dgm:spPr/>
      <dgm:t>
        <a:bodyPr/>
        <a:lstStyle/>
        <a:p>
          <a:endParaRPr lang="es-MX"/>
        </a:p>
      </dgm:t>
    </dgm:pt>
    <dgm:pt modelId="{D23A9CFC-4A05-4054-A234-9C84A83CF77F}" type="sibTrans" cxnId="{50213BCB-BD51-4BDA-9741-BFDD9F6CF79A}">
      <dgm:prSet/>
      <dgm:spPr/>
      <dgm:t>
        <a:bodyPr/>
        <a:lstStyle/>
        <a:p>
          <a:endParaRPr lang="es-MX"/>
        </a:p>
      </dgm:t>
    </dgm:pt>
    <dgm:pt modelId="{2766C241-103A-4063-A4AC-963DEFEC21A7}">
      <dgm:prSet/>
      <dgm:spPr/>
      <dgm:t>
        <a:bodyPr/>
        <a:lstStyle/>
        <a:p>
          <a:r>
            <a:rPr lang="es-MX"/>
            <a:t>TOMA DE DECISIONES</a:t>
          </a:r>
        </a:p>
      </dgm:t>
    </dgm:pt>
    <dgm:pt modelId="{D9BC1060-5876-4A63-908E-D3DA60A2D6A5}" type="parTrans" cxnId="{15E0E3A3-EDB3-4859-9582-0CF1137AE1B8}">
      <dgm:prSet/>
      <dgm:spPr/>
      <dgm:t>
        <a:bodyPr/>
        <a:lstStyle/>
        <a:p>
          <a:endParaRPr lang="es-MX"/>
        </a:p>
      </dgm:t>
    </dgm:pt>
    <dgm:pt modelId="{3FD42246-AE83-4113-BCEF-0A875CE43F1F}" type="sibTrans" cxnId="{15E0E3A3-EDB3-4859-9582-0CF1137AE1B8}">
      <dgm:prSet/>
      <dgm:spPr/>
      <dgm:t>
        <a:bodyPr/>
        <a:lstStyle/>
        <a:p>
          <a:endParaRPr lang="es-MX"/>
        </a:p>
      </dgm:t>
    </dgm:pt>
    <dgm:pt modelId="{026FCA54-D550-422D-AE7F-61478527F612}" type="pres">
      <dgm:prSet presAssocID="{532E3543-3912-471D-AA8B-CE9C70570692}" presName="diagram" presStyleCnt="0">
        <dgm:presLayoutVars>
          <dgm:dir/>
          <dgm:resizeHandles val="exact"/>
        </dgm:presLayoutVars>
      </dgm:prSet>
      <dgm:spPr/>
    </dgm:pt>
    <dgm:pt modelId="{CDCE5810-EA72-4FEE-95F0-9A3ACB8D5732}" type="pres">
      <dgm:prSet presAssocID="{E3BB3444-A63F-4388-B1C9-CB1E058BEBFD}" presName="node" presStyleLbl="node1" presStyleIdx="0" presStyleCnt="2">
        <dgm:presLayoutVars>
          <dgm:bulletEnabled val="1"/>
        </dgm:presLayoutVars>
      </dgm:prSet>
      <dgm:spPr/>
    </dgm:pt>
    <dgm:pt modelId="{AF90B7F3-9358-4CF2-B9FA-10D23889CD42}" type="pres">
      <dgm:prSet presAssocID="{D23A9CFC-4A05-4054-A234-9C84A83CF77F}" presName="sibTrans" presStyleCnt="0"/>
      <dgm:spPr/>
    </dgm:pt>
    <dgm:pt modelId="{77509684-BDD5-4D5A-8752-A0C55A387098}" type="pres">
      <dgm:prSet presAssocID="{2766C241-103A-4063-A4AC-963DEFEC21A7}" presName="node" presStyleLbl="node1" presStyleIdx="1" presStyleCnt="2">
        <dgm:presLayoutVars>
          <dgm:bulletEnabled val="1"/>
        </dgm:presLayoutVars>
      </dgm:prSet>
      <dgm:spPr/>
    </dgm:pt>
  </dgm:ptLst>
  <dgm:cxnLst>
    <dgm:cxn modelId="{3C817D4A-35A4-4B1D-9DC7-58F899925CFA}" type="presOf" srcId="{E3BB3444-A63F-4388-B1C9-CB1E058BEBFD}" destId="{CDCE5810-EA72-4FEE-95F0-9A3ACB8D5732}" srcOrd="0" destOrd="0" presId="urn:microsoft.com/office/officeart/2005/8/layout/default"/>
    <dgm:cxn modelId="{7E8166A2-C2AE-4EB3-883D-FD54A4BE3F55}" type="presOf" srcId="{2766C241-103A-4063-A4AC-963DEFEC21A7}" destId="{77509684-BDD5-4D5A-8752-A0C55A387098}" srcOrd="0" destOrd="0" presId="urn:microsoft.com/office/officeart/2005/8/layout/default"/>
    <dgm:cxn modelId="{15E0E3A3-EDB3-4859-9582-0CF1137AE1B8}" srcId="{532E3543-3912-471D-AA8B-CE9C70570692}" destId="{2766C241-103A-4063-A4AC-963DEFEC21A7}" srcOrd="1" destOrd="0" parTransId="{D9BC1060-5876-4A63-908E-D3DA60A2D6A5}" sibTransId="{3FD42246-AE83-4113-BCEF-0A875CE43F1F}"/>
    <dgm:cxn modelId="{50213BCB-BD51-4BDA-9741-BFDD9F6CF79A}" srcId="{532E3543-3912-471D-AA8B-CE9C70570692}" destId="{E3BB3444-A63F-4388-B1C9-CB1E058BEBFD}" srcOrd="0" destOrd="0" parTransId="{A889FD1D-FE44-4938-95DF-75EA3A0EEDD2}" sibTransId="{D23A9CFC-4A05-4054-A234-9C84A83CF77F}"/>
    <dgm:cxn modelId="{A965C9EF-4481-4EF3-AD3B-7633E46BFCD7}" type="presOf" srcId="{532E3543-3912-471D-AA8B-CE9C70570692}" destId="{026FCA54-D550-422D-AE7F-61478527F612}" srcOrd="0" destOrd="0" presId="urn:microsoft.com/office/officeart/2005/8/layout/default"/>
    <dgm:cxn modelId="{085B2B8A-A09C-43AB-AB28-EE04BA44DE43}" type="presParOf" srcId="{026FCA54-D550-422D-AE7F-61478527F612}" destId="{CDCE5810-EA72-4FEE-95F0-9A3ACB8D5732}" srcOrd="0" destOrd="0" presId="urn:microsoft.com/office/officeart/2005/8/layout/default"/>
    <dgm:cxn modelId="{E18DF90E-0D0B-4871-BE9E-46F8438EEC27}" type="presParOf" srcId="{026FCA54-D550-422D-AE7F-61478527F612}" destId="{AF90B7F3-9358-4CF2-B9FA-10D23889CD42}" srcOrd="1" destOrd="0" presId="urn:microsoft.com/office/officeart/2005/8/layout/default"/>
    <dgm:cxn modelId="{65CD43CD-DD00-4AB0-9613-F14315182E14}" type="presParOf" srcId="{026FCA54-D550-422D-AE7F-61478527F612}" destId="{77509684-BDD5-4D5A-8752-A0C55A38709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7F467-C277-43AB-A8EA-5187219B141D}">
      <dsp:nvSpPr>
        <dsp:cNvPr id="0" name=""/>
        <dsp:cNvSpPr/>
      </dsp:nvSpPr>
      <dsp:spPr>
        <a:xfrm>
          <a:off x="1352837" y="2017"/>
          <a:ext cx="2882745" cy="1729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REPRESENTACIÓN DE LOS DATOS</a:t>
          </a:r>
        </a:p>
      </dsp:txBody>
      <dsp:txXfrm>
        <a:off x="1352837" y="2017"/>
        <a:ext cx="2882745" cy="1729647"/>
      </dsp:txXfrm>
    </dsp:sp>
    <dsp:sp modelId="{3E7B7FCB-D1DB-4C22-B107-16D66801ABB6}">
      <dsp:nvSpPr>
        <dsp:cNvPr id="0" name=""/>
        <dsp:cNvSpPr/>
      </dsp:nvSpPr>
      <dsp:spPr>
        <a:xfrm>
          <a:off x="4523856" y="2017"/>
          <a:ext cx="2882745" cy="1729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INTERPRETACIÓN DEL EFECTO DE UNA O MÁS VARIABLES</a:t>
          </a:r>
        </a:p>
      </dsp:txBody>
      <dsp:txXfrm>
        <a:off x="4523856" y="2017"/>
        <a:ext cx="2882745" cy="1729647"/>
      </dsp:txXfrm>
    </dsp:sp>
    <dsp:sp modelId="{99E0D339-5108-42D7-BDCC-61C9B74BD5CC}">
      <dsp:nvSpPr>
        <dsp:cNvPr id="0" name=""/>
        <dsp:cNvSpPr/>
      </dsp:nvSpPr>
      <dsp:spPr>
        <a:xfrm>
          <a:off x="2938346" y="2019939"/>
          <a:ext cx="2882745" cy="1729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ENTENDER E INTERPRETAR LA INFORMACIÓN</a:t>
          </a:r>
        </a:p>
      </dsp:txBody>
      <dsp:txXfrm>
        <a:off x="2938346" y="2019939"/>
        <a:ext cx="2882745" cy="1729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3030F-C581-41A3-84BF-AA8120240513}">
      <dsp:nvSpPr>
        <dsp:cNvPr id="0" name=""/>
        <dsp:cNvSpPr/>
      </dsp:nvSpPr>
      <dsp:spPr>
        <a:xfrm>
          <a:off x="0" y="515295"/>
          <a:ext cx="6825759" cy="831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680C1-D280-46C3-8096-BCE83BBDA698}">
      <dsp:nvSpPr>
        <dsp:cNvPr id="0" name=""/>
        <dsp:cNvSpPr/>
      </dsp:nvSpPr>
      <dsp:spPr>
        <a:xfrm>
          <a:off x="341287" y="28215"/>
          <a:ext cx="4778031" cy="97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598" tIns="0" rIns="180598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DESCRIPTIVA</a:t>
          </a:r>
        </a:p>
      </dsp:txBody>
      <dsp:txXfrm>
        <a:off x="388842" y="75770"/>
        <a:ext cx="4682921" cy="879050"/>
      </dsp:txXfrm>
    </dsp:sp>
    <dsp:sp modelId="{E8DB8625-55D7-43D2-B753-D2BFEDFA486E}">
      <dsp:nvSpPr>
        <dsp:cNvPr id="0" name=""/>
        <dsp:cNvSpPr/>
      </dsp:nvSpPr>
      <dsp:spPr>
        <a:xfrm>
          <a:off x="0" y="2012175"/>
          <a:ext cx="6825759" cy="831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FCDC1-B35B-4399-BE42-9D8A9295EAED}">
      <dsp:nvSpPr>
        <dsp:cNvPr id="0" name=""/>
        <dsp:cNvSpPr/>
      </dsp:nvSpPr>
      <dsp:spPr>
        <a:xfrm>
          <a:off x="341287" y="1525095"/>
          <a:ext cx="4778031" cy="97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598" tIns="0" rIns="180598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INFERENCIAL</a:t>
          </a:r>
        </a:p>
      </dsp:txBody>
      <dsp:txXfrm>
        <a:off x="388842" y="1572650"/>
        <a:ext cx="4682921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50673-077D-406B-AA25-1C62B3C04D9C}">
      <dsp:nvSpPr>
        <dsp:cNvPr id="0" name=""/>
        <dsp:cNvSpPr/>
      </dsp:nvSpPr>
      <dsp:spPr>
        <a:xfrm>
          <a:off x="0" y="612626"/>
          <a:ext cx="1832004" cy="1099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DESCRIPCIÓN</a:t>
          </a:r>
        </a:p>
      </dsp:txBody>
      <dsp:txXfrm>
        <a:off x="0" y="612626"/>
        <a:ext cx="1832004" cy="1099202"/>
      </dsp:txXfrm>
    </dsp:sp>
    <dsp:sp modelId="{F9786958-0ED5-4BE3-B3DC-8262E4103771}">
      <dsp:nvSpPr>
        <dsp:cNvPr id="0" name=""/>
        <dsp:cNvSpPr/>
      </dsp:nvSpPr>
      <dsp:spPr>
        <a:xfrm>
          <a:off x="2015205" y="612626"/>
          <a:ext cx="1832004" cy="1099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RESUMEN</a:t>
          </a:r>
        </a:p>
      </dsp:txBody>
      <dsp:txXfrm>
        <a:off x="2015205" y="612626"/>
        <a:ext cx="1832004" cy="1099202"/>
      </dsp:txXfrm>
    </dsp:sp>
    <dsp:sp modelId="{5AF2BFE3-A8BB-4551-91CA-3D17F219713D}">
      <dsp:nvSpPr>
        <dsp:cNvPr id="0" name=""/>
        <dsp:cNvSpPr/>
      </dsp:nvSpPr>
      <dsp:spPr>
        <a:xfrm>
          <a:off x="4030410" y="612626"/>
          <a:ext cx="1832004" cy="1099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PRESENTACIÓN</a:t>
          </a:r>
        </a:p>
      </dsp:txBody>
      <dsp:txXfrm>
        <a:off x="4030410" y="612626"/>
        <a:ext cx="1832004" cy="1099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E5810-EA72-4FEE-95F0-9A3ACB8D5732}">
      <dsp:nvSpPr>
        <dsp:cNvPr id="0" name=""/>
        <dsp:cNvSpPr/>
      </dsp:nvSpPr>
      <dsp:spPr>
        <a:xfrm>
          <a:off x="385556" y="224"/>
          <a:ext cx="2349913" cy="1409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PREDICCIONES</a:t>
          </a:r>
        </a:p>
      </dsp:txBody>
      <dsp:txXfrm>
        <a:off x="385556" y="224"/>
        <a:ext cx="2349913" cy="1409948"/>
      </dsp:txXfrm>
    </dsp:sp>
    <dsp:sp modelId="{77509684-BDD5-4D5A-8752-A0C55A387098}">
      <dsp:nvSpPr>
        <dsp:cNvPr id="0" name=""/>
        <dsp:cNvSpPr/>
      </dsp:nvSpPr>
      <dsp:spPr>
        <a:xfrm>
          <a:off x="385556" y="1645164"/>
          <a:ext cx="2349913" cy="1409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TOMA DE DECISIONES</a:t>
          </a:r>
        </a:p>
      </dsp:txBody>
      <dsp:txXfrm>
        <a:off x="385556" y="1645164"/>
        <a:ext cx="2349913" cy="1409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F038-E23A-2190-D607-B48956F5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F26647-3806-74D9-B828-97D7A67B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AFA29-2BAD-4818-47D9-EA4AE6C1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4952E-6AE4-59A6-E29A-F1A8900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87922-9065-6FAC-5CE4-0883E40F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0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69431-5770-DDA8-7E25-5EF6A9E3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4DE53D-4447-76C1-D818-AFA8A3FB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EC21A-48D8-85A3-51DC-3A7D16D6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17E66-1029-8C31-4E33-5D7598B5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EF2AF-5B13-CFA9-58F2-449A17BA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1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CAEE38-C9D4-9894-174D-14D5A46CD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4FD505-3A3A-AC0A-DBE8-91CAD1AE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C401D-9C1D-EFF9-67E1-8622527A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E9ED60-DBEC-C4CD-13CD-0EB1AA22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15E4A-F4D7-EBCC-AECD-E5B8B511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2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2D6D9-9F68-600F-D70C-BA7A1BAC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8FB1E-7659-EED5-4BBF-A6534F3E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21955-3C2F-D1EA-CEF2-C4246A51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8DBFE-9C09-E301-DF28-00C5EA47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3AD42-791D-D14D-1A28-5322A7A6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72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9FDA5-E9F5-86BE-AEBC-49E81C21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F59AF-B0AC-3D4A-D483-7181E3B3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E214B-DE82-C447-15D9-301B850F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628EE-3515-DE72-708D-B48AF088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EC5A2-F805-C2A1-54A4-EEB191C5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99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E92C5-AD47-8786-648E-9B8E489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C2965-9DBF-E7AF-3F39-EA029E7E0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1E490-A89B-CE4E-8848-F00FFD5A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8D778-741E-F659-00EC-140E6B6D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77BF9-3FBC-D1D3-BB9E-1D4D2E43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F6641-AED9-9585-DF6E-EB10B5AF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92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EA9C5-9E75-A4DF-6687-6709B461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2478A-FDDB-4B60-2C2A-245ECE27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BDF4B-1251-D62D-4118-A371FDB1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6B28EF-347C-DF0A-311E-959F32C10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42B61D-546D-8ADC-57AE-062A4A93F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670821-01CF-AFA2-E541-D303171B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B09766-900C-E8DC-F07C-CC832B06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F40175-E3B3-F5BD-FFF3-E8539E8E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8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5DA08-2688-5568-8470-BE0FAFF2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16ABC6-37A2-0C59-07F6-84B4901D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82696-69F6-6816-CAD0-DEA3D426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B5DFA8-3ECC-1EEA-D293-A9C45E43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9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16FBFA-834B-0974-8498-494F9AD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DBD51D-440C-1128-D87C-4D5F22CA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E9B616-E06F-249B-D7B1-EE82AE12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63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A1EE4-A214-EB55-2B30-055EA708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97CD5-824F-8D0A-8A65-E450D248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E79987-6E39-8011-9B7A-CFD3EB96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69736-9EB4-2114-F810-DE0F28C8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667721-F2E9-51D2-3E7A-0B1FFF1A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9043D-82B3-4598-16C2-911561A7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3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F5480-628D-D252-4EB5-EC1F01D9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21C1AA-DA11-63E0-8747-11F618724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1E2E3A-DBBC-FBF3-31BA-DC3A0AFF1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62FC7E-DE6D-2158-7B05-304FD4A5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545054-D796-3D05-EB98-9986C841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D2666-CD80-3586-D44C-DDDB513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A5A2F2-EE5F-EEDF-3330-D67460B8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A40EC-0C33-64C8-12BB-9D7C522A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47C34-FE2B-699C-91C3-703900964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858C-D197-4942-B422-236141546DC0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147E9-1E0B-9B39-0FC2-8204CB2C8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6BF3F-B591-2D83-9DDF-D0C07E854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236431-3FF5-183B-9AD6-3F99FF14F908}"/>
              </a:ext>
            </a:extLst>
          </p:cNvPr>
          <p:cNvSpPr txBox="1"/>
          <p:nvPr/>
        </p:nvSpPr>
        <p:spPr>
          <a:xfrm>
            <a:off x="1897168" y="1768979"/>
            <a:ext cx="8955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latin typeface="Aptos Display" panose="020B0004020202020204" pitchFamily="34" charset="0"/>
              </a:rPr>
              <a:t>TEMA 1. INTRODUCCIÓN AL MODELAJE ESTADÍSTICO</a:t>
            </a:r>
          </a:p>
        </p:txBody>
      </p:sp>
    </p:spTree>
    <p:extLst>
      <p:ext uri="{BB962C8B-B14F-4D97-AF65-F5344CB8AC3E}">
        <p14:creationId xmlns:p14="http://schemas.microsoft.com/office/powerpoint/2010/main" val="65833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1A196FA-041B-DEFE-E3DF-4E87AE1E0219}"/>
              </a:ext>
            </a:extLst>
          </p:cNvPr>
          <p:cNvSpPr txBox="1"/>
          <p:nvPr/>
        </p:nvSpPr>
        <p:spPr>
          <a:xfrm>
            <a:off x="-111094" y="170916"/>
            <a:ext cx="8955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atin typeface="Aptos Display" panose="020B0004020202020204" pitchFamily="34" charset="0"/>
              </a:rPr>
              <a:t>¿QUÉ ES UN MODELO ESTADÍSTICO?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0F86015-4B0B-F8E1-BE2E-9252FF026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108869"/>
              </p:ext>
            </p:extLst>
          </p:nvPr>
        </p:nvGraphicFramePr>
        <p:xfrm>
          <a:off x="-400704" y="1845632"/>
          <a:ext cx="8759439" cy="375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Diseño Estadístico Diseño en Estadística - H&amp;B - Estadística Biomédica">
            <a:extLst>
              <a:ext uri="{FF2B5EF4-FFF2-40B4-BE49-F238E27FC236}">
                <a16:creationId xmlns:a16="http://schemas.microsoft.com/office/drawing/2014/main" id="{1BF12459-C638-8EE1-50F0-88FE46581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46" y="2483573"/>
            <a:ext cx="3120014" cy="207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1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C721C-E7C4-1D57-5BBA-7F24CBC72C7D}"/>
              </a:ext>
            </a:extLst>
          </p:cNvPr>
          <p:cNvSpPr txBox="1"/>
          <p:nvPr/>
        </p:nvSpPr>
        <p:spPr>
          <a:xfrm>
            <a:off x="0" y="0"/>
            <a:ext cx="5758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atin typeface="Aptos Display" panose="020B0004020202020204" pitchFamily="34" charset="0"/>
              </a:rPr>
              <a:t>TIPOS DE ESTADÍSTICA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3F966FD-1797-E1EA-22C5-468AF1C48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962451"/>
              </p:ext>
            </p:extLst>
          </p:nvPr>
        </p:nvGraphicFramePr>
        <p:xfrm>
          <a:off x="2660073" y="2392218"/>
          <a:ext cx="6825759" cy="2871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43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1539DBD-E85F-EFAE-A428-468DC307ADFF}"/>
              </a:ext>
            </a:extLst>
          </p:cNvPr>
          <p:cNvSpPr txBox="1"/>
          <p:nvPr/>
        </p:nvSpPr>
        <p:spPr>
          <a:xfrm>
            <a:off x="-1" y="0"/>
            <a:ext cx="669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atin typeface="Aptos Display" panose="020B0004020202020204" pitchFamily="34" charset="0"/>
              </a:rPr>
              <a:t>ESTADÍSTICA DESCRIPTIVA</a:t>
            </a:r>
          </a:p>
        </p:txBody>
      </p:sp>
      <p:pic>
        <p:nvPicPr>
          <p:cNvPr id="2050" name="Picture 2" descr="Matemáticas10: Ejemplos de Distribución Normal">
            <a:extLst>
              <a:ext uri="{FF2B5EF4-FFF2-40B4-BE49-F238E27FC236}">
                <a16:creationId xmlns:a16="http://schemas.microsoft.com/office/drawing/2014/main" id="{0EDB9D29-2EFE-C658-5528-2E232FD78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94" y="1221533"/>
            <a:ext cx="3842459" cy="222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tadística descriptiva">
            <a:extLst>
              <a:ext uri="{FF2B5EF4-FFF2-40B4-BE49-F238E27FC236}">
                <a16:creationId xmlns:a16="http://schemas.microsoft.com/office/drawing/2014/main" id="{539CFE80-41F2-55CA-A350-993F2BDB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4084559"/>
            <a:ext cx="11323782" cy="277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7AA21CA-834D-247A-5762-C9BF18819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49623"/>
              </p:ext>
            </p:extLst>
          </p:nvPr>
        </p:nvGraphicFramePr>
        <p:xfrm>
          <a:off x="5913689" y="922946"/>
          <a:ext cx="5862415" cy="232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1273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7EBF21E-895C-7CFE-376B-4BB92C96751C}"/>
              </a:ext>
            </a:extLst>
          </p:cNvPr>
          <p:cNvSpPr txBox="1"/>
          <p:nvPr/>
        </p:nvSpPr>
        <p:spPr>
          <a:xfrm>
            <a:off x="-1" y="0"/>
            <a:ext cx="669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atin typeface="Aptos Display" panose="020B0004020202020204" pitchFamily="34" charset="0"/>
              </a:rPr>
              <a:t>ESTADÍSTICA INFERENCIAL</a:t>
            </a:r>
          </a:p>
        </p:txBody>
      </p:sp>
      <p:pic>
        <p:nvPicPr>
          <p:cNvPr id="4098" name="Picture 2" descr="Changing the way you learn | Mind Map">
            <a:extLst>
              <a:ext uri="{FF2B5EF4-FFF2-40B4-BE49-F238E27FC236}">
                <a16:creationId xmlns:a16="http://schemas.microsoft.com/office/drawing/2014/main" id="{3805F526-834B-3C82-16B7-CC200D663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88" y="1583820"/>
            <a:ext cx="5242951" cy="398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3B4CDB4-8FF7-8036-AEC4-51D68BCF4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607725"/>
              </p:ext>
            </p:extLst>
          </p:nvPr>
        </p:nvGraphicFramePr>
        <p:xfrm>
          <a:off x="7621036" y="1961045"/>
          <a:ext cx="3121027" cy="3055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24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65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49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097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 Display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Ocampo</dc:creator>
  <cp:lastModifiedBy>Armando Ocampo</cp:lastModifiedBy>
  <cp:revision>1</cp:revision>
  <dcterms:created xsi:type="dcterms:W3CDTF">2023-09-14T01:47:19Z</dcterms:created>
  <dcterms:modified xsi:type="dcterms:W3CDTF">2023-09-14T02:48:06Z</dcterms:modified>
</cp:coreProperties>
</file>