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6" r:id="rId24"/>
  </p:sldIdLst>
  <p:sldSz cx="4610100" cy="3460750"/>
  <p:notesSz cx="4610100" cy="34607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CB5210-DCAA-4F01-B7DA-FD8E509B38EF}" v="10" dt="2024-09-10T11:10:00.472"/>
    <p1510:client id="{A49D4C0E-297E-478E-A6BF-1405FFB4EFA2}" v="3" dt="2024-09-11T09:32:34.20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8" d="100"/>
          <a:sy n="168" d="100"/>
        </p:scale>
        <p:origin x="1397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mando Palermo" userId="d3928c3e5461c77b" providerId="Windows Live" clId="Web-{A49D4C0E-297E-478E-A6BF-1405FFB4EFA2}"/>
    <pc:docChg chg="modSld">
      <pc:chgData name="Armando Palermo" userId="d3928c3e5461c77b" providerId="Windows Live" clId="Web-{A49D4C0E-297E-478E-A6BF-1405FFB4EFA2}" dt="2024-09-11T09:32:34.207" v="2"/>
      <pc:docMkLst>
        <pc:docMk/>
      </pc:docMkLst>
      <pc:sldChg chg="modTransition">
        <pc:chgData name="Armando Palermo" userId="d3928c3e5461c77b" providerId="Windows Live" clId="Web-{A49D4C0E-297E-478E-A6BF-1405FFB4EFA2}" dt="2024-09-11T09:32:34.207" v="2"/>
        <pc:sldMkLst>
          <pc:docMk/>
          <pc:sldMk cId="0" sldId="266"/>
        </pc:sldMkLst>
      </pc:sldChg>
      <pc:sldChg chg="modTransition">
        <pc:chgData name="Armando Palermo" userId="d3928c3e5461c77b" providerId="Windows Live" clId="Web-{A49D4C0E-297E-478E-A6BF-1405FFB4EFA2}" dt="2024-09-11T09:31:50.362" v="0"/>
        <pc:sldMkLst>
          <pc:docMk/>
          <pc:sldMk cId="0" sldId="272"/>
        </pc:sldMkLst>
      </pc:sldChg>
    </pc:docChg>
  </pc:docChgLst>
  <pc:docChgLst>
    <pc:chgData name="Armando Palermo" userId="d3928c3e5461c77b" providerId="LiveId" clId="{91CB5210-DCAA-4F01-B7DA-FD8E509B38EF}"/>
    <pc:docChg chg="undo custSel addSld delSld modSld sldOrd">
      <pc:chgData name="Armando Palermo" userId="d3928c3e5461c77b" providerId="LiveId" clId="{91CB5210-DCAA-4F01-B7DA-FD8E509B38EF}" dt="2024-09-10T11:10:38.310" v="635" actId="20577"/>
      <pc:docMkLst>
        <pc:docMk/>
      </pc:docMkLst>
      <pc:sldChg chg="modSp mod">
        <pc:chgData name="Armando Palermo" userId="d3928c3e5461c77b" providerId="LiveId" clId="{91CB5210-DCAA-4F01-B7DA-FD8E509B38EF}" dt="2024-09-10T10:03:35.630" v="395" actId="20577"/>
        <pc:sldMkLst>
          <pc:docMk/>
          <pc:sldMk cId="0" sldId="256"/>
        </pc:sldMkLst>
        <pc:spChg chg="mod">
          <ac:chgData name="Armando Palermo" userId="d3928c3e5461c77b" providerId="LiveId" clId="{91CB5210-DCAA-4F01-B7DA-FD8E509B38EF}" dt="2024-09-10T10:03:35.630" v="395" actId="20577"/>
          <ac:spMkLst>
            <pc:docMk/>
            <pc:sldMk cId="0" sldId="256"/>
            <ac:spMk id="15" creationId="{00000000-0000-0000-0000-000000000000}"/>
          </ac:spMkLst>
        </pc:spChg>
      </pc:sldChg>
      <pc:sldChg chg="modSp mod">
        <pc:chgData name="Armando Palermo" userId="d3928c3e5461c77b" providerId="LiveId" clId="{91CB5210-DCAA-4F01-B7DA-FD8E509B38EF}" dt="2024-09-10T10:03:30.027" v="393" actId="20577"/>
        <pc:sldMkLst>
          <pc:docMk/>
          <pc:sldMk cId="0" sldId="257"/>
        </pc:sldMkLst>
        <pc:spChg chg="mod">
          <ac:chgData name="Armando Palermo" userId="d3928c3e5461c77b" providerId="LiveId" clId="{91CB5210-DCAA-4F01-B7DA-FD8E509B38EF}" dt="2024-09-10T10:03:30.027" v="393" actId="20577"/>
          <ac:spMkLst>
            <pc:docMk/>
            <pc:sldMk cId="0" sldId="257"/>
            <ac:spMk id="14" creationId="{00000000-0000-0000-0000-000000000000}"/>
          </ac:spMkLst>
        </pc:spChg>
      </pc:sldChg>
      <pc:sldChg chg="delSp modSp mod">
        <pc:chgData name="Armando Palermo" userId="d3928c3e5461c77b" providerId="LiveId" clId="{91CB5210-DCAA-4F01-B7DA-FD8E509B38EF}" dt="2024-09-10T10:03:23.083" v="391" actId="20577"/>
        <pc:sldMkLst>
          <pc:docMk/>
          <pc:sldMk cId="0" sldId="258"/>
        </pc:sldMkLst>
        <pc:spChg chg="mod">
          <ac:chgData name="Armando Palermo" userId="d3928c3e5461c77b" providerId="LiveId" clId="{91CB5210-DCAA-4F01-B7DA-FD8E509B38EF}" dt="2024-09-09T19:39:01.975" v="290" actId="20577"/>
          <ac:spMkLst>
            <pc:docMk/>
            <pc:sldMk cId="0" sldId="258"/>
            <ac:spMk id="7" creationId="{00000000-0000-0000-0000-000000000000}"/>
          </ac:spMkLst>
        </pc:spChg>
        <pc:spChg chg="mod">
          <ac:chgData name="Armando Palermo" userId="d3928c3e5461c77b" providerId="LiveId" clId="{91CB5210-DCAA-4F01-B7DA-FD8E509B38EF}" dt="2024-09-10T10:03:23.083" v="391" actId="20577"/>
          <ac:spMkLst>
            <pc:docMk/>
            <pc:sldMk cId="0" sldId="258"/>
            <ac:spMk id="15" creationId="{00000000-0000-0000-0000-000000000000}"/>
          </ac:spMkLst>
        </pc:spChg>
        <pc:picChg chg="del">
          <ac:chgData name="Armando Palermo" userId="d3928c3e5461c77b" providerId="LiveId" clId="{91CB5210-DCAA-4F01-B7DA-FD8E509B38EF}" dt="2024-09-08T09:27:52.933" v="1" actId="478"/>
          <ac:picMkLst>
            <pc:docMk/>
            <pc:sldMk cId="0" sldId="258"/>
            <ac:picMk id="6" creationId="{00000000-0000-0000-0000-000000000000}"/>
          </ac:picMkLst>
        </pc:picChg>
        <pc:picChg chg="mod">
          <ac:chgData name="Armando Palermo" userId="d3928c3e5461c77b" providerId="LiveId" clId="{91CB5210-DCAA-4F01-B7DA-FD8E509B38EF}" dt="2024-09-09T19:38:36.531" v="248" actId="14100"/>
          <ac:picMkLst>
            <pc:docMk/>
            <pc:sldMk cId="0" sldId="258"/>
            <ac:picMk id="8" creationId="{00000000-0000-0000-0000-000000000000}"/>
          </ac:picMkLst>
        </pc:picChg>
      </pc:sldChg>
      <pc:sldChg chg="addSp delSp modSp mod">
        <pc:chgData name="Armando Palermo" userId="d3928c3e5461c77b" providerId="LiveId" clId="{91CB5210-DCAA-4F01-B7DA-FD8E509B38EF}" dt="2024-09-10T10:03:17.857" v="389" actId="20577"/>
        <pc:sldMkLst>
          <pc:docMk/>
          <pc:sldMk cId="0" sldId="259"/>
        </pc:sldMkLst>
        <pc:spChg chg="mod">
          <ac:chgData name="Armando Palermo" userId="d3928c3e5461c77b" providerId="LiveId" clId="{91CB5210-DCAA-4F01-B7DA-FD8E509B38EF}" dt="2024-09-08T09:28:12.487" v="14" actId="20577"/>
          <ac:spMkLst>
            <pc:docMk/>
            <pc:sldMk cId="0" sldId="259"/>
            <ac:spMk id="8" creationId="{00000000-0000-0000-0000-000000000000}"/>
          </ac:spMkLst>
        </pc:spChg>
        <pc:spChg chg="mod">
          <ac:chgData name="Armando Palermo" userId="d3928c3e5461c77b" providerId="LiveId" clId="{91CB5210-DCAA-4F01-B7DA-FD8E509B38EF}" dt="2024-09-10T10:03:17.857" v="389" actId="20577"/>
          <ac:spMkLst>
            <pc:docMk/>
            <pc:sldMk cId="0" sldId="259"/>
            <ac:spMk id="16" creationId="{00000000-0000-0000-0000-000000000000}"/>
          </ac:spMkLst>
        </pc:spChg>
        <pc:picChg chg="add del">
          <ac:chgData name="Armando Palermo" userId="d3928c3e5461c77b" providerId="LiveId" clId="{91CB5210-DCAA-4F01-B7DA-FD8E509B38EF}" dt="2024-09-08T09:29:20.454" v="19" actId="21"/>
          <ac:picMkLst>
            <pc:docMk/>
            <pc:sldMk cId="0" sldId="259"/>
            <ac:picMk id="7" creationId="{00000000-0000-0000-0000-000000000000}"/>
          </ac:picMkLst>
        </pc:picChg>
      </pc:sldChg>
      <pc:sldChg chg="modSp mod">
        <pc:chgData name="Armando Palermo" userId="d3928c3e5461c77b" providerId="LiveId" clId="{91CB5210-DCAA-4F01-B7DA-FD8E509B38EF}" dt="2024-09-10T10:02:44.646" v="387" actId="20577"/>
        <pc:sldMkLst>
          <pc:docMk/>
          <pc:sldMk cId="0" sldId="260"/>
        </pc:sldMkLst>
        <pc:spChg chg="mod">
          <ac:chgData name="Armando Palermo" userId="d3928c3e5461c77b" providerId="LiveId" clId="{91CB5210-DCAA-4F01-B7DA-FD8E509B38EF}" dt="2024-09-10T10:02:44.646" v="387" actId="20577"/>
          <ac:spMkLst>
            <pc:docMk/>
            <pc:sldMk cId="0" sldId="260"/>
            <ac:spMk id="11" creationId="{00000000-0000-0000-0000-000000000000}"/>
          </ac:spMkLst>
        </pc:spChg>
      </pc:sldChg>
      <pc:sldChg chg="addSp modSp mod">
        <pc:chgData name="Armando Palermo" userId="d3928c3e5461c77b" providerId="LiveId" clId="{91CB5210-DCAA-4F01-B7DA-FD8E509B38EF}" dt="2024-09-10T10:02:39.034" v="385" actId="20577"/>
        <pc:sldMkLst>
          <pc:docMk/>
          <pc:sldMk cId="0" sldId="261"/>
        </pc:sldMkLst>
        <pc:spChg chg="mod">
          <ac:chgData name="Armando Palermo" userId="d3928c3e5461c77b" providerId="LiveId" clId="{91CB5210-DCAA-4F01-B7DA-FD8E509B38EF}" dt="2024-09-08T09:31:02.488" v="133" actId="113"/>
          <ac:spMkLst>
            <pc:docMk/>
            <pc:sldMk cId="0" sldId="261"/>
            <ac:spMk id="3" creationId="{00000000-0000-0000-0000-000000000000}"/>
          </ac:spMkLst>
        </pc:spChg>
        <pc:spChg chg="mod">
          <ac:chgData name="Armando Palermo" userId="d3928c3e5461c77b" providerId="LiveId" clId="{91CB5210-DCAA-4F01-B7DA-FD8E509B38EF}" dt="2024-09-10T10:02:39.034" v="385" actId="20577"/>
          <ac:spMkLst>
            <pc:docMk/>
            <pc:sldMk cId="0" sldId="261"/>
            <ac:spMk id="11" creationId="{00000000-0000-0000-0000-000000000000}"/>
          </ac:spMkLst>
        </pc:spChg>
        <pc:picChg chg="add mod">
          <ac:chgData name="Armando Palermo" userId="d3928c3e5461c77b" providerId="LiveId" clId="{91CB5210-DCAA-4F01-B7DA-FD8E509B38EF}" dt="2024-09-08T09:30:01.474" v="42" actId="1076"/>
          <ac:picMkLst>
            <pc:docMk/>
            <pc:sldMk cId="0" sldId="261"/>
            <ac:picMk id="12" creationId="{00000000-0000-0000-0000-000000000000}"/>
          </ac:picMkLst>
        </pc:picChg>
        <pc:picChg chg="add mod">
          <ac:chgData name="Armando Palermo" userId="d3928c3e5461c77b" providerId="LiveId" clId="{91CB5210-DCAA-4F01-B7DA-FD8E509B38EF}" dt="2024-09-08T09:30:56.189" v="132" actId="1076"/>
          <ac:picMkLst>
            <pc:docMk/>
            <pc:sldMk cId="0" sldId="261"/>
            <ac:picMk id="13" creationId="{093ACEE4-D235-23A7-0CAB-9D8B962F79A5}"/>
          </ac:picMkLst>
        </pc:picChg>
      </pc:sldChg>
      <pc:sldChg chg="modSp mod">
        <pc:chgData name="Armando Palermo" userId="d3928c3e5461c77b" providerId="LiveId" clId="{91CB5210-DCAA-4F01-B7DA-FD8E509B38EF}" dt="2024-09-10T10:02:28.972" v="383" actId="20577"/>
        <pc:sldMkLst>
          <pc:docMk/>
          <pc:sldMk cId="0" sldId="262"/>
        </pc:sldMkLst>
        <pc:spChg chg="mod">
          <ac:chgData name="Armando Palermo" userId="d3928c3e5461c77b" providerId="LiveId" clId="{91CB5210-DCAA-4F01-B7DA-FD8E509B38EF}" dt="2024-09-10T10:02:28.972" v="383" actId="20577"/>
          <ac:spMkLst>
            <pc:docMk/>
            <pc:sldMk cId="0" sldId="262"/>
            <ac:spMk id="11" creationId="{00000000-0000-0000-0000-000000000000}"/>
          </ac:spMkLst>
        </pc:spChg>
      </pc:sldChg>
      <pc:sldChg chg="modSp mod">
        <pc:chgData name="Armando Palermo" userId="d3928c3e5461c77b" providerId="LiveId" clId="{91CB5210-DCAA-4F01-B7DA-FD8E509B38EF}" dt="2024-09-10T10:02:22.074" v="381" actId="20577"/>
        <pc:sldMkLst>
          <pc:docMk/>
          <pc:sldMk cId="0" sldId="263"/>
        </pc:sldMkLst>
        <pc:spChg chg="mod">
          <ac:chgData name="Armando Palermo" userId="d3928c3e5461c77b" providerId="LiveId" clId="{91CB5210-DCAA-4F01-B7DA-FD8E509B38EF}" dt="2024-09-08T18:27:50.055" v="198" actId="20577"/>
          <ac:spMkLst>
            <pc:docMk/>
            <pc:sldMk cId="0" sldId="263"/>
            <ac:spMk id="4" creationId="{00000000-0000-0000-0000-000000000000}"/>
          </ac:spMkLst>
        </pc:spChg>
        <pc:spChg chg="mod">
          <ac:chgData name="Armando Palermo" userId="d3928c3e5461c77b" providerId="LiveId" clId="{91CB5210-DCAA-4F01-B7DA-FD8E509B38EF}" dt="2024-09-10T10:02:22.074" v="381" actId="20577"/>
          <ac:spMkLst>
            <pc:docMk/>
            <pc:sldMk cId="0" sldId="263"/>
            <ac:spMk id="11" creationId="{00000000-0000-0000-0000-000000000000}"/>
          </ac:spMkLst>
        </pc:spChg>
      </pc:sldChg>
      <pc:sldChg chg="modSp mod">
        <pc:chgData name="Armando Palermo" userId="d3928c3e5461c77b" providerId="LiveId" clId="{91CB5210-DCAA-4F01-B7DA-FD8E509B38EF}" dt="2024-09-10T10:02:12.422" v="379" actId="20577"/>
        <pc:sldMkLst>
          <pc:docMk/>
          <pc:sldMk cId="0" sldId="264"/>
        </pc:sldMkLst>
        <pc:spChg chg="mod">
          <ac:chgData name="Armando Palermo" userId="d3928c3e5461c77b" providerId="LiveId" clId="{91CB5210-DCAA-4F01-B7DA-FD8E509B38EF}" dt="2024-09-10T10:02:12.422" v="379" actId="20577"/>
          <ac:spMkLst>
            <pc:docMk/>
            <pc:sldMk cId="0" sldId="264"/>
            <ac:spMk id="10" creationId="{00000000-0000-0000-0000-000000000000}"/>
          </ac:spMkLst>
        </pc:spChg>
      </pc:sldChg>
      <pc:sldChg chg="modSp mod ord">
        <pc:chgData name="Armando Palermo" userId="d3928c3e5461c77b" providerId="LiveId" clId="{91CB5210-DCAA-4F01-B7DA-FD8E509B38EF}" dt="2024-09-10T10:02:04.471" v="377" actId="20577"/>
        <pc:sldMkLst>
          <pc:docMk/>
          <pc:sldMk cId="0" sldId="265"/>
        </pc:sldMkLst>
        <pc:spChg chg="mod">
          <ac:chgData name="Armando Palermo" userId="d3928c3e5461c77b" providerId="LiveId" clId="{91CB5210-DCAA-4F01-B7DA-FD8E509B38EF}" dt="2024-09-10T10:02:04.471" v="377" actId="20577"/>
          <ac:spMkLst>
            <pc:docMk/>
            <pc:sldMk cId="0" sldId="265"/>
            <ac:spMk id="10" creationId="{00000000-0000-0000-0000-000000000000}"/>
          </ac:spMkLst>
        </pc:spChg>
      </pc:sldChg>
      <pc:sldChg chg="modSp mod">
        <pc:chgData name="Armando Palermo" userId="d3928c3e5461c77b" providerId="LiveId" clId="{91CB5210-DCAA-4F01-B7DA-FD8E509B38EF}" dt="2024-09-10T09:58:19.335" v="373" actId="20577"/>
        <pc:sldMkLst>
          <pc:docMk/>
          <pc:sldMk cId="0" sldId="266"/>
        </pc:sldMkLst>
        <pc:spChg chg="mod">
          <ac:chgData name="Armando Palermo" userId="d3928c3e5461c77b" providerId="LiveId" clId="{91CB5210-DCAA-4F01-B7DA-FD8E509B38EF}" dt="2024-09-10T09:37:38.895" v="318" actId="20577"/>
          <ac:spMkLst>
            <pc:docMk/>
            <pc:sldMk cId="0" sldId="266"/>
            <ac:spMk id="3" creationId="{00000000-0000-0000-0000-000000000000}"/>
          </ac:spMkLst>
        </pc:spChg>
        <pc:spChg chg="mod">
          <ac:chgData name="Armando Palermo" userId="d3928c3e5461c77b" providerId="LiveId" clId="{91CB5210-DCAA-4F01-B7DA-FD8E509B38EF}" dt="2024-09-10T09:58:19.335" v="373" actId="20577"/>
          <ac:spMkLst>
            <pc:docMk/>
            <pc:sldMk cId="0" sldId="266"/>
            <ac:spMk id="16" creationId="{00000000-0000-0000-0000-000000000000}"/>
          </ac:spMkLst>
        </pc:spChg>
      </pc:sldChg>
      <pc:sldChg chg="modSp mod">
        <pc:chgData name="Armando Palermo" userId="d3928c3e5461c77b" providerId="LiveId" clId="{91CB5210-DCAA-4F01-B7DA-FD8E509B38EF}" dt="2024-09-10T09:58:01.734" v="369" actId="20577"/>
        <pc:sldMkLst>
          <pc:docMk/>
          <pc:sldMk cId="0" sldId="267"/>
        </pc:sldMkLst>
        <pc:spChg chg="mod">
          <ac:chgData name="Armando Palermo" userId="d3928c3e5461c77b" providerId="LiveId" clId="{91CB5210-DCAA-4F01-B7DA-FD8E509B38EF}" dt="2024-09-10T09:58:01.734" v="369" actId="20577"/>
          <ac:spMkLst>
            <pc:docMk/>
            <pc:sldMk cId="0" sldId="267"/>
            <ac:spMk id="13" creationId="{00000000-0000-0000-0000-000000000000}"/>
          </ac:spMkLst>
        </pc:spChg>
      </pc:sldChg>
      <pc:sldChg chg="modSp mod">
        <pc:chgData name="Armando Palermo" userId="d3928c3e5461c77b" providerId="LiveId" clId="{91CB5210-DCAA-4F01-B7DA-FD8E509B38EF}" dt="2024-09-10T09:57:51.493" v="367" actId="20577"/>
        <pc:sldMkLst>
          <pc:docMk/>
          <pc:sldMk cId="0" sldId="268"/>
        </pc:sldMkLst>
        <pc:spChg chg="mod">
          <ac:chgData name="Armando Palermo" userId="d3928c3e5461c77b" providerId="LiveId" clId="{91CB5210-DCAA-4F01-B7DA-FD8E509B38EF}" dt="2024-09-10T09:57:51.493" v="367" actId="20577"/>
          <ac:spMkLst>
            <pc:docMk/>
            <pc:sldMk cId="0" sldId="268"/>
            <ac:spMk id="13" creationId="{00000000-0000-0000-0000-000000000000}"/>
          </ac:spMkLst>
        </pc:spChg>
      </pc:sldChg>
      <pc:sldChg chg="modSp mod">
        <pc:chgData name="Armando Palermo" userId="d3928c3e5461c77b" providerId="LiveId" clId="{91CB5210-DCAA-4F01-B7DA-FD8E509B38EF}" dt="2024-09-10T09:57:44.992" v="365" actId="20577"/>
        <pc:sldMkLst>
          <pc:docMk/>
          <pc:sldMk cId="0" sldId="269"/>
        </pc:sldMkLst>
        <pc:spChg chg="mod">
          <ac:chgData name="Armando Palermo" userId="d3928c3e5461c77b" providerId="LiveId" clId="{91CB5210-DCAA-4F01-B7DA-FD8E509B38EF}" dt="2024-09-10T09:57:44.992" v="365" actId="20577"/>
          <ac:spMkLst>
            <pc:docMk/>
            <pc:sldMk cId="0" sldId="269"/>
            <ac:spMk id="11" creationId="{00000000-0000-0000-0000-000000000000}"/>
          </ac:spMkLst>
        </pc:spChg>
      </pc:sldChg>
      <pc:sldChg chg="modSp mod">
        <pc:chgData name="Armando Palermo" userId="d3928c3e5461c77b" providerId="LiveId" clId="{91CB5210-DCAA-4F01-B7DA-FD8E509B38EF}" dt="2024-09-10T09:57:37.637" v="363" actId="20577"/>
        <pc:sldMkLst>
          <pc:docMk/>
          <pc:sldMk cId="0" sldId="270"/>
        </pc:sldMkLst>
        <pc:spChg chg="mod">
          <ac:chgData name="Armando Palermo" userId="d3928c3e5461c77b" providerId="LiveId" clId="{91CB5210-DCAA-4F01-B7DA-FD8E509B38EF}" dt="2024-09-10T09:57:37.637" v="363" actId="20577"/>
          <ac:spMkLst>
            <pc:docMk/>
            <pc:sldMk cId="0" sldId="270"/>
            <ac:spMk id="13" creationId="{00000000-0000-0000-0000-000000000000}"/>
          </ac:spMkLst>
        </pc:spChg>
      </pc:sldChg>
      <pc:sldChg chg="modSp mod">
        <pc:chgData name="Armando Palermo" userId="d3928c3e5461c77b" providerId="LiveId" clId="{91CB5210-DCAA-4F01-B7DA-FD8E509B38EF}" dt="2024-09-10T09:56:58.472" v="361" actId="20577"/>
        <pc:sldMkLst>
          <pc:docMk/>
          <pc:sldMk cId="0" sldId="271"/>
        </pc:sldMkLst>
        <pc:spChg chg="mod">
          <ac:chgData name="Armando Palermo" userId="d3928c3e5461c77b" providerId="LiveId" clId="{91CB5210-DCAA-4F01-B7DA-FD8E509B38EF}" dt="2024-09-09T19:39:46.487" v="300" actId="20577"/>
          <ac:spMkLst>
            <pc:docMk/>
            <pc:sldMk cId="0" sldId="271"/>
            <ac:spMk id="2" creationId="{00000000-0000-0000-0000-000000000000}"/>
          </ac:spMkLst>
        </pc:spChg>
        <pc:spChg chg="mod">
          <ac:chgData name="Armando Palermo" userId="d3928c3e5461c77b" providerId="LiveId" clId="{91CB5210-DCAA-4F01-B7DA-FD8E509B38EF}" dt="2024-09-10T09:56:58.472" v="361" actId="20577"/>
          <ac:spMkLst>
            <pc:docMk/>
            <pc:sldMk cId="0" sldId="271"/>
            <ac:spMk id="10" creationId="{00000000-0000-0000-0000-000000000000}"/>
          </ac:spMkLst>
        </pc:spChg>
      </pc:sldChg>
      <pc:sldChg chg="modSp mod">
        <pc:chgData name="Armando Palermo" userId="d3928c3e5461c77b" providerId="LiveId" clId="{91CB5210-DCAA-4F01-B7DA-FD8E509B38EF}" dt="2024-09-10T09:56:49.641" v="359" actId="20577"/>
        <pc:sldMkLst>
          <pc:docMk/>
          <pc:sldMk cId="0" sldId="272"/>
        </pc:sldMkLst>
        <pc:spChg chg="mod">
          <ac:chgData name="Armando Palermo" userId="d3928c3e5461c77b" providerId="LiveId" clId="{91CB5210-DCAA-4F01-B7DA-FD8E509B38EF}" dt="2024-09-10T09:56:49.641" v="359" actId="20577"/>
          <ac:spMkLst>
            <pc:docMk/>
            <pc:sldMk cId="0" sldId="272"/>
            <ac:spMk id="10" creationId="{00000000-0000-0000-0000-000000000000}"/>
          </ac:spMkLst>
        </pc:spChg>
      </pc:sldChg>
      <pc:sldChg chg="modSp mod">
        <pc:chgData name="Armando Palermo" userId="d3928c3e5461c77b" providerId="LiveId" clId="{91CB5210-DCAA-4F01-B7DA-FD8E509B38EF}" dt="2024-09-10T09:56:41.529" v="357" actId="20577"/>
        <pc:sldMkLst>
          <pc:docMk/>
          <pc:sldMk cId="0" sldId="273"/>
        </pc:sldMkLst>
        <pc:spChg chg="mod">
          <ac:chgData name="Armando Palermo" userId="d3928c3e5461c77b" providerId="LiveId" clId="{91CB5210-DCAA-4F01-B7DA-FD8E509B38EF}" dt="2024-09-09T12:52:52.494" v="199" actId="20577"/>
          <ac:spMkLst>
            <pc:docMk/>
            <pc:sldMk cId="0" sldId="273"/>
            <ac:spMk id="5" creationId="{00000000-0000-0000-0000-000000000000}"/>
          </ac:spMkLst>
        </pc:spChg>
        <pc:spChg chg="mod">
          <ac:chgData name="Armando Palermo" userId="d3928c3e5461c77b" providerId="LiveId" clId="{91CB5210-DCAA-4F01-B7DA-FD8E509B38EF}" dt="2024-09-10T09:56:41.529" v="357" actId="20577"/>
          <ac:spMkLst>
            <pc:docMk/>
            <pc:sldMk cId="0" sldId="273"/>
            <ac:spMk id="12" creationId="{00000000-0000-0000-0000-000000000000}"/>
          </ac:spMkLst>
        </pc:spChg>
        <pc:picChg chg="mod">
          <ac:chgData name="Armando Palermo" userId="d3928c3e5461c77b" providerId="LiveId" clId="{91CB5210-DCAA-4F01-B7DA-FD8E509B38EF}" dt="2024-09-09T12:53:00.304" v="200" actId="1076"/>
          <ac:picMkLst>
            <pc:docMk/>
            <pc:sldMk cId="0" sldId="273"/>
            <ac:picMk id="3" creationId="{00000000-0000-0000-0000-000000000000}"/>
          </ac:picMkLst>
        </pc:picChg>
        <pc:picChg chg="mod">
          <ac:chgData name="Armando Palermo" userId="d3928c3e5461c77b" providerId="LiveId" clId="{91CB5210-DCAA-4F01-B7DA-FD8E509B38EF}" dt="2024-09-09T12:53:07.760" v="201" actId="1076"/>
          <ac:picMkLst>
            <pc:docMk/>
            <pc:sldMk cId="0" sldId="273"/>
            <ac:picMk id="4" creationId="{00000000-0000-0000-0000-000000000000}"/>
          </ac:picMkLst>
        </pc:picChg>
      </pc:sldChg>
      <pc:sldChg chg="modSp mod">
        <pc:chgData name="Armando Palermo" userId="d3928c3e5461c77b" providerId="LiveId" clId="{91CB5210-DCAA-4F01-B7DA-FD8E509B38EF}" dt="2024-09-10T09:56:36.844" v="355" actId="20577"/>
        <pc:sldMkLst>
          <pc:docMk/>
          <pc:sldMk cId="0" sldId="274"/>
        </pc:sldMkLst>
        <pc:spChg chg="mod">
          <ac:chgData name="Armando Palermo" userId="d3928c3e5461c77b" providerId="LiveId" clId="{91CB5210-DCAA-4F01-B7DA-FD8E509B38EF}" dt="2024-09-09T13:14:25.817" v="202" actId="115"/>
          <ac:spMkLst>
            <pc:docMk/>
            <pc:sldMk cId="0" sldId="274"/>
            <ac:spMk id="8" creationId="{00000000-0000-0000-0000-000000000000}"/>
          </ac:spMkLst>
        </pc:spChg>
        <pc:spChg chg="mod">
          <ac:chgData name="Armando Palermo" userId="d3928c3e5461c77b" providerId="LiveId" clId="{91CB5210-DCAA-4F01-B7DA-FD8E509B38EF}" dt="2024-09-10T09:56:36.844" v="355" actId="20577"/>
          <ac:spMkLst>
            <pc:docMk/>
            <pc:sldMk cId="0" sldId="274"/>
            <ac:spMk id="10" creationId="{00000000-0000-0000-0000-000000000000}"/>
          </ac:spMkLst>
        </pc:spChg>
      </pc:sldChg>
      <pc:sldChg chg="addSp delSp modSp add mod">
        <pc:chgData name="Armando Palermo" userId="d3928c3e5461c77b" providerId="LiveId" clId="{91CB5210-DCAA-4F01-B7DA-FD8E509B38EF}" dt="2024-09-10T09:58:11.058" v="371" actId="20577"/>
        <pc:sldMkLst>
          <pc:docMk/>
          <pc:sldMk cId="2161147799" sldId="275"/>
        </pc:sldMkLst>
        <pc:spChg chg="mod">
          <ac:chgData name="Armando Palermo" userId="d3928c3e5461c77b" providerId="LiveId" clId="{91CB5210-DCAA-4F01-B7DA-FD8E509B38EF}" dt="2024-09-10T09:37:54.622" v="328" actId="20577"/>
          <ac:spMkLst>
            <pc:docMk/>
            <pc:sldMk cId="2161147799" sldId="275"/>
            <ac:spMk id="3" creationId="{00000000-0000-0000-0000-000000000000}"/>
          </ac:spMkLst>
        </pc:spChg>
        <pc:spChg chg="del">
          <ac:chgData name="Armando Palermo" userId="d3928c3e5461c77b" providerId="LiveId" clId="{91CB5210-DCAA-4F01-B7DA-FD8E509B38EF}" dt="2024-09-10T09:38:12.437" v="336" actId="478"/>
          <ac:spMkLst>
            <pc:docMk/>
            <pc:sldMk cId="2161147799" sldId="275"/>
            <ac:spMk id="4" creationId="{00000000-0000-0000-0000-000000000000}"/>
          </ac:spMkLst>
        </pc:spChg>
        <pc:spChg chg="del mod">
          <ac:chgData name="Armando Palermo" userId="d3928c3e5461c77b" providerId="LiveId" clId="{91CB5210-DCAA-4F01-B7DA-FD8E509B38EF}" dt="2024-09-10T09:38:08.760" v="335"/>
          <ac:spMkLst>
            <pc:docMk/>
            <pc:sldMk cId="2161147799" sldId="275"/>
            <ac:spMk id="7" creationId="{00000000-0000-0000-0000-000000000000}"/>
          </ac:spMkLst>
        </pc:spChg>
        <pc:spChg chg="mod">
          <ac:chgData name="Armando Palermo" userId="d3928c3e5461c77b" providerId="LiveId" clId="{91CB5210-DCAA-4F01-B7DA-FD8E509B38EF}" dt="2024-09-10T09:58:11.058" v="371" actId="20577"/>
          <ac:spMkLst>
            <pc:docMk/>
            <pc:sldMk cId="2161147799" sldId="275"/>
            <ac:spMk id="16" creationId="{00000000-0000-0000-0000-000000000000}"/>
          </ac:spMkLst>
        </pc:spChg>
        <pc:picChg chg="del">
          <ac:chgData name="Armando Palermo" userId="d3928c3e5461c77b" providerId="LiveId" clId="{91CB5210-DCAA-4F01-B7DA-FD8E509B38EF}" dt="2024-09-10T09:38:14.179" v="337" actId="478"/>
          <ac:picMkLst>
            <pc:docMk/>
            <pc:sldMk cId="2161147799" sldId="275"/>
            <ac:picMk id="5" creationId="{00000000-0000-0000-0000-000000000000}"/>
          </ac:picMkLst>
        </pc:picChg>
        <pc:picChg chg="del">
          <ac:chgData name="Armando Palermo" userId="d3928c3e5461c77b" providerId="LiveId" clId="{91CB5210-DCAA-4F01-B7DA-FD8E509B38EF}" dt="2024-09-10T09:38:15.803" v="338" actId="478"/>
          <ac:picMkLst>
            <pc:docMk/>
            <pc:sldMk cId="2161147799" sldId="275"/>
            <ac:picMk id="6" creationId="{00000000-0000-0000-0000-000000000000}"/>
          </ac:picMkLst>
        </pc:picChg>
        <pc:picChg chg="del">
          <ac:chgData name="Armando Palermo" userId="d3928c3e5461c77b" providerId="LiveId" clId="{91CB5210-DCAA-4F01-B7DA-FD8E509B38EF}" dt="2024-09-10T09:38:00.850" v="330" actId="478"/>
          <ac:picMkLst>
            <pc:docMk/>
            <pc:sldMk cId="2161147799" sldId="275"/>
            <ac:picMk id="8" creationId="{00000000-0000-0000-0000-000000000000}"/>
          </ac:picMkLst>
        </pc:picChg>
        <pc:picChg chg="del">
          <ac:chgData name="Armando Palermo" userId="d3928c3e5461c77b" providerId="LiveId" clId="{91CB5210-DCAA-4F01-B7DA-FD8E509B38EF}" dt="2024-09-10T09:37:59.005" v="329" actId="478"/>
          <ac:picMkLst>
            <pc:docMk/>
            <pc:sldMk cId="2161147799" sldId="275"/>
            <ac:picMk id="9" creationId="{00000000-0000-0000-0000-000000000000}"/>
          </ac:picMkLst>
        </pc:picChg>
        <pc:picChg chg="add mod">
          <ac:chgData name="Armando Palermo" userId="d3928c3e5461c77b" providerId="LiveId" clId="{91CB5210-DCAA-4F01-B7DA-FD8E509B38EF}" dt="2024-09-10T09:41:01.628" v="349" actId="1076"/>
          <ac:picMkLst>
            <pc:docMk/>
            <pc:sldMk cId="2161147799" sldId="275"/>
            <ac:picMk id="18" creationId="{32D3E2CA-E952-2103-07F1-7FBF61F01E82}"/>
          </ac:picMkLst>
        </pc:picChg>
      </pc:sldChg>
      <pc:sldChg chg="new del">
        <pc:chgData name="Armando Palermo" userId="d3928c3e5461c77b" providerId="LiveId" clId="{91CB5210-DCAA-4F01-B7DA-FD8E509B38EF}" dt="2024-09-09T19:59:08.628" v="302" actId="2696"/>
        <pc:sldMkLst>
          <pc:docMk/>
          <pc:sldMk cId="2959867209" sldId="275"/>
        </pc:sldMkLst>
      </pc:sldChg>
      <pc:sldChg chg="addSp delSp modSp add mod ord">
        <pc:chgData name="Armando Palermo" userId="d3928c3e5461c77b" providerId="LiveId" clId="{91CB5210-DCAA-4F01-B7DA-FD8E509B38EF}" dt="2024-09-10T11:10:38.310" v="635" actId="20577"/>
        <pc:sldMkLst>
          <pc:docMk/>
          <pc:sldMk cId="1731002239" sldId="276"/>
        </pc:sldMkLst>
        <pc:spChg chg="mod">
          <ac:chgData name="Armando Palermo" userId="d3928c3e5461c77b" providerId="LiveId" clId="{91CB5210-DCAA-4F01-B7DA-FD8E509B38EF}" dt="2024-09-10T11:10:38.310" v="635" actId="20577"/>
          <ac:spMkLst>
            <pc:docMk/>
            <pc:sldMk cId="1731002239" sldId="276"/>
            <ac:spMk id="2" creationId="{00000000-0000-0000-0000-000000000000}"/>
          </ac:spMkLst>
        </pc:spChg>
        <pc:spChg chg="del">
          <ac:chgData name="Armando Palermo" userId="d3928c3e5461c77b" providerId="LiveId" clId="{91CB5210-DCAA-4F01-B7DA-FD8E509B38EF}" dt="2024-09-10T10:49:14.404" v="577" actId="478"/>
          <ac:spMkLst>
            <pc:docMk/>
            <pc:sldMk cId="1731002239" sldId="276"/>
            <ac:spMk id="5" creationId="{00000000-0000-0000-0000-000000000000}"/>
          </ac:spMkLst>
        </pc:spChg>
        <pc:spChg chg="del">
          <ac:chgData name="Armando Palermo" userId="d3928c3e5461c77b" providerId="LiveId" clId="{91CB5210-DCAA-4F01-B7DA-FD8E509B38EF}" dt="2024-09-10T10:25:04.357" v="446" actId="21"/>
          <ac:spMkLst>
            <pc:docMk/>
            <pc:sldMk cId="1731002239" sldId="276"/>
            <ac:spMk id="12" creationId="{00000000-0000-0000-0000-000000000000}"/>
          </ac:spMkLst>
        </pc:spChg>
        <pc:picChg chg="del">
          <ac:chgData name="Armando Palermo" userId="d3928c3e5461c77b" providerId="LiveId" clId="{91CB5210-DCAA-4F01-B7DA-FD8E509B38EF}" dt="2024-09-10T10:49:16.527" v="578" actId="478"/>
          <ac:picMkLst>
            <pc:docMk/>
            <pc:sldMk cId="1731002239" sldId="276"/>
            <ac:picMk id="3" creationId="{00000000-0000-0000-0000-000000000000}"/>
          </ac:picMkLst>
        </pc:picChg>
        <pc:picChg chg="del">
          <ac:chgData name="Armando Palermo" userId="d3928c3e5461c77b" providerId="LiveId" clId="{91CB5210-DCAA-4F01-B7DA-FD8E509B38EF}" dt="2024-09-10T10:49:18.456" v="579" actId="478"/>
          <ac:picMkLst>
            <pc:docMk/>
            <pc:sldMk cId="1731002239" sldId="276"/>
            <ac:picMk id="4" creationId="{00000000-0000-0000-0000-000000000000}"/>
          </ac:picMkLst>
        </pc:picChg>
        <pc:picChg chg="add mod">
          <ac:chgData name="Armando Palermo" userId="d3928c3e5461c77b" providerId="LiveId" clId="{91CB5210-DCAA-4F01-B7DA-FD8E509B38EF}" dt="2024-09-10T11:10:16.819" v="588" actId="1076"/>
          <ac:picMkLst>
            <pc:docMk/>
            <pc:sldMk cId="1731002239" sldId="276"/>
            <ac:picMk id="14" creationId="{A21ACBC3-A5B8-D92F-4253-BE3F9952EFD0}"/>
          </ac:picMkLst>
        </pc:picChg>
      </pc:sldChg>
      <pc:sldChg chg="addSp delSp modSp add del mod">
        <pc:chgData name="Armando Palermo" userId="d3928c3e5461c77b" providerId="LiveId" clId="{91CB5210-DCAA-4F01-B7DA-FD8E509B38EF}" dt="2024-09-10T10:24:18.009" v="432" actId="47"/>
        <pc:sldMkLst>
          <pc:docMk/>
          <pc:sldMk cId="2958247133" sldId="276"/>
        </pc:sldMkLst>
        <pc:spChg chg="del mod">
          <ac:chgData name="Armando Palermo" userId="d3928c3e5461c77b" providerId="LiveId" clId="{91CB5210-DCAA-4F01-B7DA-FD8E509B38EF}" dt="2024-09-10T10:22:38.374" v="422" actId="478"/>
          <ac:spMkLst>
            <pc:docMk/>
            <pc:sldMk cId="2958247133" sldId="276"/>
            <ac:spMk id="2" creationId="{00000000-0000-0000-0000-000000000000}"/>
          </ac:spMkLst>
        </pc:spChg>
        <pc:spChg chg="del mod">
          <ac:chgData name="Armando Palermo" userId="d3928c3e5461c77b" providerId="LiveId" clId="{91CB5210-DCAA-4F01-B7DA-FD8E509B38EF}" dt="2024-09-10T10:09:52.522" v="413" actId="21"/>
          <ac:spMkLst>
            <pc:docMk/>
            <pc:sldMk cId="2958247133" sldId="276"/>
            <ac:spMk id="10" creationId="{00000000-0000-0000-0000-000000000000}"/>
          </ac:spMkLst>
        </pc:spChg>
        <pc:picChg chg="del">
          <ac:chgData name="Armando Palermo" userId="d3928c3e5461c77b" providerId="LiveId" clId="{91CB5210-DCAA-4F01-B7DA-FD8E509B38EF}" dt="2024-09-10T10:22:33.494" v="419" actId="478"/>
          <ac:picMkLst>
            <pc:docMk/>
            <pc:sldMk cId="2958247133" sldId="276"/>
            <ac:picMk id="3" creationId="{00000000-0000-0000-0000-000000000000}"/>
          </ac:picMkLst>
        </pc:picChg>
        <pc:picChg chg="add del mod">
          <ac:chgData name="Armando Palermo" userId="d3928c3e5461c77b" providerId="LiveId" clId="{91CB5210-DCAA-4F01-B7DA-FD8E509B38EF}" dt="2024-09-10T10:22:52.467" v="426" actId="478"/>
          <ac:picMkLst>
            <pc:docMk/>
            <pc:sldMk cId="2958247133" sldId="276"/>
            <ac:picMk id="12" creationId="{9B43C145-614C-1477-3FA3-8CEB786EEBF4}"/>
          </ac:picMkLst>
        </pc:picChg>
        <pc:picChg chg="add mod">
          <ac:chgData name="Armando Palermo" userId="d3928c3e5461c77b" providerId="LiveId" clId="{91CB5210-DCAA-4F01-B7DA-FD8E509B38EF}" dt="2024-09-10T10:23:14.402" v="429" actId="962"/>
          <ac:picMkLst>
            <pc:docMk/>
            <pc:sldMk cId="2958247133" sldId="276"/>
            <ac:picMk id="14" creationId="{1B7AB5FB-A917-7505-4B42-EA9CAC7AE637}"/>
          </ac:picMkLst>
        </pc:picChg>
      </pc:sldChg>
      <pc:sldChg chg="delSp add del mod">
        <pc:chgData name="Armando Palermo" userId="d3928c3e5461c77b" providerId="LiveId" clId="{91CB5210-DCAA-4F01-B7DA-FD8E509B38EF}" dt="2024-09-10T10:24:22.407" v="433" actId="47"/>
        <pc:sldMkLst>
          <pc:docMk/>
          <pc:sldMk cId="2599210752" sldId="277"/>
        </pc:sldMkLst>
        <pc:spChg chg="del">
          <ac:chgData name="Armando Palermo" userId="d3928c3e5461c77b" providerId="LiveId" clId="{91CB5210-DCAA-4F01-B7DA-FD8E509B38EF}" dt="2024-09-10T10:23:52.430" v="431" actId="478"/>
          <ac:spMkLst>
            <pc:docMk/>
            <pc:sldMk cId="2599210752" sldId="277"/>
            <ac:spMk id="2" creationId="{00000000-0000-0000-0000-000000000000}"/>
          </ac:spMkLst>
        </pc:spChg>
        <pc:spChg chg="del">
          <ac:chgData name="Armando Palermo" userId="d3928c3e5461c77b" providerId="LiveId" clId="{91CB5210-DCAA-4F01-B7DA-FD8E509B38EF}" dt="2024-09-10T10:09:56.979" v="414" actId="21"/>
          <ac:spMkLst>
            <pc:docMk/>
            <pc:sldMk cId="2599210752" sldId="277"/>
            <ac:spMk id="10" creationId="{00000000-0000-0000-0000-000000000000}"/>
          </ac:spMkLst>
        </pc:spChg>
        <pc:picChg chg="del">
          <ac:chgData name="Armando Palermo" userId="d3928c3e5461c77b" providerId="LiveId" clId="{91CB5210-DCAA-4F01-B7DA-FD8E509B38EF}" dt="2024-09-10T10:23:48.426" v="430" actId="478"/>
          <ac:picMkLst>
            <pc:docMk/>
            <pc:sldMk cId="2599210752" sldId="277"/>
            <ac:picMk id="3" creationId="{00000000-0000-0000-0000-000000000000}"/>
          </ac:picMkLst>
        </pc:picChg>
      </pc:sldChg>
      <pc:sldChg chg="addSp delSp modSp add mod ord">
        <pc:chgData name="Armando Palermo" userId="d3928c3e5461c77b" providerId="LiveId" clId="{91CB5210-DCAA-4F01-B7DA-FD8E509B38EF}" dt="2024-09-10T10:49:36.730" v="582" actId="962"/>
        <pc:sldMkLst>
          <pc:docMk/>
          <pc:sldMk cId="3084646441" sldId="277"/>
        </pc:sldMkLst>
        <pc:spChg chg="mod">
          <ac:chgData name="Armando Palermo" userId="d3928c3e5461c77b" providerId="LiveId" clId="{91CB5210-DCAA-4F01-B7DA-FD8E509B38EF}" dt="2024-09-10T10:25:52.368" v="501" actId="14100"/>
          <ac:spMkLst>
            <pc:docMk/>
            <pc:sldMk cId="3084646441" sldId="277"/>
            <ac:spMk id="2" creationId="{00000000-0000-0000-0000-000000000000}"/>
          </ac:spMkLst>
        </pc:spChg>
        <pc:spChg chg="del">
          <ac:chgData name="Armando Palermo" userId="d3928c3e5461c77b" providerId="LiveId" clId="{91CB5210-DCAA-4F01-B7DA-FD8E509B38EF}" dt="2024-09-10T10:25:11.009" v="447" actId="21"/>
          <ac:spMkLst>
            <pc:docMk/>
            <pc:sldMk cId="3084646441" sldId="277"/>
            <ac:spMk id="5" creationId="{00000000-0000-0000-0000-000000000000}"/>
          </ac:spMkLst>
        </pc:spChg>
        <pc:spChg chg="del">
          <ac:chgData name="Armando Palermo" userId="d3928c3e5461c77b" providerId="LiveId" clId="{91CB5210-DCAA-4F01-B7DA-FD8E509B38EF}" dt="2024-09-10T10:24:52.217" v="444" actId="21"/>
          <ac:spMkLst>
            <pc:docMk/>
            <pc:sldMk cId="3084646441" sldId="277"/>
            <ac:spMk id="12" creationId="{00000000-0000-0000-0000-000000000000}"/>
          </ac:spMkLst>
        </pc:spChg>
        <pc:picChg chg="del">
          <ac:chgData name="Armando Palermo" userId="d3928c3e5461c77b" providerId="LiveId" clId="{91CB5210-DCAA-4F01-B7DA-FD8E509B38EF}" dt="2024-09-10T10:25:13.312" v="448" actId="21"/>
          <ac:picMkLst>
            <pc:docMk/>
            <pc:sldMk cId="3084646441" sldId="277"/>
            <ac:picMk id="3" creationId="{00000000-0000-0000-0000-000000000000}"/>
          </ac:picMkLst>
        </pc:picChg>
        <pc:picChg chg="del">
          <ac:chgData name="Armando Palermo" userId="d3928c3e5461c77b" providerId="LiveId" clId="{91CB5210-DCAA-4F01-B7DA-FD8E509B38EF}" dt="2024-09-10T10:25:16.512" v="449" actId="21"/>
          <ac:picMkLst>
            <pc:docMk/>
            <pc:sldMk cId="3084646441" sldId="277"/>
            <ac:picMk id="4" creationId="{00000000-0000-0000-0000-000000000000}"/>
          </ac:picMkLst>
        </pc:picChg>
        <pc:picChg chg="add mod">
          <ac:chgData name="Armando Palermo" userId="d3928c3e5461c77b" providerId="LiveId" clId="{91CB5210-DCAA-4F01-B7DA-FD8E509B38EF}" dt="2024-09-10T10:49:36.730" v="582" actId="962"/>
          <ac:picMkLst>
            <pc:docMk/>
            <pc:sldMk cId="3084646441" sldId="277"/>
            <ac:picMk id="14" creationId="{6FF9CA8C-1D50-C524-DBA5-E291E09F819E}"/>
          </ac:picMkLst>
        </pc:picChg>
      </pc:sldChg>
      <pc:sldChg chg="addSp delSp modSp add del mod">
        <pc:chgData name="Armando Palermo" userId="d3928c3e5461c77b" providerId="LiveId" clId="{91CB5210-DCAA-4F01-B7DA-FD8E509B38EF}" dt="2024-09-10T10:24:24.472" v="434" actId="47"/>
        <pc:sldMkLst>
          <pc:docMk/>
          <pc:sldMk cId="3025568703" sldId="278"/>
        </pc:sldMkLst>
        <pc:spChg chg="del mod">
          <ac:chgData name="Armando Palermo" userId="d3928c3e5461c77b" providerId="LiveId" clId="{91CB5210-DCAA-4F01-B7DA-FD8E509B38EF}" dt="2024-09-10T10:10:08.073" v="418" actId="21"/>
          <ac:spMkLst>
            <pc:docMk/>
            <pc:sldMk cId="3025568703" sldId="278"/>
            <ac:spMk id="10" creationId="{00000000-0000-0000-0000-000000000000}"/>
          </ac:spMkLst>
        </pc:spChg>
        <pc:spChg chg="add mod">
          <ac:chgData name="Armando Palermo" userId="d3928c3e5461c77b" providerId="LiveId" clId="{91CB5210-DCAA-4F01-B7DA-FD8E509B38EF}" dt="2024-09-10T10:10:02.953" v="416"/>
          <ac:spMkLst>
            <pc:docMk/>
            <pc:sldMk cId="3025568703" sldId="278"/>
            <ac:spMk id="11" creationId="{00000000-0000-0000-0000-000000000000}"/>
          </ac:spMkLst>
        </pc:spChg>
      </pc:sldChg>
      <pc:sldChg chg="addSp delSp modSp add mod ord">
        <pc:chgData name="Armando Palermo" userId="d3928c3e5461c77b" providerId="LiveId" clId="{91CB5210-DCAA-4F01-B7DA-FD8E509B38EF}" dt="2024-09-10T10:45:40.608" v="576" actId="1076"/>
        <pc:sldMkLst>
          <pc:docMk/>
          <pc:sldMk cId="3830780898" sldId="278"/>
        </pc:sldMkLst>
        <pc:spChg chg="mod">
          <ac:chgData name="Armando Palermo" userId="d3928c3e5461c77b" providerId="LiveId" clId="{91CB5210-DCAA-4F01-B7DA-FD8E509B38EF}" dt="2024-09-10T10:41:09.834" v="571" actId="20577"/>
          <ac:spMkLst>
            <pc:docMk/>
            <pc:sldMk cId="3830780898" sldId="278"/>
            <ac:spMk id="2" creationId="{00000000-0000-0000-0000-000000000000}"/>
          </ac:spMkLst>
        </pc:spChg>
        <pc:spChg chg="del">
          <ac:chgData name="Armando Palermo" userId="d3928c3e5461c77b" providerId="LiveId" clId="{91CB5210-DCAA-4F01-B7DA-FD8E509B38EF}" dt="2024-09-10T10:40:42.538" v="502" actId="478"/>
          <ac:spMkLst>
            <pc:docMk/>
            <pc:sldMk cId="3830780898" sldId="278"/>
            <ac:spMk id="5" creationId="{00000000-0000-0000-0000-000000000000}"/>
          </ac:spMkLst>
        </pc:spChg>
        <pc:spChg chg="del">
          <ac:chgData name="Armando Palermo" userId="d3928c3e5461c77b" providerId="LiveId" clId="{91CB5210-DCAA-4F01-B7DA-FD8E509B38EF}" dt="2024-09-10T10:24:59.280" v="445" actId="21"/>
          <ac:spMkLst>
            <pc:docMk/>
            <pc:sldMk cId="3830780898" sldId="278"/>
            <ac:spMk id="12" creationId="{00000000-0000-0000-0000-000000000000}"/>
          </ac:spMkLst>
        </pc:spChg>
        <pc:picChg chg="del">
          <ac:chgData name="Armando Palermo" userId="d3928c3e5461c77b" providerId="LiveId" clId="{91CB5210-DCAA-4F01-B7DA-FD8E509B38EF}" dt="2024-09-10T10:40:44.760" v="503" actId="478"/>
          <ac:picMkLst>
            <pc:docMk/>
            <pc:sldMk cId="3830780898" sldId="278"/>
            <ac:picMk id="3" creationId="{00000000-0000-0000-0000-000000000000}"/>
          </ac:picMkLst>
        </pc:picChg>
        <pc:picChg chg="del">
          <ac:chgData name="Armando Palermo" userId="d3928c3e5461c77b" providerId="LiveId" clId="{91CB5210-DCAA-4F01-B7DA-FD8E509B38EF}" dt="2024-09-10T10:40:46.736" v="504" actId="478"/>
          <ac:picMkLst>
            <pc:docMk/>
            <pc:sldMk cId="3830780898" sldId="278"/>
            <ac:picMk id="4" creationId="{00000000-0000-0000-0000-000000000000}"/>
          </ac:picMkLst>
        </pc:picChg>
        <pc:picChg chg="add mod">
          <ac:chgData name="Armando Palermo" userId="d3928c3e5461c77b" providerId="LiveId" clId="{91CB5210-DCAA-4F01-B7DA-FD8E509B38EF}" dt="2024-09-10T10:45:40.608" v="576" actId="1076"/>
          <ac:picMkLst>
            <pc:docMk/>
            <pc:sldMk cId="3830780898" sldId="278"/>
            <ac:picMk id="14" creationId="{A9719C48-2F10-A18C-97AD-200D715F8CA6}"/>
          </ac:picMkLst>
        </pc:picChg>
      </pc:sldChg>
    </pc:docChg>
  </pc:docChgLst>
  <pc:docChgLst>
    <pc:chgData name="Armando Palermo" userId="d3928c3e5461c77b" providerId="LiveId" clId="{A3E71934-30A3-4533-AD22-28C1F2028825}"/>
    <pc:docChg chg="undo custSel modSld">
      <pc:chgData name="Armando Palermo" userId="d3928c3e5461c77b" providerId="LiveId" clId="{A3E71934-30A3-4533-AD22-28C1F2028825}" dt="2024-09-07T17:08:06.719" v="2" actId="12"/>
      <pc:docMkLst>
        <pc:docMk/>
      </pc:docMkLst>
      <pc:sldChg chg="modSp mod">
        <pc:chgData name="Armando Palermo" userId="d3928c3e5461c77b" providerId="LiveId" clId="{A3E71934-30A3-4533-AD22-28C1F2028825}" dt="2024-09-07T17:08:06.719" v="2" actId="12"/>
        <pc:sldMkLst>
          <pc:docMk/>
          <pc:sldMk cId="0" sldId="257"/>
        </pc:sldMkLst>
        <pc:spChg chg="mod">
          <ac:chgData name="Armando Palermo" userId="d3928c3e5461c77b" providerId="LiveId" clId="{A3E71934-30A3-4533-AD22-28C1F2028825}" dt="2024-09-07T17:08:06.719" v="2" actId="12"/>
          <ac:spMkLst>
            <pc:docMk/>
            <pc:sldMk cId="0" sldId="257"/>
            <ac:spMk id="4" creationId="{00000000-0000-0000-0000-000000000000}"/>
          </ac:spMkLst>
        </pc:spChg>
        <pc:picChg chg="mod">
          <ac:chgData name="Armando Palermo" userId="d3928c3e5461c77b" providerId="LiveId" clId="{A3E71934-30A3-4533-AD22-28C1F2028825}" dt="2024-09-07T17:07:59.145" v="0" actId="1076"/>
          <ac:picMkLst>
            <pc:docMk/>
            <pc:sldMk cId="0" sldId="257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Relatore:</a:t>
            </a:r>
            <a:r>
              <a:rPr spc="85" dirty="0"/>
              <a:t> </a:t>
            </a:r>
            <a:r>
              <a:rPr dirty="0"/>
              <a:t>Luca</a:t>
            </a:r>
            <a:r>
              <a:rPr spc="15" dirty="0"/>
              <a:t> </a:t>
            </a:r>
            <a:r>
              <a:rPr spc="-20" dirty="0"/>
              <a:t>Grilli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‹N›</a:t>
            </a:fld>
            <a:r>
              <a:rPr dirty="0"/>
              <a:t> / 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Relatore:</a:t>
            </a:r>
            <a:r>
              <a:rPr spc="85" dirty="0"/>
              <a:t> </a:t>
            </a:r>
            <a:r>
              <a:rPr dirty="0"/>
              <a:t>Luca</a:t>
            </a:r>
            <a:r>
              <a:rPr spc="15" dirty="0"/>
              <a:t> </a:t>
            </a:r>
            <a:r>
              <a:rPr spc="-20" dirty="0"/>
              <a:t>Grilli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‹N›</a:t>
            </a:fld>
            <a:r>
              <a:rPr dirty="0"/>
              <a:t> / 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Relatore:</a:t>
            </a:r>
            <a:r>
              <a:rPr spc="85" dirty="0"/>
              <a:t> </a:t>
            </a:r>
            <a:r>
              <a:rPr dirty="0"/>
              <a:t>Luca</a:t>
            </a:r>
            <a:r>
              <a:rPr spc="15" dirty="0"/>
              <a:t> </a:t>
            </a:r>
            <a:r>
              <a:rPr spc="-20" dirty="0"/>
              <a:t>Grilli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‹N›</a:t>
            </a:fld>
            <a:r>
              <a:rPr dirty="0"/>
              <a:t> / 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Relatore:</a:t>
            </a:r>
            <a:r>
              <a:rPr spc="85" dirty="0"/>
              <a:t> </a:t>
            </a:r>
            <a:r>
              <a:rPr dirty="0"/>
              <a:t>Luca</a:t>
            </a:r>
            <a:r>
              <a:rPr spc="15" dirty="0"/>
              <a:t> </a:t>
            </a:r>
            <a:r>
              <a:rPr spc="-20" dirty="0"/>
              <a:t>Grilli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‹N›</a:t>
            </a:fld>
            <a:r>
              <a:rPr dirty="0"/>
              <a:t> / 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Relatore:</a:t>
            </a:r>
            <a:r>
              <a:rPr spc="85" dirty="0"/>
              <a:t> </a:t>
            </a:r>
            <a:r>
              <a:rPr dirty="0"/>
              <a:t>Luca</a:t>
            </a:r>
            <a:r>
              <a:rPr spc="15" dirty="0"/>
              <a:t> </a:t>
            </a:r>
            <a:r>
              <a:rPr spc="-20" dirty="0"/>
              <a:t>Grilli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‹N›</a:t>
            </a:fld>
            <a:r>
              <a:rPr dirty="0"/>
              <a:t> / 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9194" y="1153538"/>
            <a:ext cx="3791711" cy="6997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8036" y="612989"/>
            <a:ext cx="4234027" cy="70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20" dirty="0"/>
              <a:t>Relatore:</a:t>
            </a:r>
            <a:r>
              <a:rPr spc="85" dirty="0"/>
              <a:t> </a:t>
            </a:r>
            <a:r>
              <a:rPr dirty="0"/>
              <a:t>Luca</a:t>
            </a:r>
            <a:r>
              <a:rPr spc="15" dirty="0"/>
              <a:t> </a:t>
            </a:r>
            <a:r>
              <a:rPr spc="-20" dirty="0"/>
              <a:t>Grilli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‹N›</a:t>
            </a:fld>
            <a:r>
              <a:rPr dirty="0"/>
              <a:t> / 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slide" Target="slide2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slide" Target="slide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20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373" y="109689"/>
            <a:ext cx="1325270" cy="64678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87743" y="1050962"/>
            <a:ext cx="4483735" cy="984885"/>
            <a:chOff x="87743" y="1050962"/>
            <a:chExt cx="4483735" cy="984885"/>
          </a:xfrm>
        </p:grpSpPr>
        <p:sp>
          <p:nvSpPr>
            <p:cNvPr id="4" name="object 4"/>
            <p:cNvSpPr/>
            <p:nvPr/>
          </p:nvSpPr>
          <p:spPr>
            <a:xfrm>
              <a:off x="87743" y="105096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8544" y="1114219"/>
              <a:ext cx="4432935" cy="922019"/>
            </a:xfrm>
            <a:custGeom>
              <a:avLst/>
              <a:gdLst/>
              <a:ahLst/>
              <a:cxnLst/>
              <a:rect l="l" t="t" r="r" b="b"/>
              <a:pathLst>
                <a:path w="4432935" h="922019">
                  <a:moveTo>
                    <a:pt x="4432566" y="0"/>
                  </a:moveTo>
                  <a:lnTo>
                    <a:pt x="0" y="0"/>
                  </a:lnTo>
                  <a:lnTo>
                    <a:pt x="0" y="921591"/>
                  </a:lnTo>
                  <a:lnTo>
                    <a:pt x="4432566" y="921591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43" y="1095382"/>
              <a:ext cx="4432935" cy="889635"/>
            </a:xfrm>
            <a:custGeom>
              <a:avLst/>
              <a:gdLst/>
              <a:ahLst/>
              <a:cxnLst/>
              <a:rect l="l" t="t" r="r" b="b"/>
              <a:pathLst>
                <a:path w="4432935" h="889635">
                  <a:moveTo>
                    <a:pt x="4432566" y="0"/>
                  </a:moveTo>
                  <a:lnTo>
                    <a:pt x="0" y="0"/>
                  </a:lnTo>
                  <a:lnTo>
                    <a:pt x="0" y="838827"/>
                  </a:lnTo>
                  <a:lnTo>
                    <a:pt x="4008" y="858552"/>
                  </a:lnTo>
                  <a:lnTo>
                    <a:pt x="14922" y="874705"/>
                  </a:lnTo>
                  <a:lnTo>
                    <a:pt x="31075" y="885619"/>
                  </a:lnTo>
                  <a:lnTo>
                    <a:pt x="50800" y="889627"/>
                  </a:lnTo>
                  <a:lnTo>
                    <a:pt x="4381765" y="889627"/>
                  </a:lnTo>
                  <a:lnTo>
                    <a:pt x="4401490" y="885619"/>
                  </a:lnTo>
                  <a:lnTo>
                    <a:pt x="4417643" y="874705"/>
                  </a:lnTo>
                  <a:lnTo>
                    <a:pt x="4428558" y="858552"/>
                  </a:lnTo>
                  <a:lnTo>
                    <a:pt x="4432566" y="838827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9525" marR="5080" algn="ctr">
              <a:lnSpc>
                <a:spcPct val="106700"/>
              </a:lnSpc>
              <a:spcBef>
                <a:spcPts val="20"/>
              </a:spcBef>
            </a:pPr>
            <a:r>
              <a:rPr spc="-30" dirty="0"/>
              <a:t>Sviluppo</a:t>
            </a:r>
            <a:r>
              <a:rPr spc="25" dirty="0"/>
              <a:t> </a:t>
            </a:r>
            <a:r>
              <a:rPr spc="-25" dirty="0"/>
              <a:t>di</a:t>
            </a:r>
            <a:r>
              <a:rPr spc="30" dirty="0"/>
              <a:t> </a:t>
            </a:r>
            <a:r>
              <a:rPr spc="5" dirty="0"/>
              <a:t>un’API</a:t>
            </a:r>
            <a:r>
              <a:rPr spc="30" dirty="0"/>
              <a:t> </a:t>
            </a:r>
            <a:r>
              <a:rPr spc="20" dirty="0"/>
              <a:t>RESTful</a:t>
            </a:r>
            <a:r>
              <a:rPr spc="25" dirty="0"/>
              <a:t> </a:t>
            </a:r>
            <a:r>
              <a:rPr spc="-55" dirty="0"/>
              <a:t>per</a:t>
            </a:r>
            <a:r>
              <a:rPr spc="30" dirty="0"/>
              <a:t> </a:t>
            </a:r>
            <a:r>
              <a:rPr spc="-40" dirty="0"/>
              <a:t>l’accesso</a:t>
            </a:r>
            <a:r>
              <a:rPr spc="30" dirty="0"/>
              <a:t> </a:t>
            </a:r>
            <a:r>
              <a:rPr spc="-65" dirty="0"/>
              <a:t>a</a:t>
            </a:r>
            <a:r>
              <a:rPr spc="25" dirty="0"/>
              <a:t> </a:t>
            </a:r>
            <a:r>
              <a:rPr spc="-20" dirty="0"/>
              <a:t>dati</a:t>
            </a:r>
            <a:r>
              <a:rPr spc="30" dirty="0"/>
              <a:t> </a:t>
            </a:r>
            <a:r>
              <a:rPr spc="-25" dirty="0"/>
              <a:t>di </a:t>
            </a:r>
            <a:r>
              <a:rPr spc="-425" dirty="0"/>
              <a:t> </a:t>
            </a:r>
            <a:r>
              <a:rPr spc="-35" dirty="0"/>
              <a:t>blockchain</a:t>
            </a:r>
            <a:r>
              <a:rPr spc="25" dirty="0"/>
              <a:t> </a:t>
            </a:r>
            <a:r>
              <a:rPr spc="-25" dirty="0"/>
              <a:t>clusterizzati</a:t>
            </a:r>
            <a:r>
              <a:rPr spc="30" dirty="0"/>
              <a:t> </a:t>
            </a:r>
            <a:r>
              <a:rPr spc="-75" dirty="0"/>
              <a:t>su</a:t>
            </a:r>
            <a:r>
              <a:rPr spc="30" dirty="0"/>
              <a:t> </a:t>
            </a:r>
            <a:r>
              <a:rPr spc="-80" dirty="0"/>
              <a:t>base</a:t>
            </a:r>
            <a:r>
              <a:rPr spc="30" dirty="0"/>
              <a:t> </a:t>
            </a:r>
            <a:r>
              <a:rPr spc="-55" dirty="0"/>
              <a:t>temporale</a:t>
            </a:r>
            <a:r>
              <a:rPr spc="30" dirty="0"/>
              <a:t> </a:t>
            </a:r>
            <a:r>
              <a:rPr spc="-114" dirty="0"/>
              <a:t>e </a:t>
            </a:r>
            <a:r>
              <a:rPr spc="-110" dirty="0"/>
              <a:t> </a:t>
            </a:r>
            <a:r>
              <a:rPr spc="-40" dirty="0"/>
              <a:t>memorizzati</a:t>
            </a:r>
            <a:r>
              <a:rPr spc="25" dirty="0"/>
              <a:t> </a:t>
            </a:r>
            <a:r>
              <a:rPr spc="-30" dirty="0"/>
              <a:t>in</a:t>
            </a:r>
            <a:r>
              <a:rPr spc="30" dirty="0"/>
              <a:t> </a:t>
            </a:r>
            <a:r>
              <a:rPr spc="-65" dirty="0"/>
              <a:t>un</a:t>
            </a:r>
            <a:r>
              <a:rPr spc="30" dirty="0"/>
              <a:t> </a:t>
            </a:r>
            <a:r>
              <a:rPr spc="-60" dirty="0"/>
              <a:t>database</a:t>
            </a:r>
            <a:r>
              <a:rPr spc="30" dirty="0"/>
              <a:t> </a:t>
            </a:r>
            <a:r>
              <a:rPr spc="-65" dirty="0"/>
              <a:t>a</a:t>
            </a:r>
            <a:r>
              <a:rPr spc="30" dirty="0"/>
              <a:t> </a:t>
            </a:r>
            <a:r>
              <a:rPr spc="-50" dirty="0"/>
              <a:t>grafo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99528" y="2195092"/>
            <a:ext cx="3009265" cy="935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INGEGNERIA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INFORMATICA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ELETTRONICA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050">
              <a:latin typeface="Tahoma"/>
              <a:cs typeface="Tahoma"/>
            </a:endParaRPr>
          </a:p>
          <a:p>
            <a:pPr marL="787400" marR="780415" algn="ctr">
              <a:lnSpc>
                <a:spcPts val="950"/>
              </a:lnSpc>
            </a:pPr>
            <a:r>
              <a:rPr sz="800" spc="-50" dirty="0">
                <a:latin typeface="Trebuchet MS"/>
                <a:cs typeface="Trebuchet MS"/>
              </a:rPr>
              <a:t>Universit`a</a:t>
            </a:r>
            <a:r>
              <a:rPr sz="800" spc="25" dirty="0">
                <a:latin typeface="Trebuchet MS"/>
                <a:cs typeface="Trebuchet MS"/>
              </a:rPr>
              <a:t> </a:t>
            </a:r>
            <a:r>
              <a:rPr sz="800" spc="-25" dirty="0">
                <a:latin typeface="Trebuchet MS"/>
                <a:cs typeface="Trebuchet MS"/>
              </a:rPr>
              <a:t>degli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studi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di</a:t>
            </a:r>
            <a:r>
              <a:rPr sz="800" spc="30" dirty="0">
                <a:latin typeface="Trebuchet MS"/>
                <a:cs typeface="Trebuchet MS"/>
              </a:rPr>
              <a:t> </a:t>
            </a:r>
            <a:r>
              <a:rPr sz="800" spc="-5" dirty="0">
                <a:latin typeface="Trebuchet MS"/>
                <a:cs typeface="Trebuchet MS"/>
              </a:rPr>
              <a:t>Perugia </a:t>
            </a:r>
            <a:r>
              <a:rPr sz="800" spc="-225" dirty="0">
                <a:latin typeface="Trebuchet MS"/>
                <a:cs typeface="Trebuchet MS"/>
              </a:rPr>
              <a:t> </a:t>
            </a:r>
            <a:r>
              <a:rPr sz="800" spc="-10" dirty="0">
                <a:latin typeface="Trebuchet MS"/>
                <a:cs typeface="Trebuchet MS"/>
              </a:rPr>
              <a:t>Dipartimento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di</a:t>
            </a:r>
            <a:r>
              <a:rPr sz="800" spc="35" dirty="0">
                <a:latin typeface="Trebuchet MS"/>
                <a:cs typeface="Trebuchet MS"/>
              </a:rPr>
              <a:t> </a:t>
            </a:r>
            <a:r>
              <a:rPr sz="800" spc="-20" dirty="0">
                <a:latin typeface="Trebuchet MS"/>
                <a:cs typeface="Trebuchet MS"/>
              </a:rPr>
              <a:t>ingegneria</a:t>
            </a:r>
            <a:endParaRPr sz="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1100" spc="30" dirty="0">
                <a:latin typeface="Tahoma"/>
                <a:cs typeface="Tahoma"/>
              </a:rPr>
              <a:t>A.A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2023/2024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94106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Schema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API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09" y="559928"/>
            <a:ext cx="2598609" cy="25489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10</a:t>
            </a:fld>
            <a:r>
              <a:rPr dirty="0"/>
              <a:t> / </a:t>
            </a:r>
            <a:r>
              <a:rPr lang="it-IT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4739" y="252234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962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Moduli</a:t>
            </a:r>
            <a:r>
              <a:rPr spc="20" dirty="0"/>
              <a:t> API </a:t>
            </a:r>
            <a:r>
              <a:rPr spc="-45" dirty="0"/>
              <a:t>-</a:t>
            </a:r>
            <a:r>
              <a:rPr spc="20" dirty="0"/>
              <a:t> </a:t>
            </a:r>
            <a:r>
              <a:rPr spc="-85" dirty="0"/>
              <a:t>Index</a:t>
            </a:r>
            <a:r>
              <a:rPr spc="60" dirty="0"/>
              <a:t> </a:t>
            </a:r>
            <a:r>
              <a:rPr spc="-60" dirty="0"/>
              <a:t>Server</a:t>
            </a:r>
            <a:r>
              <a:rPr lang="it-IT" spc="-60" dirty="0"/>
              <a:t>  (1 di 2)</a:t>
            </a:r>
            <a:endParaRPr spc="-60" dirty="0"/>
          </a:p>
        </p:txBody>
      </p:sp>
      <p:sp>
        <p:nvSpPr>
          <p:cNvPr id="4" name="object 4"/>
          <p:cNvSpPr/>
          <p:nvPr/>
        </p:nvSpPr>
        <p:spPr>
          <a:xfrm>
            <a:off x="489051" y="997572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486484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96516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5844" y="848854"/>
            <a:ext cx="4157345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40" dirty="0">
                <a:latin typeface="Arial"/>
                <a:cs typeface="Arial"/>
              </a:rPr>
              <a:t>Index</a:t>
            </a:r>
            <a:r>
              <a:rPr sz="1100" b="1" spc="12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Server</a:t>
            </a:r>
            <a:r>
              <a:rPr lang="it-IT" sz="1100" b="1" spc="45" dirty="0">
                <a:latin typeface="Arial"/>
                <a:cs typeface="Arial"/>
              </a:rPr>
              <a:t> </a:t>
            </a:r>
            <a:r>
              <a:rPr lang="it-IT" sz="1100" spc="45" dirty="0">
                <a:latin typeface="Arial"/>
                <a:cs typeface="Arial"/>
              </a:rPr>
              <a:t>è</a:t>
            </a:r>
            <a:r>
              <a:rPr lang="it-IT" sz="1100" b="1" spc="45" dirty="0">
                <a:latin typeface="Arial"/>
                <a:cs typeface="Arial"/>
              </a:rPr>
              <a:t> </a:t>
            </a:r>
            <a:r>
              <a:rPr lang="it-IT" sz="1100" spc="45" dirty="0">
                <a:latin typeface="Arial"/>
                <a:cs typeface="Arial"/>
              </a:rPr>
              <a:t>il</a:t>
            </a:r>
            <a:r>
              <a:rPr lang="it-IT" sz="1100" b="1" spc="4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modulo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principale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dell’API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quale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server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viene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messo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ascolto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eventuali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richieste.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45" dirty="0">
                <a:latin typeface="Tahoma"/>
                <a:cs typeface="Tahoma"/>
              </a:rPr>
              <a:t>Tecnologie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utilizzate:</a:t>
            </a:r>
            <a:endParaRPr sz="1100" dirty="0">
              <a:latin typeface="Tahoma"/>
              <a:cs typeface="Tahoma"/>
            </a:endParaRPr>
          </a:p>
          <a:p>
            <a:pPr marL="289560" marR="2842260">
              <a:lnSpc>
                <a:spcPct val="125299"/>
              </a:lnSpc>
            </a:pPr>
            <a:r>
              <a:rPr sz="1100" spc="-20" dirty="0">
                <a:latin typeface="Tahoma"/>
                <a:cs typeface="Tahoma"/>
              </a:rPr>
              <a:t>Ex</a:t>
            </a:r>
            <a:r>
              <a:rPr sz="1100" spc="-55" dirty="0">
                <a:latin typeface="Tahoma"/>
                <a:cs typeface="Tahoma"/>
              </a:rPr>
              <a:t>p</a:t>
            </a:r>
            <a:r>
              <a:rPr sz="1100" spc="-70" dirty="0">
                <a:latin typeface="Tahoma"/>
                <a:cs typeface="Tahoma"/>
              </a:rPr>
              <a:t>ress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N</a:t>
            </a:r>
            <a:r>
              <a:rPr sz="1100" spc="20" dirty="0">
                <a:latin typeface="Tahoma"/>
                <a:cs typeface="Tahoma"/>
              </a:rPr>
              <a:t>o</a:t>
            </a:r>
            <a:r>
              <a:rPr sz="1100" spc="-50" dirty="0">
                <a:latin typeface="Tahoma"/>
                <a:cs typeface="Tahoma"/>
              </a:rPr>
              <a:t>de.js  </a:t>
            </a:r>
            <a:r>
              <a:rPr sz="1100" spc="-25" dirty="0">
                <a:latin typeface="Tahoma"/>
                <a:cs typeface="Tahoma"/>
              </a:rPr>
              <a:t>Driver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neo4j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650" y="2089283"/>
            <a:ext cx="797623" cy="24820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91548" y="1968405"/>
            <a:ext cx="861302" cy="523970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11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44739" y="252234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193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Moduli</a:t>
            </a:r>
            <a:r>
              <a:rPr spc="20" dirty="0"/>
              <a:t> API </a:t>
            </a:r>
            <a:r>
              <a:rPr spc="-45" dirty="0"/>
              <a:t>-</a:t>
            </a:r>
            <a:r>
              <a:rPr spc="20" dirty="0"/>
              <a:t> </a:t>
            </a:r>
            <a:r>
              <a:rPr spc="-85" dirty="0"/>
              <a:t>Index</a:t>
            </a:r>
            <a:r>
              <a:rPr spc="60" dirty="0"/>
              <a:t> </a:t>
            </a:r>
            <a:r>
              <a:rPr spc="-60" dirty="0"/>
              <a:t>Server</a:t>
            </a:r>
            <a:r>
              <a:rPr lang="it-IT" spc="-60" dirty="0"/>
              <a:t> (2 di 2)</a:t>
            </a:r>
            <a:endParaRPr spc="-6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12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  <p:pic>
        <p:nvPicPr>
          <p:cNvPr id="18" name="Immagine 17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32D3E2CA-E952-2103-07F1-7FBF61F01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82" y="578233"/>
            <a:ext cx="3662173" cy="25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47799"/>
      </p:ext>
    </p:extLst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6985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End</a:t>
            </a:r>
            <a:r>
              <a:rPr spc="5" dirty="0"/>
              <a:t>p</a:t>
            </a:r>
            <a:r>
              <a:rPr spc="-20" dirty="0"/>
              <a:t>oint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307058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689163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2071281"/>
            <a:ext cx="65265" cy="6526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5844" y="969808"/>
            <a:ext cx="3685540" cy="1381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560" marR="505459" indent="-277495">
              <a:lnSpc>
                <a:spcPct val="125299"/>
              </a:lnSpc>
              <a:spcBef>
                <a:spcPts val="100"/>
              </a:spcBef>
            </a:pPr>
            <a:r>
              <a:rPr sz="1100" spc="30" dirty="0">
                <a:latin typeface="Tahoma"/>
                <a:cs typeface="Tahoma"/>
              </a:rPr>
              <a:t>L’API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mette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disposizione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seguenti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punti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accesso: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Reperimento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generici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b="1" spc="5" dirty="0">
                <a:latin typeface="Arial"/>
                <a:cs typeface="Arial"/>
              </a:rPr>
              <a:t>http://localhost:7474/api/entities/:entityName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5"/>
              </a:spcBef>
            </a:pPr>
            <a:r>
              <a:rPr sz="1100" spc="-40" dirty="0">
                <a:latin typeface="Tahoma"/>
                <a:cs typeface="Tahoma"/>
              </a:rPr>
              <a:t>Reperimento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dati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BITVAS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r>
              <a:rPr sz="1100" b="1" spc="-10" dirty="0">
                <a:latin typeface="Arial"/>
                <a:cs typeface="Arial"/>
              </a:rPr>
              <a:t>http://localhost:7474/api/visualizations/:nomeVisual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334"/>
              </a:spcBef>
            </a:pPr>
            <a:r>
              <a:rPr sz="1100" spc="-40" dirty="0">
                <a:latin typeface="Tahoma"/>
                <a:cs typeface="Tahoma"/>
              </a:rPr>
              <a:t>Reperimento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flussi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cluster</a:t>
            </a:r>
            <a:endParaRPr sz="1100">
              <a:latin typeface="Tahoma"/>
              <a:cs typeface="Tahoma"/>
            </a:endParaRPr>
          </a:p>
          <a:p>
            <a:pPr marL="289560">
              <a:lnSpc>
                <a:spcPct val="100000"/>
              </a:lnSpc>
              <a:spcBef>
                <a:spcPts val="30"/>
              </a:spcBef>
            </a:pPr>
            <a:r>
              <a:rPr sz="1100" b="1" spc="-5" dirty="0">
                <a:latin typeface="Arial"/>
                <a:cs typeface="Arial"/>
              </a:rPr>
              <a:t>http://localhost:7474/api/flows/:ClusterToCluster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13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3734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Moduli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API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-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Query</a:t>
            </a:r>
            <a:r>
              <a:rPr sz="1400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14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JSON</a:t>
            </a:r>
            <a:r>
              <a:rPr sz="1400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Controller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7151" y="793889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4459" y="1210030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844" y="645171"/>
            <a:ext cx="4356735" cy="78041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spc="-40" dirty="0">
                <a:latin typeface="Arial"/>
                <a:cs typeface="Arial"/>
              </a:rPr>
              <a:t>Query</a:t>
            </a:r>
            <a:r>
              <a:rPr sz="1100" b="1" spc="13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Controller</a:t>
            </a:r>
            <a:r>
              <a:rPr lang="it-IT" sz="1100" b="1" spc="-40" dirty="0">
                <a:latin typeface="Arial"/>
                <a:cs typeface="Arial"/>
              </a:rPr>
              <a:t> </a:t>
            </a:r>
            <a:r>
              <a:rPr lang="it-IT" sz="1100" spc="-40" dirty="0">
                <a:latin typeface="Arial"/>
                <a:cs typeface="Arial"/>
              </a:rPr>
              <a:t>è</a:t>
            </a:r>
            <a:r>
              <a:rPr lang="it-IT" sz="1100" b="1" spc="-40" dirty="0">
                <a:latin typeface="Arial"/>
                <a:cs typeface="Arial"/>
              </a:rPr>
              <a:t> </a:t>
            </a:r>
            <a:r>
              <a:rPr lang="it-IT" sz="1100" spc="-40" dirty="0">
                <a:latin typeface="Arial"/>
                <a:cs typeface="Arial"/>
              </a:rPr>
              <a:t>il</a:t>
            </a:r>
            <a:r>
              <a:rPr lang="it-IT" sz="1100" b="1" spc="-40" dirty="0">
                <a:latin typeface="Arial"/>
                <a:cs typeface="Arial"/>
              </a:rPr>
              <a:t> 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modulo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utilizzato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l’estrapolazione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delle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query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inoltrare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server,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dalla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cartella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Queries.</a:t>
            </a:r>
            <a:endParaRPr sz="1100" dirty="0">
              <a:latin typeface="Tahoma"/>
              <a:cs typeface="Tahoma"/>
            </a:endParaRPr>
          </a:p>
          <a:p>
            <a:pPr marL="12700" marR="183515">
              <a:lnSpc>
                <a:spcPct val="102699"/>
              </a:lnSpc>
              <a:spcBef>
                <a:spcPts val="565"/>
              </a:spcBef>
            </a:pPr>
            <a:r>
              <a:rPr sz="1100" b="1" spc="-10" dirty="0">
                <a:latin typeface="Arial"/>
                <a:cs typeface="Arial"/>
              </a:rPr>
              <a:t>JSON</a:t>
            </a:r>
            <a:r>
              <a:rPr sz="1100" b="1" spc="13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Controller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si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occupa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della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traduzione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risultati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ottenuti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dal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database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JSON </a:t>
            </a:r>
            <a:r>
              <a:rPr sz="1100" spc="-40" dirty="0">
                <a:latin typeface="Tahoma"/>
                <a:cs typeface="Tahoma"/>
              </a:rPr>
              <a:t>attraverso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moduli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nella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cartella</a:t>
            </a:r>
            <a:r>
              <a:rPr sz="1100" spc="25" dirty="0">
                <a:latin typeface="Tahoma"/>
                <a:cs typeface="Tahoma"/>
              </a:rPr>
              <a:t> JSON </a:t>
            </a:r>
            <a:r>
              <a:rPr sz="1100" spc="-25" dirty="0">
                <a:latin typeface="Tahoma"/>
                <a:cs typeface="Tahoma"/>
              </a:rPr>
              <a:t>Methods.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6010" y="1511174"/>
            <a:ext cx="2488395" cy="131131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14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795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Struttura</a:t>
            </a:r>
            <a:r>
              <a:rPr spc="-5" dirty="0"/>
              <a:t> </a:t>
            </a:r>
            <a:r>
              <a:rPr spc="-55" dirty="0"/>
              <a:t>dei</a:t>
            </a:r>
            <a:r>
              <a:rPr spc="-5" dirty="0"/>
              <a:t> </a:t>
            </a:r>
            <a:r>
              <a:rPr spc="40" dirty="0"/>
              <a:t>JSON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41018"/>
            <a:ext cx="4329430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Tutte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visualizzazioni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esistenti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BITVAS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pongono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focus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sui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flussi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Bitcoin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blocchi.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110" dirty="0">
                <a:latin typeface="Tahoma"/>
                <a:cs typeface="Tahoma"/>
              </a:rPr>
              <a:t>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25" dirty="0">
                <a:latin typeface="Tahoma"/>
                <a:cs typeface="Tahoma"/>
              </a:rPr>
              <a:t>JSON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utilizzati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loro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realizzazione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hanno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seguente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struttura: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820" y="1193030"/>
            <a:ext cx="4321434" cy="177941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15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41538" y="252234"/>
            <a:ext cx="53975" cy="0"/>
          </a:xfrm>
          <a:custGeom>
            <a:avLst/>
            <a:gdLst/>
            <a:ahLst/>
            <a:cxnLst/>
            <a:rect l="l" t="t" r="r" b="b"/>
            <a:pathLst>
              <a:path w="53975">
                <a:moveTo>
                  <a:pt x="0" y="0"/>
                </a:moveTo>
                <a:lnTo>
                  <a:pt x="53517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4411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Moduli</a:t>
            </a:r>
            <a:r>
              <a:rPr spc="25" dirty="0"/>
              <a:t> </a:t>
            </a:r>
            <a:r>
              <a:rPr spc="20" dirty="0"/>
              <a:t>API</a:t>
            </a:r>
            <a:r>
              <a:rPr spc="25" dirty="0"/>
              <a:t> </a:t>
            </a:r>
            <a:r>
              <a:rPr spc="-45" dirty="0"/>
              <a:t>-</a:t>
            </a:r>
            <a:r>
              <a:rPr spc="25" dirty="0"/>
              <a:t> </a:t>
            </a:r>
            <a:r>
              <a:rPr spc="-55" dirty="0"/>
              <a:t>Request</a:t>
            </a:r>
            <a:r>
              <a:rPr spc="70" dirty="0"/>
              <a:t> </a:t>
            </a:r>
            <a:r>
              <a:rPr spc="-30" dirty="0"/>
              <a:t>Controller</a:t>
            </a:r>
          </a:p>
        </p:txBody>
      </p:sp>
      <p:sp>
        <p:nvSpPr>
          <p:cNvPr id="4" name="object 4"/>
          <p:cNvSpPr/>
          <p:nvPr/>
        </p:nvSpPr>
        <p:spPr>
          <a:xfrm>
            <a:off x="656577" y="988047"/>
            <a:ext cx="45720" cy="0"/>
          </a:xfrm>
          <a:custGeom>
            <a:avLst/>
            <a:gdLst/>
            <a:ahLst/>
            <a:cxnLst/>
            <a:rect l="l" t="t" r="r" b="b"/>
            <a:pathLst>
              <a:path w="45720">
                <a:moveTo>
                  <a:pt x="0" y="0"/>
                </a:moveTo>
                <a:lnTo>
                  <a:pt x="4572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0444" y="839329"/>
            <a:ext cx="421830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b="1" spc="-50" dirty="0">
                <a:latin typeface="Arial"/>
                <a:cs typeface="Arial"/>
              </a:rPr>
              <a:t>Request</a:t>
            </a:r>
            <a:r>
              <a:rPr sz="1100" b="1" spc="12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Controller</a:t>
            </a:r>
            <a:r>
              <a:rPr lang="it-IT" sz="1100" b="1" spc="-40" dirty="0">
                <a:latin typeface="Arial"/>
                <a:cs typeface="Arial"/>
              </a:rPr>
              <a:t> </a:t>
            </a:r>
            <a:r>
              <a:rPr lang="it-IT" sz="1100" spc="-40" dirty="0">
                <a:latin typeface="Arial"/>
                <a:cs typeface="Arial"/>
              </a:rPr>
              <a:t>è</a:t>
            </a:r>
            <a:r>
              <a:rPr lang="it-IT" sz="1100" b="1" spc="-40" dirty="0">
                <a:latin typeface="Arial"/>
                <a:cs typeface="Arial"/>
              </a:rPr>
              <a:t> </a:t>
            </a:r>
            <a:r>
              <a:rPr lang="it-IT" sz="1100" spc="-40" dirty="0">
                <a:latin typeface="Arial"/>
                <a:cs typeface="Arial"/>
              </a:rPr>
              <a:t>il</a:t>
            </a:r>
            <a:r>
              <a:rPr lang="it-IT" sz="1100" b="1" spc="50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modulo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responsabile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della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comunicazione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client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server.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315" dirty="0">
                <a:latin typeface="Tahoma"/>
                <a:cs typeface="Tahoma"/>
              </a:rPr>
              <a:t>E</a:t>
            </a:r>
            <a:r>
              <a:rPr sz="1650" spc="-472" baseline="12626" dirty="0">
                <a:latin typeface="Tahoma"/>
                <a:cs typeface="Tahoma"/>
              </a:rPr>
              <a:t>`</a:t>
            </a:r>
            <a:r>
              <a:rPr sz="1650" spc="-434" baseline="12626" dirty="0">
                <a:latin typeface="Tahoma"/>
                <a:cs typeface="Tahoma"/>
              </a:rPr>
              <a:t> </a:t>
            </a:r>
            <a:r>
              <a:rPr lang="it-IT" sz="1650" spc="-434" baseline="12626" dirty="0">
                <a:latin typeface="Tahoma"/>
                <a:cs typeface="Tahoma"/>
              </a:rPr>
              <a:t>    </a:t>
            </a:r>
            <a:r>
              <a:rPr sz="1100" spc="-55" dirty="0" err="1">
                <a:latin typeface="Tahoma"/>
                <a:cs typeface="Tahoma"/>
              </a:rPr>
              <a:t>una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classe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scritta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Javascript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che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permette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l’invio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richieste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35" dirty="0">
                <a:latin typeface="Tahoma"/>
                <a:cs typeface="Tahoma"/>
              </a:rPr>
              <a:t>GET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tramite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oggetto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XMLHttpRequest.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771" y="1502468"/>
            <a:ext cx="3436372" cy="100733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16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24790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Diagramma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lang="it-IT" sz="1400" spc="-45" dirty="0">
                <a:solidFill>
                  <a:srgbClr val="FFFFFF"/>
                </a:solidFill>
                <a:latin typeface="Tahoma"/>
                <a:cs typeface="Tahoma"/>
              </a:rPr>
              <a:t>Sequenza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544" y="859336"/>
            <a:ext cx="4330966" cy="1800412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17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19107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Integrazione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BITVAS</a:t>
            </a:r>
            <a:endParaRPr sz="1400" dirty="0">
              <a:latin typeface="Tahoma"/>
              <a:cs typeface="Tahom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18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  <p:pic>
        <p:nvPicPr>
          <p:cNvPr id="14" name="Immagine 13" descr="Immagine che contiene schermata, computer, testo, software&#10;&#10;Descrizione generata automaticamente">
            <a:extLst>
              <a:ext uri="{FF2B5EF4-FFF2-40B4-BE49-F238E27FC236}">
                <a16:creationId xmlns:a16="http://schemas.microsoft.com/office/drawing/2014/main" id="{2289422F-39F2-EDB2-21A2-D72499BD0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8" y="739775"/>
            <a:ext cx="3986704" cy="21677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770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Conclusioni</a:t>
            </a:r>
            <a:r>
              <a:rPr spc="10" dirty="0"/>
              <a:t> </a:t>
            </a:r>
            <a:r>
              <a:rPr spc="-114" dirty="0"/>
              <a:t>e</a:t>
            </a:r>
            <a:r>
              <a:rPr spc="20" dirty="0"/>
              <a:t> </a:t>
            </a:r>
            <a:r>
              <a:rPr spc="-40" dirty="0"/>
              <a:t>sviluppi</a:t>
            </a:r>
            <a:r>
              <a:rPr spc="15" dirty="0"/>
              <a:t> </a:t>
            </a:r>
            <a:r>
              <a:rPr spc="-20" dirty="0"/>
              <a:t>futuri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35" y="1229726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435" y="1634157"/>
            <a:ext cx="65265" cy="6526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5844" y="890560"/>
            <a:ext cx="4356100" cy="936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00" spc="-20" dirty="0" err="1">
                <a:latin typeface="Tahoma"/>
                <a:cs typeface="Tahoma"/>
              </a:rPr>
              <a:t>Possibili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sviluppi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futuri:</a:t>
            </a:r>
            <a:endParaRPr sz="1100" dirty="0">
              <a:latin typeface="Tahoma"/>
              <a:cs typeface="Tahoma"/>
            </a:endParaRPr>
          </a:p>
          <a:p>
            <a:pPr marL="289560" marR="762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Aggiunta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endpoint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l’aggunta/aggiornamento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nella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base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dati.</a:t>
            </a:r>
            <a:endParaRPr sz="1100" dirty="0">
              <a:latin typeface="Tahoma"/>
              <a:cs typeface="Tahoma"/>
            </a:endParaRPr>
          </a:p>
          <a:p>
            <a:pPr marL="289560" marR="134620">
              <a:lnSpc>
                <a:spcPct val="102699"/>
              </a:lnSpc>
              <a:spcBef>
                <a:spcPts val="295"/>
              </a:spcBef>
            </a:pPr>
            <a:r>
              <a:rPr sz="1100" spc="-25" dirty="0">
                <a:latin typeface="Tahoma"/>
                <a:cs typeface="Tahoma"/>
              </a:rPr>
              <a:t>Sviluppo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script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automatico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l’ottenimento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relativi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alla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blockchain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Bitcoin.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19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7689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Sommario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746" y="1287804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202141"/>
            <a:ext cx="1627505" cy="866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8620" algn="just">
              <a:lnSpc>
                <a:spcPct val="125299"/>
              </a:lnSpc>
              <a:spcBef>
                <a:spcPts val="100"/>
              </a:spcBef>
            </a:pPr>
            <a:r>
              <a:rPr sz="1100" spc="-35" dirty="0">
                <a:latin typeface="Tahoma"/>
                <a:cs typeface="Tahoma"/>
              </a:rPr>
              <a:t>Contesto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Obiettivo  </a:t>
            </a:r>
            <a:r>
              <a:rPr sz="1100" spc="-15" dirty="0">
                <a:latin typeface="Tahoma"/>
                <a:cs typeface="Tahoma"/>
              </a:rPr>
              <a:t>Struttura </a:t>
            </a:r>
            <a:r>
              <a:rPr sz="1100" spc="-45" dirty="0">
                <a:latin typeface="Tahoma"/>
                <a:cs typeface="Tahoma"/>
              </a:rPr>
              <a:t>del </a:t>
            </a:r>
            <a:r>
              <a:rPr sz="1100" spc="-50" dirty="0">
                <a:latin typeface="Tahoma"/>
                <a:cs typeface="Tahoma"/>
              </a:rPr>
              <a:t>sistema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Test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sistema</a:t>
            </a:r>
            <a:endParaRPr sz="11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latin typeface="Tahoma"/>
                <a:cs typeface="Tahoma"/>
              </a:rPr>
              <a:t>Conclusioni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sviluppi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futuri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53940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749437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959470"/>
            <a:ext cx="65265" cy="6526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4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2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9786" y="814627"/>
            <a:ext cx="18288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5" dirty="0">
                <a:latin typeface="Tahoma"/>
                <a:cs typeface="Tahoma"/>
              </a:rPr>
              <a:t>GRAZIE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45" dirty="0">
                <a:latin typeface="Tahoma"/>
                <a:cs typeface="Tahoma"/>
              </a:rPr>
              <a:t>PER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30" dirty="0">
                <a:latin typeface="Tahoma"/>
                <a:cs typeface="Tahoma"/>
              </a:rPr>
              <a:t>L’ATTENZIONE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1373" y="1344384"/>
            <a:ext cx="1325270" cy="64678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20</a:t>
            </a:fld>
            <a:r>
              <a:rPr dirty="0"/>
              <a:t> / </a:t>
            </a:r>
            <a:r>
              <a:rPr lang="it-IT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89555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pc="-20" dirty="0"/>
              <a:t>Attributi dei nodi nel database</a:t>
            </a:r>
            <a:endParaRPr spc="-2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14" name="Immagine 13" descr="Immagine che contiene diagramma, testo, Piano, Disegno tecnico&#10;&#10;Descrizione generata automaticamente">
            <a:extLst>
              <a:ext uri="{FF2B5EF4-FFF2-40B4-BE49-F238E27FC236}">
                <a16:creationId xmlns:a16="http://schemas.microsoft.com/office/drawing/2014/main" id="{6FF9CA8C-1D50-C524-DBA5-E291E09F8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5904"/>
            <a:ext cx="4610100" cy="248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46441"/>
      </p:ext>
    </p:extLst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19105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pc="-35" dirty="0"/>
              <a:t>Esempio modulo nella cartella Queries</a:t>
            </a:r>
            <a:endParaRPr spc="-2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14" name="Immagine 13" descr="Immagine che contiene testo, Carattere, linea, numero&#10;&#10;Descrizione generata automaticamente">
            <a:extLst>
              <a:ext uri="{FF2B5EF4-FFF2-40B4-BE49-F238E27FC236}">
                <a16:creationId xmlns:a16="http://schemas.microsoft.com/office/drawing/2014/main" id="{A9719C48-2F10-A18C-97AD-200D715F8C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5" y="986472"/>
            <a:ext cx="4362450" cy="148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780898"/>
      </p:ext>
    </p:extLst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770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it-IT" spc="-35" dirty="0"/>
              <a:t>Esempio generazione JSON</a:t>
            </a:r>
            <a:endParaRPr spc="-20" dirty="0"/>
          </a:p>
        </p:txBody>
      </p:sp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2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pic>
        <p:nvPicPr>
          <p:cNvPr id="14" name="Immagine 1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21ACBC3-A5B8-D92F-4253-BE3F9952EF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50" y="968375"/>
            <a:ext cx="4291537" cy="181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02239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0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Contesto</a:t>
            </a:r>
            <a:r>
              <a:rPr spc="-10" dirty="0"/>
              <a:t> </a:t>
            </a:r>
            <a:r>
              <a:rPr spc="-45" dirty="0"/>
              <a:t>-</a:t>
            </a:r>
            <a:r>
              <a:rPr dirty="0"/>
              <a:t> Bitcoin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911" y="1729130"/>
            <a:ext cx="65265" cy="6526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1939163"/>
            <a:ext cx="65265" cy="652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2149195"/>
            <a:ext cx="65265" cy="6526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667" y="886585"/>
            <a:ext cx="4401820" cy="134293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8419" marR="508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Il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Arial"/>
                <a:cs typeface="Arial"/>
              </a:rPr>
              <a:t>Bitcoin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lang="it-IT" sz="1100" spc="20" dirty="0">
                <a:latin typeface="Arial"/>
                <a:cs typeface="Arial"/>
              </a:rPr>
              <a:t>è una </a:t>
            </a:r>
            <a:r>
              <a:rPr lang="it-IT" sz="1100" spc="20" dirty="0" err="1">
                <a:latin typeface="Arial"/>
                <a:cs typeface="Arial"/>
              </a:rPr>
              <a:t>cryptovaluta</a:t>
            </a:r>
            <a:r>
              <a:rPr lang="it-IT" sz="1100" spc="20" dirty="0">
                <a:latin typeface="Arial"/>
                <a:cs typeface="Arial"/>
              </a:rPr>
              <a:t> </a:t>
            </a:r>
            <a:r>
              <a:rPr sz="1100" spc="-45" dirty="0" err="1">
                <a:latin typeface="Tahoma"/>
                <a:cs typeface="Tahoma"/>
              </a:rPr>
              <a:t>basata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sulla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tecnologia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blockchain,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creata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nel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2008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 err="1">
                <a:latin typeface="Tahoma"/>
                <a:cs typeface="Tahoma"/>
              </a:rPr>
              <a:t>un’entit</a:t>
            </a:r>
            <a:r>
              <a:rPr lang="it-IT" sz="1100" spc="-80" dirty="0">
                <a:latin typeface="Tahoma"/>
                <a:cs typeface="Tahoma"/>
              </a:rPr>
              <a:t>à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anonima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conosciuta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Satoshi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Nakamoto.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 dirty="0">
              <a:latin typeface="Tahoma"/>
              <a:cs typeface="Tahoma"/>
            </a:endParaRPr>
          </a:p>
          <a:p>
            <a:pPr marL="289560" marR="2432685" indent="-277495">
              <a:lnSpc>
                <a:spcPct val="125299"/>
              </a:lnSpc>
            </a:pPr>
            <a:r>
              <a:rPr sz="1100" spc="-85" dirty="0" err="1">
                <a:latin typeface="Tahoma"/>
                <a:cs typeface="Tahoma"/>
              </a:rPr>
              <a:t>Propriet</a:t>
            </a:r>
            <a:r>
              <a:rPr lang="it-IT" sz="1100" spc="-85" dirty="0">
                <a:latin typeface="Tahoma"/>
                <a:cs typeface="Tahoma"/>
              </a:rPr>
              <a:t>à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principali: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b="1" spc="-35" dirty="0">
                <a:latin typeface="Arial"/>
                <a:cs typeface="Arial"/>
              </a:rPr>
              <a:t>Decentralizzazione 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Sicurezza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10" dirty="0" err="1">
                <a:latin typeface="Arial"/>
                <a:cs typeface="Arial"/>
              </a:rPr>
              <a:t>Immutabili</a:t>
            </a:r>
            <a:r>
              <a:rPr sz="1100" b="1" spc="-25" dirty="0" err="1">
                <a:latin typeface="Arial"/>
                <a:cs typeface="Arial"/>
              </a:rPr>
              <a:t>t</a:t>
            </a:r>
            <a:r>
              <a:rPr sz="1100" b="1" spc="-360" dirty="0" err="1">
                <a:latin typeface="Arial"/>
                <a:cs typeface="Arial"/>
              </a:rPr>
              <a:t>`</a:t>
            </a:r>
            <a:r>
              <a:rPr sz="1100" b="1" spc="-30" dirty="0" err="1">
                <a:latin typeface="Arial"/>
                <a:cs typeface="Arial"/>
              </a:rPr>
              <a:t>a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Privacy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98496" y="1469326"/>
            <a:ext cx="2049780" cy="105664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5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3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9591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Contesto</a:t>
            </a:r>
            <a:r>
              <a:rPr spc="15" dirty="0"/>
              <a:t> </a:t>
            </a:r>
            <a:r>
              <a:rPr spc="-45" dirty="0"/>
              <a:t>-</a:t>
            </a:r>
            <a:r>
              <a:rPr spc="25" dirty="0"/>
              <a:t> </a:t>
            </a:r>
            <a:r>
              <a:rPr spc="-30" dirty="0"/>
              <a:t>Strumenti</a:t>
            </a:r>
            <a:r>
              <a:rPr spc="20" dirty="0"/>
              <a:t> </a:t>
            </a:r>
            <a:r>
              <a:rPr spc="-25" dirty="0"/>
              <a:t>di</a:t>
            </a:r>
            <a:r>
              <a:rPr spc="25" dirty="0"/>
              <a:t> </a:t>
            </a:r>
            <a:r>
              <a:rPr spc="-30" dirty="0"/>
              <a:t>Visualizzazione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248" y="552613"/>
            <a:ext cx="1558950" cy="9731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20925" y="700695"/>
            <a:ext cx="231838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Per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comprendere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meglio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blockchain,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vengono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utilizzati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degli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Arial"/>
                <a:cs typeface="Arial"/>
              </a:rPr>
              <a:t>strumenti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di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visualizzazione</a:t>
            </a:r>
            <a:r>
              <a:rPr sz="1100" spc="-5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911" y="2293391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4911" y="2503424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667" y="1956127"/>
            <a:ext cx="2258695" cy="62427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lang="it-IT" sz="1100" spc="-35" dirty="0">
                <a:latin typeface="Tahoma"/>
                <a:cs typeface="Tahoma"/>
              </a:rPr>
              <a:t>Scopi d’uso</a:t>
            </a:r>
            <a:r>
              <a:rPr sz="1100" spc="-35" dirty="0">
                <a:latin typeface="Tahoma"/>
                <a:cs typeface="Tahoma"/>
              </a:rPr>
              <a:t>:</a:t>
            </a:r>
            <a:endParaRPr sz="1100" dirty="0">
              <a:latin typeface="Tahoma"/>
              <a:cs typeface="Tahoma"/>
            </a:endParaRPr>
          </a:p>
          <a:p>
            <a:pPr marL="289560" marR="5080">
              <a:lnSpc>
                <a:spcPct val="125299"/>
              </a:lnSpc>
            </a:pPr>
            <a:r>
              <a:rPr sz="1100" spc="-25" dirty="0" err="1">
                <a:latin typeface="Tahoma"/>
                <a:cs typeface="Tahoma"/>
              </a:rPr>
              <a:t>Monitoraggio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delle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transazioni 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Identificazione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75" dirty="0" err="1">
                <a:latin typeface="Tahoma"/>
                <a:cs typeface="Tahoma"/>
              </a:rPr>
              <a:t>attivit</a:t>
            </a:r>
            <a:r>
              <a:rPr lang="it-IT" sz="1100" spc="-75" dirty="0">
                <a:latin typeface="Tahoma"/>
                <a:cs typeface="Tahoma"/>
              </a:rPr>
              <a:t>à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sospette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99790" y="1736852"/>
            <a:ext cx="1515871" cy="1515872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6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4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4530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Contesto</a:t>
            </a:r>
            <a:r>
              <a:rPr spc="10" dirty="0"/>
              <a:t> </a:t>
            </a:r>
            <a:r>
              <a:rPr spc="-45" dirty="0"/>
              <a:t>-</a:t>
            </a:r>
            <a:r>
              <a:rPr spc="20" dirty="0"/>
              <a:t> </a:t>
            </a:r>
            <a:r>
              <a:rPr spc="-50" dirty="0"/>
              <a:t>Introduzione</a:t>
            </a:r>
            <a:r>
              <a:rPr spc="15" dirty="0"/>
              <a:t> </a:t>
            </a:r>
            <a:r>
              <a:rPr spc="25" dirty="0"/>
              <a:t>BITVAS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44740"/>
            <a:ext cx="4287520" cy="1024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11125">
              <a:lnSpc>
                <a:spcPct val="102600"/>
              </a:lnSpc>
              <a:spcBef>
                <a:spcPts val="55"/>
              </a:spcBef>
            </a:pPr>
            <a:r>
              <a:rPr sz="1100" b="1" spc="15" dirty="0">
                <a:latin typeface="Arial"/>
                <a:cs typeface="Arial"/>
              </a:rPr>
              <a:t>BITVAS</a:t>
            </a:r>
            <a:r>
              <a:rPr lang="it-IT" sz="1100" b="1" spc="15" dirty="0">
                <a:latin typeface="Arial"/>
                <a:cs typeface="Arial"/>
              </a:rPr>
              <a:t> </a:t>
            </a:r>
            <a:r>
              <a:rPr lang="it-IT" sz="1100" spc="15" dirty="0">
                <a:latin typeface="Arial"/>
                <a:cs typeface="Arial"/>
              </a:rPr>
              <a:t>è</a:t>
            </a:r>
            <a:r>
              <a:rPr lang="it-IT" sz="1100" b="1" spc="15" dirty="0">
                <a:latin typeface="Arial"/>
                <a:cs typeface="Arial"/>
              </a:rPr>
              <a:t> </a:t>
            </a:r>
            <a:r>
              <a:rPr lang="it-IT" sz="1100" spc="15" dirty="0">
                <a:latin typeface="Arial"/>
                <a:cs typeface="Arial"/>
              </a:rPr>
              <a:t>un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tool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visualizzazione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utilizzato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facilitare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l’analisi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dei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della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blockchain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Bitcoin.</a:t>
            </a:r>
            <a:endParaRPr sz="11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30" dirty="0">
                <a:latin typeface="Tahoma"/>
                <a:cs typeface="Tahoma"/>
              </a:rPr>
              <a:t>Tramite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5" dirty="0" err="1">
                <a:latin typeface="Tahoma"/>
                <a:cs typeface="Tahoma"/>
              </a:rPr>
              <a:t>un’interfaccia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 err="1">
                <a:latin typeface="Tahoma"/>
                <a:cs typeface="Tahoma"/>
              </a:rPr>
              <a:t>grafica</a:t>
            </a:r>
            <a:r>
              <a:rPr lang="it-IT" sz="1100" spc="-35" dirty="0">
                <a:latin typeface="Tahoma"/>
                <a:cs typeface="Tahoma"/>
              </a:rPr>
              <a:t> è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lang="it-IT" sz="1100" spc="-335" dirty="0">
                <a:latin typeface="Tahoma"/>
                <a:cs typeface="Tahoma"/>
              </a:rPr>
              <a:t> </a:t>
            </a:r>
            <a:r>
              <a:rPr sz="1100" spc="-40" dirty="0" err="1">
                <a:latin typeface="Tahoma"/>
                <a:cs typeface="Tahoma"/>
              </a:rPr>
              <a:t>possibile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interagire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tali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informazioni.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2699"/>
              </a:lnSpc>
              <a:spcBef>
                <a:spcPts val="570"/>
              </a:spcBef>
            </a:pPr>
            <a:r>
              <a:rPr sz="1100" spc="-110" dirty="0">
                <a:latin typeface="Tahoma"/>
                <a:cs typeface="Tahoma"/>
              </a:rPr>
              <a:t>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principali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tipi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informazioni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trattate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riguardano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blocchi,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transazioni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5" dirty="0">
                <a:latin typeface="Tahoma"/>
                <a:cs typeface="Tahoma"/>
              </a:rPr>
              <a:t>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miner.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509" y="1761048"/>
            <a:ext cx="3702533" cy="126615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5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88514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Obiettivo</a:t>
            </a:r>
            <a:r>
              <a:rPr spc="25" dirty="0"/>
              <a:t> </a:t>
            </a:r>
            <a:r>
              <a:rPr spc="-45" dirty="0"/>
              <a:t>-</a:t>
            </a:r>
            <a:r>
              <a:rPr spc="25" dirty="0"/>
              <a:t> </a:t>
            </a:r>
            <a:r>
              <a:rPr spc="-20" dirty="0"/>
              <a:t>Progetto</a:t>
            </a:r>
            <a:r>
              <a:rPr spc="30" dirty="0"/>
              <a:t> </a:t>
            </a:r>
            <a:r>
              <a:rPr spc="-25" dirty="0"/>
              <a:t>di</a:t>
            </a:r>
            <a:r>
              <a:rPr spc="25" dirty="0"/>
              <a:t> </a:t>
            </a:r>
            <a:r>
              <a:rPr spc="-45" dirty="0"/>
              <a:t>Tesi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88036" y="612989"/>
            <a:ext cx="4234027" cy="72827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160" marR="5080" indent="635" algn="l">
              <a:lnSpc>
                <a:spcPct val="102600"/>
              </a:lnSpc>
              <a:spcBef>
                <a:spcPts val="55"/>
              </a:spcBef>
            </a:pPr>
            <a:r>
              <a:rPr lang="it-IT" spc="-40" dirty="0"/>
              <a:t>Sviluppo di:</a:t>
            </a:r>
          </a:p>
          <a:p>
            <a:pPr marL="10160" marR="5080" indent="635" algn="l">
              <a:lnSpc>
                <a:spcPct val="102600"/>
              </a:lnSpc>
              <a:spcBef>
                <a:spcPts val="55"/>
              </a:spcBef>
            </a:pPr>
            <a:r>
              <a:rPr lang="it-IT" spc="-40" dirty="0"/>
              <a:t>     Sistema di memorizzazione</a:t>
            </a:r>
          </a:p>
          <a:p>
            <a:pPr marL="10160" marR="5080" indent="635" algn="l">
              <a:lnSpc>
                <a:spcPct val="102600"/>
              </a:lnSpc>
              <a:spcBef>
                <a:spcPts val="55"/>
              </a:spcBef>
            </a:pPr>
            <a:r>
              <a:rPr lang="it-IT" spc="-40" dirty="0"/>
              <a:t>     Sistema di </a:t>
            </a:r>
            <a:r>
              <a:rPr lang="it-IT" b="1" spc="-40" dirty="0"/>
              <a:t>API (Application Programming Interface)</a:t>
            </a:r>
          </a:p>
          <a:p>
            <a:pPr marL="10160" marR="5080" indent="635" algn="l">
              <a:lnSpc>
                <a:spcPct val="102600"/>
              </a:lnSpc>
              <a:spcBef>
                <a:spcPts val="55"/>
              </a:spcBef>
            </a:pPr>
            <a:endParaRPr lang="it-IT" spc="-4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387" y="1744717"/>
            <a:ext cx="2939935" cy="73370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6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  <p:pic>
        <p:nvPicPr>
          <p:cNvPr id="12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300" y="891923"/>
            <a:ext cx="65265" cy="65265"/>
          </a:xfrm>
          <a:prstGeom prst="rect">
            <a:avLst/>
          </a:prstGeom>
        </p:spPr>
      </p:pic>
      <p:pic>
        <p:nvPicPr>
          <p:cNvPr id="13" name="object 7">
            <a:extLst>
              <a:ext uri="{FF2B5EF4-FFF2-40B4-BE49-F238E27FC236}">
                <a16:creationId xmlns:a16="http://schemas.microsoft.com/office/drawing/2014/main" id="{093ACEE4-D235-23A7-0CAB-9D8B962F79A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3299" y="1068943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84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Struttura</a:t>
            </a:r>
            <a:r>
              <a:rPr spc="15" dirty="0"/>
              <a:t> </a:t>
            </a:r>
            <a:r>
              <a:rPr spc="-45" dirty="0"/>
              <a:t>Database</a:t>
            </a:r>
            <a:r>
              <a:rPr spc="15" dirty="0"/>
              <a:t> </a:t>
            </a:r>
            <a:r>
              <a:rPr spc="-30" dirty="0"/>
              <a:t>(1</a:t>
            </a:r>
            <a:r>
              <a:rPr spc="15" dirty="0"/>
              <a:t> </a:t>
            </a:r>
            <a:r>
              <a:rPr spc="-25" dirty="0"/>
              <a:t>di</a:t>
            </a:r>
            <a:r>
              <a:rPr spc="20" dirty="0"/>
              <a:t> </a:t>
            </a:r>
            <a:r>
              <a:rPr spc="-30" dirty="0"/>
              <a:t>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514310"/>
            <a:ext cx="4298950" cy="10242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Le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informazioni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presenti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all’interno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della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blockchain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Bitcoin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sono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legate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transazioni,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blocchi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validati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relazioni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essi.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100" spc="-45" dirty="0">
                <a:latin typeface="Tahoma"/>
                <a:cs typeface="Tahoma"/>
              </a:rPr>
              <a:t>Queste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possono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essere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modellate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come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una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rete.</a:t>
            </a:r>
            <a:endParaRPr sz="1100">
              <a:latin typeface="Tahoma"/>
              <a:cs typeface="Tahoma"/>
            </a:endParaRPr>
          </a:p>
          <a:p>
            <a:pPr marL="12700" marR="314325">
              <a:lnSpc>
                <a:spcPct val="102600"/>
              </a:lnSpc>
              <a:spcBef>
                <a:spcPts val="570"/>
              </a:spcBef>
            </a:pPr>
            <a:r>
              <a:rPr sz="1100" spc="-30" dirty="0">
                <a:latin typeface="Tahoma"/>
                <a:cs typeface="Tahoma"/>
              </a:rPr>
              <a:t>Una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relazione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due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nodi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esiste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solo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se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transazione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arrivo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spende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bitcoin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della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transazione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partenza.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709" y="1729818"/>
            <a:ext cx="2544867" cy="126417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7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084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Struttura</a:t>
            </a:r>
            <a:r>
              <a:rPr spc="15" dirty="0"/>
              <a:t> </a:t>
            </a:r>
            <a:r>
              <a:rPr spc="-45" dirty="0"/>
              <a:t>Database</a:t>
            </a:r>
            <a:r>
              <a:rPr spc="15" dirty="0"/>
              <a:t> </a:t>
            </a:r>
            <a:r>
              <a:rPr spc="-30" dirty="0"/>
              <a:t>(2</a:t>
            </a:r>
            <a:r>
              <a:rPr spc="15" dirty="0"/>
              <a:t> </a:t>
            </a:r>
            <a:r>
              <a:rPr spc="-25" dirty="0"/>
              <a:t>di</a:t>
            </a:r>
            <a:r>
              <a:rPr spc="20" dirty="0"/>
              <a:t> </a:t>
            </a:r>
            <a:r>
              <a:rPr spc="-30" dirty="0"/>
              <a:t>3)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4075" y="1025601"/>
            <a:ext cx="1321487" cy="85415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9667" y="1083918"/>
            <a:ext cx="4401185" cy="145905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564640">
              <a:lnSpc>
                <a:spcPct val="102600"/>
              </a:lnSpc>
              <a:spcBef>
                <a:spcPts val="55"/>
              </a:spcBef>
            </a:pPr>
            <a:r>
              <a:rPr sz="1100" spc="-50" dirty="0">
                <a:latin typeface="Tahoma"/>
                <a:cs typeface="Tahoma"/>
              </a:rPr>
              <a:t>Il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da</a:t>
            </a:r>
            <a:r>
              <a:rPr sz="1100" spc="-50" dirty="0">
                <a:latin typeface="Tahoma"/>
                <a:cs typeface="Tahoma"/>
              </a:rPr>
              <a:t>tabase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utilizzzato </a:t>
            </a:r>
            <a:r>
              <a:rPr sz="1100" spc="-570" dirty="0">
                <a:latin typeface="Tahoma"/>
                <a:cs typeface="Tahoma"/>
              </a:rPr>
              <a:t>`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Arial"/>
                <a:cs typeface="Arial"/>
              </a:rPr>
              <a:t>neo4</a:t>
            </a:r>
            <a:r>
              <a:rPr sz="1100" b="1" spc="-30" dirty="0">
                <a:latin typeface="Arial"/>
                <a:cs typeface="Arial"/>
              </a:rPr>
              <a:t>j</a:t>
            </a:r>
            <a:r>
              <a:rPr sz="1100" spc="-35" dirty="0">
                <a:latin typeface="Tahoma"/>
                <a:cs typeface="Tahoma"/>
              </a:rPr>
              <a:t>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p</a:t>
            </a:r>
            <a:r>
              <a:rPr sz="1100" spc="-30" dirty="0">
                <a:latin typeface="Tahoma"/>
                <a:cs typeface="Tahoma"/>
              </a:rPr>
              <a:t>rogettato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</a:t>
            </a:r>
            <a:r>
              <a:rPr sz="1100" spc="-60" dirty="0">
                <a:latin typeface="Tahoma"/>
                <a:cs typeface="Tahoma"/>
              </a:rPr>
              <a:t>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la  </a:t>
            </a:r>
            <a:r>
              <a:rPr sz="1100" spc="-45" dirty="0">
                <a:latin typeface="Tahoma"/>
                <a:cs typeface="Tahoma"/>
              </a:rPr>
              <a:t>memorizzazione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gestione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dati 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rappresentati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nodi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95" dirty="0">
                <a:latin typeface="Tahoma"/>
                <a:cs typeface="Tahoma"/>
              </a:rPr>
              <a:t>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relazioni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essi.</a:t>
            </a:r>
            <a:endParaRPr sz="1100" dirty="0">
              <a:latin typeface="Tahoma"/>
              <a:cs typeface="Tahoma"/>
            </a:endParaRPr>
          </a:p>
          <a:p>
            <a:pPr marL="12700" marR="1567815">
              <a:lnSpc>
                <a:spcPct val="102600"/>
              </a:lnSpc>
            </a:pPr>
            <a:r>
              <a:rPr sz="1100" spc="-65" dirty="0">
                <a:latin typeface="Tahoma"/>
                <a:cs typeface="Tahoma"/>
              </a:rPr>
              <a:t>Ideale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la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struttura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delle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informazioni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presenti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nelle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blockchain.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Tahoma"/>
              <a:cs typeface="Tahoma"/>
            </a:endParaRPr>
          </a:p>
          <a:p>
            <a:pPr marL="58419" marR="5080">
              <a:lnSpc>
                <a:spcPct val="102600"/>
              </a:lnSpc>
              <a:spcBef>
                <a:spcPts val="5"/>
              </a:spcBef>
            </a:pPr>
            <a:r>
              <a:rPr sz="1100" spc="-5" dirty="0">
                <a:latin typeface="Tahoma"/>
                <a:cs typeface="Tahoma"/>
              </a:rPr>
              <a:t>Lo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scopo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principale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 err="1">
                <a:latin typeface="Tahoma"/>
                <a:cs typeface="Tahoma"/>
              </a:rPr>
              <a:t>della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bas</a:t>
            </a:r>
            <a:r>
              <a:rPr lang="it-IT" sz="1100" spc="-45">
                <a:latin typeface="Tahoma"/>
                <a:cs typeface="Tahoma"/>
              </a:rPr>
              <a:t>e</a:t>
            </a:r>
            <a:r>
              <a:rPr sz="1100" spc="25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di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 err="1">
                <a:latin typeface="Tahoma"/>
                <a:cs typeface="Tahoma"/>
              </a:rPr>
              <a:t>dati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 err="1">
                <a:latin typeface="Tahoma"/>
                <a:cs typeface="Tahoma"/>
              </a:rPr>
              <a:t>sviluppata</a:t>
            </a:r>
            <a:r>
              <a:rPr lang="it-IT" sz="1100" spc="-35" dirty="0">
                <a:latin typeface="Tahoma"/>
                <a:cs typeface="Tahoma"/>
              </a:rPr>
              <a:t> è quello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lang="it-IT" sz="1100" spc="-20" dirty="0">
                <a:latin typeface="Tahoma"/>
                <a:cs typeface="Tahoma"/>
              </a:rPr>
              <a:t>di aggiungere dei livelli al grafo delle transazioni</a:t>
            </a:r>
            <a:r>
              <a:rPr sz="1100" spc="-35" dirty="0">
                <a:latin typeface="Tahoma"/>
                <a:cs typeface="Tahoma"/>
              </a:rPr>
              <a:t>.</a:t>
            </a:r>
            <a:endParaRPr sz="11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20" dirty="0"/>
              <a:t>Relatore:</a:t>
            </a:r>
            <a:r>
              <a:rPr spc="85" dirty="0"/>
              <a:t> </a:t>
            </a:r>
            <a:r>
              <a:rPr dirty="0"/>
              <a:t>Luca</a:t>
            </a:r>
            <a:r>
              <a:rPr spc="15" dirty="0"/>
              <a:t> </a:t>
            </a:r>
            <a:r>
              <a:rPr spc="-20" dirty="0"/>
              <a:t>Grilli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8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59878"/>
            <a:ext cx="20847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Struttura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(3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di</a:t>
            </a:r>
            <a:r>
              <a:rPr sz="1400" spc="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3)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3667" y="529298"/>
            <a:ext cx="3380771" cy="260301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5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43176" y="3346348"/>
              <a:ext cx="1843405" cy="109855"/>
            </a:xfrm>
            <a:custGeom>
              <a:avLst/>
              <a:gdLst/>
              <a:ahLst/>
              <a:cxnLst/>
              <a:rect l="l" t="t" r="r" b="b"/>
              <a:pathLst>
                <a:path w="1843404" h="109854">
                  <a:moveTo>
                    <a:pt x="18431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843176" y="109651"/>
                  </a:lnTo>
                  <a:lnTo>
                    <a:pt x="18431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6340" y="3346348"/>
              <a:ext cx="922019" cy="109855"/>
            </a:xfrm>
            <a:custGeom>
              <a:avLst/>
              <a:gdLst/>
              <a:ahLst/>
              <a:cxnLst/>
              <a:rect l="l" t="t" r="r" b="b"/>
              <a:pathLst>
                <a:path w="922020" h="109854">
                  <a:moveTo>
                    <a:pt x="921588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921588" y="109651"/>
                  </a:lnTo>
                  <a:lnTo>
                    <a:pt x="921588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68782" y="3351784"/>
            <a:ext cx="706119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u="sng" spc="-20" dirty="0"/>
              <a:t>Relatore:</a:t>
            </a:r>
            <a:r>
              <a:rPr u="sng" spc="85" dirty="0"/>
              <a:t> </a:t>
            </a:r>
            <a:r>
              <a:rPr u="sng" dirty="0"/>
              <a:t>Luca</a:t>
            </a:r>
            <a:r>
              <a:rPr u="sng" spc="15" dirty="0"/>
              <a:t> </a:t>
            </a:r>
            <a:r>
              <a:rPr u="sng" spc="-20" dirty="0"/>
              <a:t>Grilli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43048" y="3351784"/>
            <a:ext cx="104330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Laureando:</a:t>
            </a:r>
            <a:r>
              <a:rPr sz="600" spc="6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Armando </a:t>
            </a:r>
            <a:r>
              <a:rPr sz="600" spc="-10" dirty="0">
                <a:solidFill>
                  <a:srgbClr val="FFFFFF"/>
                </a:solidFill>
                <a:latin typeface="Trebuchet MS"/>
                <a:cs typeface="Trebuchet MS"/>
                <a:hlinkClick r:id="rId3" action="ppaction://hlinksldjump"/>
              </a:rPr>
              <a:t>Palermo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3994772" y="3351784"/>
            <a:ext cx="344804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dirty="0"/>
              <a:t>9</a:t>
            </a:fld>
            <a:r>
              <a:rPr dirty="0"/>
              <a:t> / </a:t>
            </a:r>
            <a:r>
              <a:rPr lang="it-IT" dirty="0"/>
              <a:t>20</a:t>
            </a:r>
            <a:endParaRPr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844</Words>
  <Application>Microsoft Office PowerPoint</Application>
  <PresentationFormat>Personalizzato</PresentationFormat>
  <Paragraphs>131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4" baseType="lpstr">
      <vt:lpstr>Office Theme</vt:lpstr>
      <vt:lpstr>Sviluppo di un’API RESTful per l’accesso a dati di  blockchain clusterizzati su base temporale e  memorizzati in un database a grafo</vt:lpstr>
      <vt:lpstr>Presentazione standard di PowerPoint</vt:lpstr>
      <vt:lpstr>Contesto - Bitcoin</vt:lpstr>
      <vt:lpstr>Contesto - Strumenti di Visualizzazione</vt:lpstr>
      <vt:lpstr>Contesto - Introduzione BITVAS</vt:lpstr>
      <vt:lpstr>Obiettivo - Progetto di Tesi</vt:lpstr>
      <vt:lpstr>Struttura Database (1 di 3)</vt:lpstr>
      <vt:lpstr>Struttura Database (2 di 3)</vt:lpstr>
      <vt:lpstr>Presentazione standard di PowerPoint</vt:lpstr>
      <vt:lpstr>Presentazione standard di PowerPoint</vt:lpstr>
      <vt:lpstr>Moduli API - Index Server  (1 di 2)</vt:lpstr>
      <vt:lpstr>Moduli API - Index Server (2 di 2)</vt:lpstr>
      <vt:lpstr>Endpoint</vt:lpstr>
      <vt:lpstr>Presentazione standard di PowerPoint</vt:lpstr>
      <vt:lpstr>Struttura dei JSON</vt:lpstr>
      <vt:lpstr>Moduli API - Request Controller</vt:lpstr>
      <vt:lpstr>Presentazione standard di PowerPoint</vt:lpstr>
      <vt:lpstr>Presentazione standard di PowerPoint</vt:lpstr>
      <vt:lpstr>Conclusioni e sviluppi futuri</vt:lpstr>
      <vt:lpstr>Presentazione standard di PowerPoint</vt:lpstr>
      <vt:lpstr>Attributi dei nodi nel database</vt:lpstr>
      <vt:lpstr>Esempio modulo nella cartella Queries</vt:lpstr>
      <vt:lpstr>Esempio generazione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Sviluppo di un'API RESTful per l'accesso a dati di blockchain clusterizzati su base temporale e memorizzati in un database a grafo</dc:title>
  <dc:creator>INGEGNERIA INFORMATICA ED ELETTRONICA</dc:creator>
  <cp:lastModifiedBy>Armando Palermo</cp:lastModifiedBy>
  <cp:revision>6</cp:revision>
  <dcterms:created xsi:type="dcterms:W3CDTF">2024-09-07T16:29:51Z</dcterms:created>
  <dcterms:modified xsi:type="dcterms:W3CDTF">2024-09-11T09:32:34Z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2024-09-07T00:00:00Z</vt:filetime>
  </property>
</Properties>
</file>