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23"/>
  </p:notesMasterIdLst>
  <p:handoutMasterIdLst>
    <p:handoutMasterId r:id="rId24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51435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E603ECF-5366-4516-8AEE-EEB0D9D174B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399D07-A1D6-4EAE-B222-9521251A72E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FEFBF5-FE30-46A2-9FC5-3DC7432C1C6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C84F98-6824-476A-86DC-05A7669237D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B87BFBFC-ABE5-4149-BDA0-45E7B7EB3BBA}" type="slidenum">
              <a:t>‹Nº›</a:t>
            </a:fld>
            <a:endParaRPr lang="en-US" sz="1200">
              <a:latin typeface="Caladea" pitchFamily="18"/>
              <a:ea typeface="Caladea" pitchFamily="2"/>
              <a:cs typeface="Calade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8128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8FA5E-5752-49EC-8F4D-BCA102C244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A255AD-79D1-4087-B6E3-78A85CF429B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4F87BE9A-1468-4617-86C7-359AFE4618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35BE8-403C-44A0-B8BC-E2C073FB1C1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F9F80-C421-4770-844F-E18651CEFC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E5A05-E73B-43D8-9806-421E6766D4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aladea" pitchFamily="18"/>
                <a:ea typeface="Caladea" pitchFamily="2"/>
                <a:cs typeface="Caladea" pitchFamily="2"/>
              </a:defRPr>
            </a:lvl1pPr>
          </a:lstStyle>
          <a:p>
            <a:pPr lvl="0"/>
            <a:fld id="{99B44506-3ECF-44F6-81B0-EC8D1DBCB77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Caladea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B5D8D-96FA-41AA-82EC-3B20069FC0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C1F1EC-FB66-4DC3-8D2C-B4AEAFE3C465}" type="slidenum">
              <a:t>1</a:t>
            </a:fld>
            <a:endParaRPr lang="en-US"/>
          </a:p>
        </p:txBody>
      </p:sp>
      <p:sp>
        <p:nvSpPr>
          <p:cNvPr id="2" name="Shape 62">
            <a:extLst>
              <a:ext uri="{FF2B5EF4-FFF2-40B4-BE49-F238E27FC236}">
                <a16:creationId xmlns:a16="http://schemas.microsoft.com/office/drawing/2014/main" id="{BE00326E-0FA3-4DD4-9A66-F9009C1597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>
            <a:extLst>
              <a:ext uri="{FF2B5EF4-FFF2-40B4-BE49-F238E27FC236}">
                <a16:creationId xmlns:a16="http://schemas.microsoft.com/office/drawing/2014/main" id="{A8A5C490-6277-4BC6-9FFD-4CD2C5B110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728A81-1A6E-4A38-8B1C-1EC0A5DE31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8807BE-B3CC-43DE-AFBD-CA5C5A08E928}" type="slidenum">
              <a:t>10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14A2D967-F18F-42F1-951A-7F8011762F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0C4F1129-11A8-4EB7-8FF3-433B92CCD6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4CAA5-EB39-482A-B0FE-C8C14AEA7E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62273D-7BEE-424A-9434-F3D3C7676B22}" type="slidenum">
              <a:t>2</a:t>
            </a:fld>
            <a:endParaRPr lang="en-US"/>
          </a:p>
        </p:txBody>
      </p:sp>
      <p:sp>
        <p:nvSpPr>
          <p:cNvPr id="2" name="Shape 68">
            <a:extLst>
              <a:ext uri="{FF2B5EF4-FFF2-40B4-BE49-F238E27FC236}">
                <a16:creationId xmlns:a16="http://schemas.microsoft.com/office/drawing/2014/main" id="{E5E60C75-03A6-4B29-8389-506D581343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0E9A6800-3EF1-4B2F-AEF3-1022685031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17A89F-BFD4-4144-B5EC-E3FB8C5A0D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F54924-EE6D-4D40-B762-5BCA80195841}" type="slidenum">
              <a:t>3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898FA0E4-E639-4863-97E6-BFC27F7824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0866AE1C-38EF-465F-B321-127C6126D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99A564-721E-4267-AA96-19D2B7F9C3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A9415E-4C0B-4BBA-AD4C-4A6D8C953693}" type="slidenum">
              <a:t>4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14C90730-D839-4CB8-9A7C-BB14A083C1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192FDADA-559B-4E2E-A02E-44B04E2255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A5585F-E587-474F-8ED4-6AC82B833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6577DB-264A-4886-8F14-7D10483A1615}" type="slidenum">
              <a:t>5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471B5F9D-5F46-4DB7-A3BD-D2550A29EF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956DF198-A031-47DF-8273-EAE0EA662A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7A56DB-F65A-4156-AFD9-AF4A3CBB6C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C7C7F0-24CF-47C4-B8E3-89E75DD5DA58}" type="slidenum">
              <a:t>6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0990370B-24A5-454B-87D1-840D0D820E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3DEB5D50-FD2F-4C5D-ACDB-8689F1494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1A92E5-37C9-41F1-A59C-5ACD13C8A8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49BE9E-3B09-438C-A2B6-4B20B46DB2D9}" type="slidenum">
              <a:t>7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52DA662E-7663-4FAC-84F8-19B76A0D30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E0882E6A-9938-4A79-BB16-B1943F300A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240DA-24BC-4C39-9E39-B6C1453ACB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C5D7B6-F191-43F0-8B78-2271B70412B9}" type="slidenum">
              <a:t>8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12A00DD5-DE24-443B-B3DE-C15F09C805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7DBBFBB1-41D4-43B0-BFE1-98EC1C4F7B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52004-54B6-4BFB-8F6F-2CBE3DCF90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19E9D2-C716-457C-8F6B-13E8D72E3EE9}" type="slidenum">
              <a:t>9</a:t>
            </a:fld>
            <a:endParaRPr lang="en-US"/>
          </a:p>
        </p:txBody>
      </p:sp>
      <p:sp>
        <p:nvSpPr>
          <p:cNvPr id="2" name="Shape 87">
            <a:extLst>
              <a:ext uri="{FF2B5EF4-FFF2-40B4-BE49-F238E27FC236}">
                <a16:creationId xmlns:a16="http://schemas.microsoft.com/office/drawing/2014/main" id="{5C2C039D-5FDD-4C53-B04E-035F73CD71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88">
            <a:extLst>
              <a:ext uri="{FF2B5EF4-FFF2-40B4-BE49-F238E27FC236}">
                <a16:creationId xmlns:a16="http://schemas.microsoft.com/office/drawing/2014/main" id="{3B46B161-D1C1-4CBD-BCBE-9B09EDCC31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C870D-EFEE-4728-B0E9-80C013D4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7EE01-3A2B-4EC8-8EB7-6C9A8A63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3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6912D-7879-4681-99AC-67119459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43D9BF-65E9-4685-89A5-7E060F2A8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44654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50B46-A4CE-42A8-BADB-A1C4446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E0BB4-1239-40EE-9F98-8B1D4822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7067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773E2-3792-4EEB-AB56-F236A88A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A35C6-9F83-432C-8F5E-2ED18153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600846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F621D-699F-4AC6-A1B8-7AAFC3F2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CAE06-BFBB-41BA-B740-C7339834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37067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E991-A84C-4F63-B604-6C44A52C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032A-ECD1-4E57-B7C8-DD39E0477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AEC3C-8E31-4D56-A7A7-04DED892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8637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8C08-DEF4-44D5-8C6C-DC10D446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115E6A-C87B-444E-9B6C-75A85FC4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B43032-1868-4E1A-8B03-A9321D573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16610B-0E17-45AA-9773-BC010839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4DDDD-3AA0-42B0-B0F5-52F8676C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5457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80449-4D8A-47CA-9D00-54157C4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7294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0866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7721-35A7-4CCE-BC9F-E7ACC4B9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B265D-6511-4CA0-94C6-936D400C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0FAA68-472F-479C-BC9C-E713417B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120671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6948-C982-40FD-A826-8A6B4A17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8F8A42-196A-4719-A587-74283F1D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F6BCDC-0B0D-4E16-A9CF-ED02C0B7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79740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208D-4B9C-42E3-85BB-1C9E888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C741C5-7261-4800-9B97-DEE1EFD8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55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978600-7A97-40BC-A13A-DF23F7EF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154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7B5AE6-0FA8-43F2-9D23-95122E11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1543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3763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E5A651-F1BA-4E4F-83B3-1040AF25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969963"/>
            <a:ext cx="2057400" cy="32162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D27C54-AB4E-4E20-B1B2-96571BE9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69963"/>
            <a:ext cx="6019800" cy="32162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3581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CD66E-168C-4D73-BB49-3A7569A17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7AA714-62FA-4619-94C4-AA49B961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8568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BCD18-CDE1-4994-91CE-5FE28E2F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7A181-E92D-4125-B679-A55EA065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152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0881-917B-4F2A-BD8D-60FA654B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42975-49B2-44EA-BFF9-F2C6EE18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485241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B717-6C42-45CF-8F6D-67ECC81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96667-1928-423C-875E-B90C5B0A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4025900"/>
            <a:ext cx="3846513" cy="519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BF67A-92DB-4CB7-B5AC-3B24B9CE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0288" y="4025900"/>
            <a:ext cx="3846512" cy="519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62750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653BB-467B-459D-B764-0762FD1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977B6-09B4-4927-83AA-9CF28825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54C37C-F972-4BB2-8A5D-B3BD1E3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C6B978-AE76-4A46-952C-5F571ECD8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10324A-55F8-43B8-8278-3FD282750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30924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2F795-13B9-4B83-B58F-50C2645C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90543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2802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7087-ECE0-46E8-99BE-36C4E14F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9CB83-E01B-4659-B810-1DFE51FA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CF32E-1874-485F-A3DA-C1170241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956198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F7D03-C9DF-4B03-9DDF-4418C8EC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64D254-F5C9-49FC-B287-B2ABCEE8C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586F66-45B8-4FD0-BC95-84ABF7D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35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6287-5EE0-4D6F-85DE-C5D83267F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D81603-7425-4F33-96DA-C6EFDF21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278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D051-90F9-496A-A194-5CCC1D90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409975-4E31-4BE2-9E37-9561865D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084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AA3F54-B22D-4810-AF5E-C067A1D8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4340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19D2D-3F7A-4BFD-9620-3AA86810A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402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6873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E94CE-C3DA-4E5F-B87A-7AD70D1C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EFA82-FD98-45E3-97A9-120E5AFF3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1207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FAF4-073C-4ADB-9D6D-54AB704F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BC13B-4EEB-4B6F-9577-E74A3AD1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9566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4B719-8A83-4520-A6B3-A4893F9E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5C8F2-47AD-4A43-9C49-5B195AFF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111720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F552-DC0F-4DF3-B9BE-3EAA7BC8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411B0-929F-4CF6-886F-76DA3D88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E1DB4-03A6-4DF3-8B0D-8D619C54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554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5D2DC-C539-47D7-AED7-B9640176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E94D4-C853-4E4E-8829-C4D3F542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F242E-B8C8-4052-8736-C3723AA2E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F49F4E-1DFB-411C-B933-16630439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DFE79C-6743-4F4A-AAEE-B75E9DBF0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54080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F3DF-F779-4BB8-B9CA-7BEEE014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3783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3953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1D3A1-2577-461D-84D5-D3C3F36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96504-EB85-4A50-BE5A-3C71F0FC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9FBAA1-B08C-4179-B2DA-B5582CA6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65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E5B2-FA3E-4BCD-A468-D02C83EB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603BD-C699-40ED-8915-C4CCFC24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352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CC99-F2FC-448C-A7AE-C2AC37AB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209520-AAF6-4DDE-9566-192011586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E5927-209C-4D51-B579-14AE955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31134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2C2D2-D218-4C9A-AF6B-626AF51A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3BD40-953B-40EE-BCBD-81945C08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85487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C15806-891F-4B44-9CAC-0D3561E9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A08B8-A985-4B8F-99EC-AD0F5D826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55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BB66-EB77-4E44-A3E4-5CAABD4A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3921A-B255-41C9-A583-EBD5D9D4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465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B6FD8-1962-4561-8E2D-8F76F23A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07721-F93E-4755-9EA4-2AB07C29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43807-A7FD-4858-BB19-4A880B21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60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F73FA-183A-447F-B0EA-51BDCBE7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723E2-E5C6-4741-95C0-0454CF13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DD09E4-1AB4-43AC-B4A4-CBA2BAAC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9A935C-DDB8-4F50-B002-08B7A0AC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9441E-EC5D-4135-AB59-6E364FE9C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1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3A2E-73F8-4D6B-8205-2B4A9B03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06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0514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C9B1-B48B-4695-9C77-DDD3B263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5F67C-BFBB-44FA-AF9B-3AF61E87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F87241-67B5-48D5-8C0E-10D99E2F1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58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EDE3-3987-4C21-A325-AAF64884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DBADE-D425-466A-B0BB-D0776826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2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1FCC-88A3-420B-8B25-51BC7F10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11D429-C7E1-4157-8BC5-498301C3B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54665-A7DC-4858-BE5E-709E464E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67303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62A8-C487-47C3-98C9-2DF2B68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5EC29A-A30B-4E58-9A47-8344D37B9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394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3F2333-5F3F-4674-989A-EDE4B17C2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3981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F6446-CA8D-42BD-B658-70C64249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8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68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84ECA-F913-413D-8F17-FB52E6E6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0EB91-5495-4070-BD94-C0388341F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742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1908E-512F-43B0-8536-500ACE42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C57C4-58E3-4CF9-AB2A-3EBFAF5A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43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CFDB2-F040-46F1-9269-08D685B7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0AE8C3-DC37-411E-AC47-37E85BF7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9302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4B9B-06F0-40F4-BCBC-889D0650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70B17-CA61-4FA9-B0D4-231158281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58A5B7-AAF0-4E5E-AE14-E6D6DA8A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029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817C6-0D60-4519-B96A-43B8BDB3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4E7BA-A7EB-479C-A9B2-E6DE60A7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FF1C4C-AA57-4A6B-9FAB-E73EED1BF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4689C9-AED5-4005-A28A-5E9D8CDB0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DF233-6E2B-4D63-A922-AF9F27CA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9336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02C9E-768A-4381-85FB-C75A0DAB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587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8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768FE-D61A-4771-884D-4EBC0327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C37E9-C957-485C-AEA5-8C6D2AC4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5813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58F71-9E8A-4645-8329-9F119B64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61CE9-D28A-438C-8278-C1FABA8B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D44E7-651F-443B-9040-C0A46AC21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1118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D41E9-5C09-42C2-95A8-608F5F4B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75582E-2D83-4DCA-A525-EC0D5585E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2DF4E3-D4B3-41F9-8CDB-1F44C78A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28164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A3B81-5A28-4725-A5C2-C871DD4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D4F24B-6F19-4667-AF69-B19B0925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341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8F3FBF-03B2-4BC3-B438-6AA539A95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1400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39EFAF-FD67-4D67-8BD5-F9A18F9E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1400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9633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E6D5-39DE-4951-914D-005E7776D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7BDC7-D83D-44FC-A005-592BD9D4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CEEB8-0A9B-434C-8B92-FFB1A2A0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38EF5-D1A3-43D5-BD9C-699AF7B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2D717-8E78-4E63-9951-5922254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538F-781B-4726-B700-A896A27666A8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418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2D71-6836-4F08-BE8C-46562096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A676E-43BC-4FD6-AF98-9A6E4C9D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CF510-301B-4147-919D-75C67501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79813-E435-4F5A-AC4C-F1BB43C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591B6-A011-4E8D-8B5C-3AF213A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253B-BF51-407F-957A-56A493083217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02725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4D2D3-ACEC-4261-AFDF-35C4D87E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5E314-0727-4D40-B90D-46EDC0B2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602F3-7469-42D8-887D-A2430BB2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E2760-29F8-4647-AACB-BC3019C2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D0B16-C9EA-4D90-9D48-F6BA8E3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183E-D531-4D68-B2DB-F324CBC563FE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463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58A54-E014-4783-A49B-BF960617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1B83-33CA-45C6-9B61-56FF52E00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60DB4-205D-4C00-81D1-B5197B00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CFF68-FEF4-4444-B1D1-4CB81E27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05E04A-7CFB-4D0F-90AD-549E38A3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C7F2C-E683-441E-AC4C-1FF6D6A7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6EC6-5AB6-45A4-98B2-88F7B585521C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30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1207-389D-4A0E-AFB7-15F20DFB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56770-9D12-4F99-BFE9-E8B31FFC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327B10-B0D8-42FF-ADAA-6E9A2AFD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DA21E8-6CA5-4271-85D6-437D5B525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4E7E22-1CC7-4997-BAAB-1A2DE79D8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F15664-AC2F-4E3B-A33D-095A90DD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A7C1D7-8BD4-4982-A89D-C7155CB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1BAE35-F430-42A1-9F0C-B3B6C188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66AA-1EB5-49A3-A4FB-EA5CBB0520AF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1979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54DB5-FCAA-4C46-AA52-0299E288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75E861-69BC-4E65-9156-217E807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9C21E2-C9DE-45DE-9219-DA29FCC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ADAE80-F1D0-4B05-8002-451FD480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C29A-BDA1-4412-827A-01766387EB6F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4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F4C2-74D3-43FD-B8B9-686A1316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3774B-A612-45CD-9221-AA2A86E8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B3035-8880-46A6-B76B-434E5CAC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4387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713FDB-ABBB-4B83-90E7-701B924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554445-B608-428C-A3F4-835CD62C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0B9F0C-077F-4B3E-93CD-E0876A1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6765-F724-41AE-B77E-A6DE452ED8DA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216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9BCA-C27C-4762-8221-FFEBAC6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68772-B055-416A-8D86-6E507706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BC0CCB-E5F3-4EA6-87C1-03EEABC5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351564-3BE4-4474-9F53-6C4CC1FA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0E436-C842-4657-BDB6-70BCD72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34F56-70F6-43ED-89F4-85C22CA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33C-6A22-4DDD-92DA-59C29E0D8E05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97718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6F079-5D21-44AF-A5B1-B6587CCD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4E89AA-5A0A-488A-9D31-8365D7D80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EE653B-2F22-4C9A-908C-A2A2BECFC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88CE22-FDB8-4FF1-82A7-5301E5E4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70DB0-9C9A-4E79-9091-08565267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43840-22D8-46B5-8FB3-2B18919B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CFEB-3206-4F8B-880C-6FDB8C59E08C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955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30EE1-150B-4840-9FE9-90A05C6C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9E19A1-09A2-4BEC-97C9-2F1CA89B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896CA-A5A1-43A2-991B-2C104A42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B2743-8314-4938-8C8C-F1A1577C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F3FDA-46FA-4599-9241-1CBDF09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98FA-7FF7-4FBE-ACEB-74DBE824430A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7830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297170-414E-4671-86DC-B47591BA2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4B36D-8038-4C48-B360-9BCC30B5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DA505-B4E1-4175-AC2F-2940B9F3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6FBDA-97FC-46CD-A001-906D3B2F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D942C-E5D6-4499-BEFA-5508DD8F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77DC-C54A-417C-ABE9-80D7FEF6BAC2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020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EC7D9-2D38-4F7A-9D99-43522716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4116A-EB51-4F8A-8478-713533B7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5998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D98B-A1BB-4A41-9D0F-EE7267F7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C8097-82B6-44FC-B44B-F30E01A6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631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163BD-A5BF-45B8-8997-7CF6E1D4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A3D6A-0EA3-4980-96B6-68E37554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28204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F21E4-2EA6-433C-B620-5ADE2547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109DF-A935-4DD0-AFB9-EBEDFCF76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4950"/>
            <a:ext cx="2584450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7A3CF-DD4C-4D0D-ACE5-94896A528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5050" y="1504950"/>
            <a:ext cx="2586038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3118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65C6-5848-4471-A803-316DF3B9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12E810-2AB4-48C4-8463-D7191F6A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74376E-9297-40DA-932A-26DB3203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8DB74A-2E0A-4939-BCBC-06D1DBE7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AF785C-1569-465A-92D1-6DBDADDE4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8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99C6-5B55-4B34-83D3-1CF56FD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8CE235-4BEE-41E6-95E4-3A567562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A944AE-6C08-49FB-9F7C-42371868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2FB1C-FEBC-46EA-A273-C3C382A7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B9438-199A-4501-9F44-117FCB07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95091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73BF-A8C1-4F71-B13F-39BE057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44124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80267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FF82-1EA8-4681-B0BB-243BBC4A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9D1A9-5A5F-4077-A309-9B8F0981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1B4438-4FDE-457D-B6A3-FDD9ABF6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70071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3A5F3-CE83-4102-BC6B-DD6E541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DAB178-CB3F-4D7E-81E2-2F5D973F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D6102E-2977-4F8D-9310-AED61DDC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403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B998-2364-401A-852A-4EFCEAD7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543BAC-C6FC-43B7-9967-4F728A5C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31404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8B0F09-8676-455B-A5F3-020854D72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832350" y="893763"/>
            <a:ext cx="1330325" cy="2867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A086EE-705C-403D-87F6-7EB75B04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93763"/>
            <a:ext cx="3841750" cy="2867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18904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5CC8B-0FDC-4B1B-A2EE-CFE664829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0FE3BE-359C-4A15-B695-66938C5B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74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3302D-5F1B-4506-A45E-0B448481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C4ABD-E8FA-46CC-8140-E8D60CD4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5252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A2E51-04B6-4F34-8C14-5956F1A8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A156A-9949-49A8-8EF6-856F08A6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57890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2F6F6-0DF9-481D-A62C-D1117056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B8BFD-B03D-45B0-9AD7-FBD6F0DBB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1577975"/>
            <a:ext cx="1258888" cy="24320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A8E5A-0930-4BCE-95F7-41131C3C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2663" y="1577975"/>
            <a:ext cx="1260475" cy="24320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0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CEFC8-3867-48DE-B480-0197FA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521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B4AA4-A697-40D9-9C84-1A7F3E34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83CCD-2774-4E3B-B0FB-7005A79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57716D-7121-471A-BE88-742A5407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C35CDF-EE04-440A-9046-89A623F5B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619B12-E546-4609-BB09-8CFA13CA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159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BAEA-3CB7-4EF0-A977-4F94DA1A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3251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4858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EC45B-E3E0-4607-BCAB-B08B9215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B598B-55CD-4C3D-87F3-37373D9B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CB45B-C4AD-4342-BEA3-19A69542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84261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5D9AC-840A-49F6-BA63-872E7D8A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5491E0-05EE-4B13-A962-86B1EF021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E4723-7EEE-4CEC-954F-3A240C036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98525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07A0-035C-4A2A-9D27-2E5ADE16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87E1-4E22-41E6-BD29-03071F26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646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B2502D-A492-47B5-8F08-3ED60A946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41825" y="969963"/>
            <a:ext cx="1200150" cy="3040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901725-F688-43F6-BEC1-743A4ED7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375" y="969963"/>
            <a:ext cx="3448050" cy="3040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4201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86B5-5E29-49D5-ACBC-87055B5B5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81AC3-A6BA-4A6A-8469-2286DD2B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3973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E0CAE-A25D-479F-9114-11DFE8B3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2CFDB-EAE6-4AD2-85A5-E4B622B5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599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006A3-D913-49DA-8607-C41437A0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8A51C-3B75-4010-B08D-C68102D2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870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4530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42F64-F806-493F-8984-EBEBD3B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6AFB7-3BAD-4F28-B762-44A6FB448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9350"/>
            <a:ext cx="1497013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11168E-C831-47D5-8ED8-9F0FF6EC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7613" y="2419350"/>
            <a:ext cx="1498600" cy="2255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686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2487-ED3C-4CFB-8D2D-FEB7325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D4B4B-9DB7-4C65-B355-E9691138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F6E6B-F4DE-4DBD-95F6-2CE13B4C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40BE47-0EA1-4390-8C50-740B7B97D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F575D7-A87A-4761-A641-26AFB7BF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1605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9217-8B21-4B87-914A-026F6119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551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410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60B1-6038-47B7-846B-27D24D45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B6915-8F5E-489A-9072-A5177CCA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CBAA27-A6C8-43F6-9BBD-53733F74D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77628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E467-7C3C-4133-BC87-2BAF3938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613EC-BCAF-4889-BBD3-25360668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70128B-40C4-49FE-A417-19B9FDC34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05038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BCB5A-7E43-48FB-B0FD-A9175FE7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D1B60-DF59-4111-A4CF-F600D6C7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70148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538F54-4527-4EBA-AEA8-D11B9CE25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00400" y="1808163"/>
            <a:ext cx="785813" cy="2867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B557B-F643-4A14-8431-0F86327F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08163"/>
            <a:ext cx="2209800" cy="28670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0817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3FA20-F825-47D1-BAC8-F4C4BC942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6FA0-C494-4DCF-A37D-87C0E7F9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7490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10EA-C6E6-4EC5-A19E-F3915E2F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385E3-150A-4CFF-9420-12953721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4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5D6CC-C3AE-4022-A761-534C7864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6994-00F4-48AA-8625-4792B89E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6020E-F5E8-46AE-B947-A539DC01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0135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72E7-653E-426F-BA86-22724FDE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3B12D9-8089-4D35-A0A8-F723B93A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70807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EE4B-19F3-4CEB-8BA8-C822473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B107C-2FE1-4C4B-A81B-C0EBD1C5F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969963" cy="24114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8DD08-F033-45A9-86C6-B573804D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3738" y="1600200"/>
            <a:ext cx="971550" cy="24114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8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C9FD-E005-4718-A86D-2A05F35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31C9FD-32A6-4542-AF12-DCD5DFAB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E2D7E-A7E0-454E-A4BE-1443F7AA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D24AC6-D240-4EE0-8D4E-AC9DDF290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606556-C40E-4B66-A71A-ADB8967D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1769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5F554-917F-43AD-ABE0-DCB1BD9B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43815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43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6787F-9E60-4D7B-A2B1-CDBE9A3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4EB46-EF99-478C-8C8D-43EF8F32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72CA2-1777-4831-B120-D6A558AF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06842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5843-E953-4ABE-9062-9350077C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5EDF71-90F1-4CF6-A2BC-D2658C873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A4DAD-419A-41B4-A1B9-ED0CC7CE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1671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1C1E-06BB-4589-8E3D-1B487482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4DA2A-F582-47C7-BD9C-9C0318D8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587681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4091F-7731-49D0-A40A-0FB962EC0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41825" y="969963"/>
            <a:ext cx="1200150" cy="3041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FF4833-8941-4D8E-BD9E-1129D829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375" y="969963"/>
            <a:ext cx="3448050" cy="30416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0422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A2535-C780-497F-A685-153BCE21D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72FA5-E15C-46D3-9916-5C0B61C19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40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113F-DB9B-4D6F-9561-D39ACCD5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50527B-AA0D-4137-9DE6-207CE33F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14A47-1ECA-4F9C-AD3F-CFCEE16D1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806159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4A35-834E-4868-8F70-DAA213FA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BD6D2-E8D6-4A5C-9546-8071B9AC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2116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7A44-4BF8-4023-9FC2-05E3D80C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74A80-9F9A-4F09-8868-6FD3C055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62889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4976-6DF2-4A67-9B48-DFE88847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FFC6-AD1C-44A0-B20D-3E540C2C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3D093-5948-4EC0-8E7A-F3BB3539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47228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4D0D0-1237-49EC-933D-98F47082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BA999-78D9-4414-93D9-CB114D6F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5463D9-A70C-4E7A-A405-1A9B0DF4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022D68-8323-4EED-A5C6-64EBC696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10B5E-ED1A-4FB0-8091-F7A1A2D7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3564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7A54-AC87-4FC9-9BBD-E4463634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1282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9189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6EEBB-FA2A-42F4-AE3B-C5D65A20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2E4DE-37A9-4BD4-947E-F4FA435F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AACBB-E575-453F-982F-C50C6968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340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C4CB5-235F-45F8-8248-ED2B9817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D87B86-41E0-4279-A557-27416DA8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59C7D5-7972-4558-AADE-A913002F6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13050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35C0-FE32-4F6D-A674-31A358D0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A3C0F1-0E3F-4D6C-B615-D1A96D739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01486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853127-C875-406B-820E-EF05EEE2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3398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89ADA0-C9F3-4F53-8C97-86310BE2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3398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43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DB40D3A8-1272-454C-B63C-ED6B2EDB3497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C75A4B5A-CA01-46A0-A9D5-EF0420021B98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2DA06A1D-44C7-4197-ADBA-19FB67C7D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60" y="3175920"/>
            <a:ext cx="3530520" cy="1181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A07CA5-0339-438B-8A01-DF95D7B02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">
            <a:extLst>
              <a:ext uri="{FF2B5EF4-FFF2-40B4-BE49-F238E27FC236}">
                <a16:creationId xmlns:a16="http://schemas.microsoft.com/office/drawing/2014/main" id="{79BC0459-FB14-47F0-A0FB-2F0B6149BDC8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1">
            <a:extLst>
              <a:ext uri="{FF2B5EF4-FFF2-40B4-BE49-F238E27FC236}">
                <a16:creationId xmlns:a16="http://schemas.microsoft.com/office/drawing/2014/main" id="{1836E375-C398-4B4C-A91A-1D71952C5E00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B7F5DD6-A8F4-4048-BAF7-E9DF35897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DB0B0F-5C69-47BA-97A7-094AA25BA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>
            <a:extLst>
              <a:ext uri="{FF2B5EF4-FFF2-40B4-BE49-F238E27FC236}">
                <a16:creationId xmlns:a16="http://schemas.microsoft.com/office/drawing/2014/main" id="{E52CDAB2-F4C2-4352-9098-7915435D7C25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5">
            <a:extLst>
              <a:ext uri="{FF2B5EF4-FFF2-40B4-BE49-F238E27FC236}">
                <a16:creationId xmlns:a16="http://schemas.microsoft.com/office/drawing/2014/main" id="{59D6D19A-B1D0-4A8E-B2E9-F13080DCED99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0052C72C-9AA5-4DEC-9F9F-8A1D2B0AA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4025159"/>
            <a:ext cx="7845480" cy="51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E53B6B7D-B66D-44B4-BDAA-2449A211B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>
            <a:extLst>
              <a:ext uri="{FF2B5EF4-FFF2-40B4-BE49-F238E27FC236}">
                <a16:creationId xmlns:a16="http://schemas.microsoft.com/office/drawing/2014/main" id="{168D4B6F-EA74-44B5-91D3-FCD1F98D36E1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59">
            <a:extLst>
              <a:ext uri="{FF2B5EF4-FFF2-40B4-BE49-F238E27FC236}">
                <a16:creationId xmlns:a16="http://schemas.microsoft.com/office/drawing/2014/main" id="{7CBCFC87-6E69-4F5D-9DC1-A8BAB42742CB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1004847C-AEEE-4D01-9261-38BC595BC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1F61C0-581F-4C1F-8FEE-0F3187179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>
            <a:extLst>
              <a:ext uri="{FF2B5EF4-FFF2-40B4-BE49-F238E27FC236}">
                <a16:creationId xmlns:a16="http://schemas.microsoft.com/office/drawing/2014/main" id="{E371D043-1F9C-4767-B084-5066071D156A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4">
            <a:extLst>
              <a:ext uri="{FF2B5EF4-FFF2-40B4-BE49-F238E27FC236}">
                <a16:creationId xmlns:a16="http://schemas.microsoft.com/office/drawing/2014/main" id="{38BC5AED-04ED-4784-B643-38731764F1CB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15">
            <a:extLst>
              <a:ext uri="{FF2B5EF4-FFF2-40B4-BE49-F238E27FC236}">
                <a16:creationId xmlns:a16="http://schemas.microsoft.com/office/drawing/2014/main" id="{34A36B70-7E8E-47E7-A389-1BBA5AEB8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60" y="1354680"/>
            <a:ext cx="3521880" cy="2989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708293-4EEC-415B-86AF-7FB08CACC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56374E-8892-4E42-BF7E-E58CD488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4B505-0575-428E-A17E-62488AAC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4D27F-1257-479D-A20F-7143CC86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1672-65DE-4714-BEC8-D7AD80A9F656}" type="datetimeFigureOut">
              <a:rPr lang="es-PE" smtClean="0"/>
              <a:t>28/08/2019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B0F20-23C1-4436-9E50-55DE5E5B3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EC631-C4DE-434D-8275-96ED958DF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285A-6EF5-4677-9717-C03AB5943B53}" type="slidenum"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>
            <a:extLst>
              <a:ext uri="{FF2B5EF4-FFF2-40B4-BE49-F238E27FC236}">
                <a16:creationId xmlns:a16="http://schemas.microsoft.com/office/drawing/2014/main" id="{79AFDD44-DEA2-4628-B7DB-CF2100EEEF98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FF352CE6-CCA2-4B8A-9947-CA03C7C56415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34">
            <a:extLst>
              <a:ext uri="{FF2B5EF4-FFF2-40B4-BE49-F238E27FC236}">
                <a16:creationId xmlns:a16="http://schemas.microsoft.com/office/drawing/2014/main" id="{F59155FC-57DC-4DF9-A53C-6664B51F8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439" y="893519"/>
            <a:ext cx="5323679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D4561489-FA00-4D6C-B3F5-23908219B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504800"/>
            <a:ext cx="5323679" cy="2255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">
            <a:extLst>
              <a:ext uri="{FF2B5EF4-FFF2-40B4-BE49-F238E27FC236}">
                <a16:creationId xmlns:a16="http://schemas.microsoft.com/office/drawing/2014/main" id="{878308B8-404A-4C0C-86D9-5633A0FD919E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38">
            <a:extLst>
              <a:ext uri="{FF2B5EF4-FFF2-40B4-BE49-F238E27FC236}">
                <a16:creationId xmlns:a16="http://schemas.microsoft.com/office/drawing/2014/main" id="{D7D7D8E0-5060-4AF5-9445-ABFE76A70596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39">
            <a:extLst>
              <a:ext uri="{FF2B5EF4-FFF2-40B4-BE49-F238E27FC236}">
                <a16:creationId xmlns:a16="http://schemas.microsoft.com/office/drawing/2014/main" id="{E3AAE0E8-B9A0-4F47-B63D-4FE8E2F8A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40">
            <a:extLst>
              <a:ext uri="{FF2B5EF4-FFF2-40B4-BE49-F238E27FC236}">
                <a16:creationId xmlns:a16="http://schemas.microsoft.com/office/drawing/2014/main" id="{AA85CB83-34A5-41D7-81B6-C75CA5A60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1577880"/>
            <a:ext cx="2671560" cy="2432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hape 41">
            <a:extLst>
              <a:ext uri="{FF2B5EF4-FFF2-40B4-BE49-F238E27FC236}">
                <a16:creationId xmlns:a16="http://schemas.microsoft.com/office/drawing/2014/main" id="{90EDB224-A74E-49B1-90F8-E8827D7103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73800" y="1577880"/>
            <a:ext cx="2671560" cy="2432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">
            <a:extLst>
              <a:ext uri="{FF2B5EF4-FFF2-40B4-BE49-F238E27FC236}">
                <a16:creationId xmlns:a16="http://schemas.microsoft.com/office/drawing/2014/main" id="{0B76C131-CADE-4968-8655-535179A3996C}"/>
              </a:ext>
            </a:extLst>
          </p:cNvPr>
          <p:cNvSpPr/>
          <p:nvPr/>
        </p:nvSpPr>
        <p:spPr>
          <a:xfrm>
            <a:off x="21888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19">
            <a:extLst>
              <a:ext uri="{FF2B5EF4-FFF2-40B4-BE49-F238E27FC236}">
                <a16:creationId xmlns:a16="http://schemas.microsoft.com/office/drawing/2014/main" id="{0CCEAC2C-E030-40AA-81A2-E474AE52ED7A}"/>
              </a:ext>
            </a:extLst>
          </p:cNvPr>
          <p:cNvSpPr/>
          <p:nvPr/>
        </p:nvSpPr>
        <p:spPr>
          <a:xfrm>
            <a:off x="-9720" y="-9720"/>
            <a:ext cx="5276520" cy="5166720"/>
          </a:xfrm>
          <a:custGeom>
            <a:avLst/>
            <a:gdLst>
              <a:gd name="f0" fmla="val 0"/>
              <a:gd name="f1" fmla="val 387"/>
              <a:gd name="f2" fmla="val 206683"/>
              <a:gd name="f3" fmla="val 211075"/>
              <a:gd name="f4" fmla="val 206545"/>
              <a:gd name="f5" fmla="val 155812"/>
              <a:gd name="f6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76875" h="5167075">
                <a:moveTo>
                  <a:pt x="f1" y="f0"/>
                </a:moveTo>
                <a:lnTo>
                  <a:pt x="f0" y="f2"/>
                </a:lnTo>
                <a:lnTo>
                  <a:pt x="f3" y="f4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D4AA7196-A10F-438C-802B-19268F3E4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439" y="1807919"/>
            <a:ext cx="3147839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A5AD025F-B36C-4775-B636-E0F108908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2419200"/>
            <a:ext cx="3147839" cy="2255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3">
            <a:extLst>
              <a:ext uri="{FF2B5EF4-FFF2-40B4-BE49-F238E27FC236}">
                <a16:creationId xmlns:a16="http://schemas.microsoft.com/office/drawing/2014/main" id="{AD4AB306-014B-413B-A4E4-D433E91CB776}"/>
              </a:ext>
            </a:extLst>
          </p:cNvPr>
          <p:cNvSpPr/>
          <p:nvPr/>
        </p:nvSpPr>
        <p:spPr>
          <a:xfrm>
            <a:off x="22860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502E50-95DF-4641-9B79-9B4794A15058}"/>
              </a:ext>
            </a:extLst>
          </p:cNvPr>
          <p:cNvSpPr/>
          <p:nvPr/>
        </p:nvSpPr>
        <p:spPr>
          <a:xfrm>
            <a:off x="0" y="-10440"/>
            <a:ext cx="8228880" cy="5164200"/>
          </a:xfrm>
          <a:custGeom>
            <a:avLst/>
            <a:gdLst>
              <a:gd name="f0" fmla="val 0"/>
              <a:gd name="f1" fmla="val 206122"/>
              <a:gd name="f2" fmla="val 328450"/>
              <a:gd name="f3" fmla="val 273309"/>
              <a:gd name="f4" fmla="val 3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229314" h="5164386">
                <a:moveTo>
                  <a:pt x="f0" y="f0"/>
                </a:moveTo>
                <a:lnTo>
                  <a:pt x="f0" y="f1"/>
                </a:lnTo>
                <a:lnTo>
                  <a:pt x="f2" y="f1"/>
                </a:lnTo>
                <a:lnTo>
                  <a:pt x="f3" y="f4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45">
            <a:extLst>
              <a:ext uri="{FF2B5EF4-FFF2-40B4-BE49-F238E27FC236}">
                <a16:creationId xmlns:a16="http://schemas.microsoft.com/office/drawing/2014/main" id="{DD15C235-021B-4E98-A9F4-E4F7F97F0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959" y="969840"/>
            <a:ext cx="4800960" cy="40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Shape 46">
            <a:extLst>
              <a:ext uri="{FF2B5EF4-FFF2-40B4-BE49-F238E27FC236}">
                <a16:creationId xmlns:a16="http://schemas.microsoft.com/office/drawing/2014/main" id="{6B42690A-8757-42F9-B8F9-F7DFFFE0F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959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8FC79869-72D6-4248-95FE-2C4F2F99A9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43440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390664C2-AFC5-426F-8B43-3498705A48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45560" y="1600920"/>
            <a:ext cx="2094479" cy="241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32B4F988-2305-4AA6-AA2E-C5A8219C3908}"/>
              </a:ext>
            </a:extLst>
          </p:cNvPr>
          <p:cNvSpPr/>
          <p:nvPr/>
        </p:nvSpPr>
        <p:spPr>
          <a:xfrm>
            <a:off x="209160" y="-9720"/>
            <a:ext cx="3076560" cy="5166720"/>
          </a:xfrm>
          <a:custGeom>
            <a:avLst/>
            <a:gdLst>
              <a:gd name="f0" fmla="val 0"/>
              <a:gd name="f1" fmla="val 206683"/>
              <a:gd name="f2" fmla="val 123070"/>
              <a:gd name="f3" fmla="val 206545"/>
              <a:gd name="f4" fmla="val 67807"/>
              <a:gd name="f5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076750" h="5167075">
                <a:moveTo>
                  <a:pt x="f0" y="f0"/>
                </a:moveTo>
                <a:lnTo>
                  <a:pt x="f0" y="f1"/>
                </a:lnTo>
                <a:lnTo>
                  <a:pt x="f2" y="f3"/>
                </a:lnTo>
                <a:lnTo>
                  <a:pt x="f4" y="f5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3" name="Shape 24">
            <a:extLst>
              <a:ext uri="{FF2B5EF4-FFF2-40B4-BE49-F238E27FC236}">
                <a16:creationId xmlns:a16="http://schemas.microsoft.com/office/drawing/2014/main" id="{87DF389F-371B-4102-8D99-4E24EA61C26A}"/>
              </a:ext>
            </a:extLst>
          </p:cNvPr>
          <p:cNvSpPr/>
          <p:nvPr/>
        </p:nvSpPr>
        <p:spPr>
          <a:xfrm>
            <a:off x="-19440" y="-9720"/>
            <a:ext cx="3076560" cy="5166720"/>
          </a:xfrm>
          <a:custGeom>
            <a:avLst/>
            <a:gdLst>
              <a:gd name="f0" fmla="val 0"/>
              <a:gd name="f1" fmla="val 206683"/>
              <a:gd name="f2" fmla="val 123070"/>
              <a:gd name="f3" fmla="val 206545"/>
              <a:gd name="f4" fmla="val 67807"/>
              <a:gd name="f5" fmla="val 3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076750" h="5167075">
                <a:moveTo>
                  <a:pt x="f0" y="f0"/>
                </a:moveTo>
                <a:lnTo>
                  <a:pt x="f0" y="f1"/>
                </a:lnTo>
                <a:lnTo>
                  <a:pt x="f2" y="f3"/>
                </a:lnTo>
                <a:lnTo>
                  <a:pt x="f4" y="f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Caladea" pitchFamily="18"/>
              <a:ea typeface="Caladea" pitchFamily="2"/>
              <a:cs typeface="Caladea" pitchFamily="2"/>
            </a:endParaRPr>
          </a:p>
        </p:txBody>
      </p:sp>
      <p:sp>
        <p:nvSpPr>
          <p:cNvPr id="4" name="Shape 25">
            <a:extLst>
              <a:ext uri="{FF2B5EF4-FFF2-40B4-BE49-F238E27FC236}">
                <a16:creationId xmlns:a16="http://schemas.microsoft.com/office/drawing/2014/main" id="{E1996719-8612-4744-B051-CDB9CA32D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840" y="4116960"/>
            <a:ext cx="1609560" cy="48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>
            <a:noAutofit/>
          </a:bodyPr>
          <a:lstStyle/>
          <a:p>
            <a:pPr lvl="0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E091A-1BD9-4B63-A815-A790BD1A6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5">
            <a:extLst>
              <a:ext uri="{FF2B5EF4-FFF2-40B4-BE49-F238E27FC236}">
                <a16:creationId xmlns:a16="http://schemas.microsoft.com/office/drawing/2014/main" id="{FE97DDBD-59F2-40A9-AD99-BCF956D08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175920"/>
            <a:ext cx="4895640" cy="1181520"/>
          </a:xfrm>
        </p:spPr>
        <p:txBody>
          <a:bodyPr/>
          <a:lstStyle/>
          <a:p>
            <a:pPr lvl="0"/>
            <a:r>
              <a:rPr lang="es-ES" sz="3200" b="1">
                <a:solidFill>
                  <a:srgbClr val="121867"/>
                </a:solidFill>
                <a:latin typeface="Lato"/>
              </a:rPr>
              <a:t>Curso Flask</a:t>
            </a:r>
            <a:br>
              <a:rPr lang="es-ES" sz="3600" b="1">
                <a:solidFill>
                  <a:srgbClr val="121867"/>
                </a:solidFill>
                <a:latin typeface="Lato"/>
              </a:rPr>
            </a:br>
            <a:br>
              <a:rPr lang="es-ES" sz="3600" b="1">
                <a:solidFill>
                  <a:srgbClr val="121867"/>
                </a:solidFill>
                <a:latin typeface="Lato"/>
              </a:rPr>
            </a:br>
            <a:r>
              <a:rPr lang="es-ES" sz="3600" b="1">
                <a:solidFill>
                  <a:srgbClr val="F33784"/>
                </a:solidFill>
                <a:latin typeface="Lato"/>
              </a:rPr>
              <a:t>Introducción</a:t>
            </a:r>
            <a:br>
              <a:rPr lang="es-ES" sz="3600" b="1">
                <a:solidFill>
                  <a:srgbClr val="F33784"/>
                </a:solidFill>
                <a:latin typeface="Lato"/>
              </a:rPr>
            </a:br>
            <a:r>
              <a:rPr lang="es-ES" sz="3600" b="1">
                <a:solidFill>
                  <a:srgbClr val="F33784"/>
                </a:solidFill>
                <a:latin typeface="Lato"/>
              </a:rPr>
              <a:t>Protocolo HTTP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C3BADA66-7B3D-4B49-89A2-017C1DB7B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Sesiones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8FBFF765-598A-41CA-8042-3B21BFDBA0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8060348" cy="2462213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HTTP es un protocolo sin manejo de estados. Las sesiones son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fundamentales en las aplicaciones Web. Permiten: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Definir varios estados distintos en la aplicación.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Colocar las solicitudes y respuestas dentro de un contexto más amplio.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Los clientes y servidores intercambian información sobre el estado de 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la aplicación.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>
            <a:extLst>
              <a:ext uri="{FF2B5EF4-FFF2-40B4-BE49-F238E27FC236}">
                <a16:creationId xmlns:a16="http://schemas.microsoft.com/office/drawing/2014/main" id="{86AF13DE-4342-4840-ABA0-5D34F3D2C5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799" y="1811880"/>
            <a:ext cx="4530960" cy="1159560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s-ES" sz="3600" b="1">
                <a:solidFill>
                  <a:srgbClr val="F33784"/>
                </a:solidFill>
                <a:latin typeface="Lato"/>
              </a:rPr>
              <a:t>Presentación</a:t>
            </a:r>
          </a:p>
        </p:txBody>
      </p:sp>
      <p:sp>
        <p:nvSpPr>
          <p:cNvPr id="3" name="Shape 72">
            <a:extLst>
              <a:ext uri="{FF2B5EF4-FFF2-40B4-BE49-F238E27FC236}">
                <a16:creationId xmlns:a16="http://schemas.microsoft.com/office/drawing/2014/main" id="{085C221E-2CA8-4DD7-9457-DEF6DF29F7F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799" y="3011400"/>
            <a:ext cx="6946199" cy="784439"/>
          </a:xfrm>
        </p:spPr>
        <p:txBody>
          <a:bodyPr wrap="square" lIns="91440" tIns="91440" rIns="91440" bIns="91440" anchor="t"/>
          <a:lstStyle/>
          <a:p>
            <a:pPr lvl="0"/>
            <a:r>
              <a:rPr lang="es-ES" sz="3200" dirty="0">
                <a:solidFill>
                  <a:srgbClr val="121867"/>
                </a:solidFill>
                <a:latin typeface="Lato" pitchFamily="18"/>
              </a:rPr>
              <a:t>Armando Ruiz Rebollar</a:t>
            </a:r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494A1627-B0A6-4413-817F-82CD41DFBF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799" y="3683519"/>
            <a:ext cx="3242362" cy="307777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armando.eu.ruiz@gmail.com</a:t>
            </a:r>
          </a:p>
        </p:txBody>
      </p:sp>
      <p:pic>
        <p:nvPicPr>
          <p:cNvPr id="5" name="Shape 74">
            <a:extLst>
              <a:ext uri="{FF2B5EF4-FFF2-40B4-BE49-F238E27FC236}">
                <a16:creationId xmlns:a16="http://schemas.microsoft.com/office/drawing/2014/main" id="{DE88C437-E866-4A9F-9766-7CF48CC7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7919" y="138960"/>
            <a:ext cx="700200" cy="1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IS IS A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D7B545A0-9737-42D9-8326-32888638EB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Descripción general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4E321F61-0BCB-45BC-8C05-B8D9908FF5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7410555" cy="1538883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Protocolo de comunicaciones estándar que comunica servidores, </a:t>
            </a:r>
          </a:p>
          <a:p>
            <a:pPr lvl="0">
              <a:spcBef>
                <a:spcPts val="0"/>
              </a:spcBef>
            </a:pPr>
            <a:r>
              <a:rPr lang="es-ES" sz="2000" dirty="0" err="1">
                <a:solidFill>
                  <a:srgbClr val="121867"/>
                </a:solidFill>
                <a:latin typeface="Lato"/>
              </a:rPr>
              <a:t>proxies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y clientes. Permite la transferencia de documentos web,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sin importar cual es el cliente o cual es el servidor.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Es un protocolo basado en el esquema petición/respuesta.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B8AA7308-FF11-417A-BE97-6E74E39F73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Funcionamiento del protocolo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23A2EA3D-9BDB-4E9F-850C-FC6834B742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8023543" cy="1538883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El usuario escribe una URL, indicando el protocolo, servidor y recurso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que quiere obtener,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elo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servidor procesa dicha información y devuelve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un mensaje de respuesta, normalmente con el HTML de la página que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se va a visualizar,...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6E2EE97C-4227-4620-85E5-DDE952EAC7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Funcionamiento del protocolo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F4D3F61-5FEC-427C-81D9-667177EE5B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1800" y="1434600"/>
            <a:ext cx="5308200" cy="33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510BC2DA-8CCA-408E-B1ED-A583FB6B98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Métodos de envío de los datos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50ED00E5-4870-4A99-8EE3-4746584B50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5323679" cy="325152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GET: Solicita un documento al servidor.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HEAD: Similar a GET, pero sólo pide las cabeceras HTTP.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POST: Manda datos al servidor para su procesado.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PUT: Almacena el documento enviado en el cuerpo del mensaje.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DELETE: Elimina el documento referenciado en la URL.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6B9708F8-1156-4251-BFA3-9304E9211B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Código de estados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6E93E71-80D0-4CD7-8AFD-4D67E67D9A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440000"/>
            <a:ext cx="6336000" cy="33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E6D2B8E0-65A2-49AD-B910-12DE1387C2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Cabeceras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57A2D944-FCE5-4E26-8302-376752BC04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5323679" cy="3251520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Server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Age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Cache-control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Content-Encoding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Expires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Location</a:t>
            </a:r>
          </a:p>
          <a:p>
            <a:pPr lvl="0">
              <a:spcBef>
                <a:spcPts val="0"/>
              </a:spcBef>
              <a:buClr>
                <a:srgbClr val="121867"/>
              </a:buClr>
              <a:buSzPct val="100000"/>
              <a:buFont typeface="Lato"/>
              <a:buChar char="▸"/>
            </a:pPr>
            <a:r>
              <a:rPr lang="es-ES" sz="2000">
                <a:solidFill>
                  <a:srgbClr val="121867"/>
                </a:solidFill>
                <a:latin typeface="Lato"/>
              </a:rPr>
              <a:t>Set-Cookie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>
            <a:extLst>
              <a:ext uri="{FF2B5EF4-FFF2-40B4-BE49-F238E27FC236}">
                <a16:creationId xmlns:a16="http://schemas.microsoft.com/office/drawing/2014/main" id="{85C75E0A-CE65-4E1B-A075-D8022AD159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sz="2400" b="1">
                <a:solidFill>
                  <a:srgbClr val="121867"/>
                </a:solidFill>
                <a:latin typeface="Lato"/>
              </a:rPr>
              <a:t>Cookies</a:t>
            </a: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04654E68-5B2E-465B-ABE6-E24BE590E8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504800"/>
            <a:ext cx="8060925" cy="3385542"/>
          </a:xfrm>
        </p:spPr>
        <p:txBody>
          <a:bodyPr wrap="none" anchor="t">
            <a:spAutoFit/>
          </a:bodyPr>
          <a:lstStyle/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Las cookie son información que el navegador guarda en memoria o en </a:t>
            </a:r>
          </a:p>
          <a:p>
            <a:pPr lvl="0">
              <a:spcBef>
                <a:spcPts val="0"/>
              </a:spcBef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el disco duro dentro de ficheros texto.</a:t>
            </a:r>
          </a:p>
          <a:p>
            <a:pPr lvl="0">
              <a:spcBef>
                <a:spcPts val="0"/>
              </a:spcBef>
            </a:pPr>
            <a:endParaRPr lang="es-ES" sz="2000" dirty="0">
              <a:solidFill>
                <a:srgbClr val="121867"/>
              </a:solidFill>
              <a:latin typeface="Lato"/>
            </a:endParaRP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Guarda información de la sesión.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Comercio electrónico.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Carrito de la compra.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Personalización de páginas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Idiomas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Seguimiento de las visitas a un Web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Carteles publicitarios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s-ES" sz="2000" dirty="0">
                <a:solidFill>
                  <a:srgbClr val="121867"/>
                </a:solidFill>
                <a:latin typeface="Lato"/>
              </a:rPr>
              <a:t>Almacenamiento del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login</a:t>
            </a:r>
            <a:r>
              <a:rPr lang="es-ES" sz="2000" dirty="0">
                <a:solidFill>
                  <a:srgbClr val="121867"/>
                </a:solidFill>
                <a:latin typeface="Lato"/>
              </a:rPr>
              <a:t> y </a:t>
            </a:r>
            <a:r>
              <a:rPr lang="es-ES" sz="2000" dirty="0" err="1">
                <a:solidFill>
                  <a:srgbClr val="121867"/>
                </a:solidFill>
                <a:latin typeface="Lato"/>
              </a:rPr>
              <a:t>password</a:t>
            </a:r>
            <a:endParaRPr lang="es-ES" sz="2000" dirty="0">
              <a:solidFill>
                <a:srgbClr val="121867"/>
              </a:solidFill>
              <a:latin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ap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+ 1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+ 2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+ 1 column + 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+ 3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+ big 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294</Words>
  <Application>Microsoft Office PowerPoint</Application>
  <PresentationFormat>Panorámica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10</vt:i4>
      </vt:variant>
    </vt:vector>
  </HeadingPairs>
  <TitlesOfParts>
    <vt:vector size="28" baseType="lpstr">
      <vt:lpstr>Arial</vt:lpstr>
      <vt:lpstr>Caladea</vt:lpstr>
      <vt:lpstr>Calibri</vt:lpstr>
      <vt:lpstr>Calibri Light</vt:lpstr>
      <vt:lpstr>Lato</vt:lpstr>
      <vt:lpstr>StarSymbol</vt:lpstr>
      <vt:lpstr>Title</vt:lpstr>
      <vt:lpstr>Blank</vt:lpstr>
      <vt:lpstr>Subtitle</vt:lpstr>
      <vt:lpstr>Tema de Office</vt:lpstr>
      <vt:lpstr>Title + 1 column</vt:lpstr>
      <vt:lpstr>Title + 2 columns</vt:lpstr>
      <vt:lpstr>Title + 1 column + image</vt:lpstr>
      <vt:lpstr>Title + 3 columns</vt:lpstr>
      <vt:lpstr>Title + big image</vt:lpstr>
      <vt:lpstr>Title only</vt:lpstr>
      <vt:lpstr>Caption</vt:lpstr>
      <vt:lpstr>Empty</vt:lpstr>
      <vt:lpstr>Curso Flask  Introducción Protocolo HTTP</vt:lpstr>
      <vt:lpstr>Presentación</vt:lpstr>
      <vt:lpstr>Descripción general</vt:lpstr>
      <vt:lpstr>Funcionamiento del protocolo</vt:lpstr>
      <vt:lpstr>Funcionamiento del protocolo</vt:lpstr>
      <vt:lpstr>Métodos de envío de los datos</vt:lpstr>
      <vt:lpstr>Código de estados</vt:lpstr>
      <vt:lpstr>Cabeceras</vt:lpstr>
      <vt:lpstr>Cookies</vt:lpstr>
      <vt:lpstr>Sesiones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Flask  Introducción Protocolo HTTP</dc:title>
  <dc:creator>Armando</dc:creator>
  <cp:lastModifiedBy>Armando Ruiz</cp:lastModifiedBy>
  <cp:revision>11</cp:revision>
  <dcterms:modified xsi:type="dcterms:W3CDTF">2019-08-29T03:27:04Z</dcterms:modified>
</cp:coreProperties>
</file>