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22"/>
  </p:notesMasterIdLst>
  <p:handoutMasterIdLst>
    <p:handoutMasterId r:id="rId23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51435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>
        <p:scale>
          <a:sx n="157" d="100"/>
          <a:sy n="157" d="100"/>
        </p:scale>
        <p:origin x="1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BEB174E-7F29-4EA2-B885-A83F096D1AF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E494F-3A28-42DB-87BB-C214DD7F2D9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57C027-D8AE-4100-8272-EB1209D2540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D0C1DB-5473-4D57-B10B-5CB3CE954BA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9E84310C-97C6-4D04-B5D3-E2B3ED7B71A6}" type="slidenum">
              <a:t>‹Nº›</a:t>
            </a:fld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1622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C78B6F4-0023-497C-9E4E-86DAE9A78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B930DA-DDA3-495F-A34A-457334BE62E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6B693B99-E0B6-4ACE-A7AA-A99EF9F6B0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4F47C0-88BC-42A3-BEFA-867A89CB1E6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4007B-63B6-4C5F-B987-8B57EE38A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2D6AD-D7B3-4E03-A308-F1060F1EAA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fld id="{212AF3C2-F0D3-4A82-8848-F79BBAA9C45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Caladea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250A6-EAAE-4296-A786-4BD06D1F2A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3FC631-EFE3-438C-8804-356C02F1BC13}" type="slidenum">
              <a:t>1</a:t>
            </a:fld>
            <a:endParaRPr lang="en-US"/>
          </a:p>
        </p:txBody>
      </p:sp>
      <p:sp>
        <p:nvSpPr>
          <p:cNvPr id="2" name="Shape 62">
            <a:extLst>
              <a:ext uri="{FF2B5EF4-FFF2-40B4-BE49-F238E27FC236}">
                <a16:creationId xmlns:a16="http://schemas.microsoft.com/office/drawing/2014/main" id="{DFD4B7D0-D31B-41F3-A22A-E5C330A062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3">
            <a:extLst>
              <a:ext uri="{FF2B5EF4-FFF2-40B4-BE49-F238E27FC236}">
                <a16:creationId xmlns:a16="http://schemas.microsoft.com/office/drawing/2014/main" id="{D9C8BAF5-9B7C-4F43-AB5A-8BAD3C9BAC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62D52B-85F0-4A93-976A-0FDB7314ED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7D73FE-E6D9-4C14-A8D0-81AB0F886E5D}" type="slidenum">
              <a:t>2</a:t>
            </a:fld>
            <a:endParaRPr lang="en-US"/>
          </a:p>
        </p:txBody>
      </p:sp>
      <p:sp>
        <p:nvSpPr>
          <p:cNvPr id="2" name="Shape 68">
            <a:extLst>
              <a:ext uri="{FF2B5EF4-FFF2-40B4-BE49-F238E27FC236}">
                <a16:creationId xmlns:a16="http://schemas.microsoft.com/office/drawing/2014/main" id="{8C57ED5F-4A77-492F-82CC-B811A857E8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9231E71D-A24F-48BA-B49F-78EF94CA77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D68FE-FA9F-44BE-B392-7C14F2EB86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ECA2DC-B5E8-4FCF-887F-CEE845199090}" type="slidenum">
              <a:t>3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DB09788C-9DD9-4792-A563-A69D23EE5C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A6D1C15C-18CC-4D28-8AA5-917A36AA0E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C5B288-DCAF-42AE-BB74-53734D539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250A39-FF78-4B1C-BA3A-46AA7F061427}" type="slidenum">
              <a:t>4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D47BD16D-5052-4AA9-A0DF-42D34C9DC6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7077605B-A767-4C87-B9CC-BF6D16793D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82D43E-D447-4C36-BEA2-C6EC79E5E7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1494D0-E525-4FA6-B0A1-76834F96493B}" type="slidenum">
              <a:t>5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6C8D9B3B-AE8F-4FA4-8A6D-F80359F6F0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7129E938-9A66-4406-B0E2-4B4D5058A6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4DC3F-C8A5-4F89-9388-AE7BD8DEA1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E87AA9-C601-4092-BD29-A0687BCB41F6}" type="slidenum">
              <a:t>6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46B13463-EB39-47F8-A2E8-7F7B0B5495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2C1D0C49-12FA-49B5-B4C6-44681CE986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270E07-C889-43A8-ABC8-84E44728B7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6FE197-A899-470E-A236-9C44550E7C0C}" type="slidenum">
              <a:t>7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E3D947D0-B09F-4448-AEAE-FEAB42C9D6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46617A9D-466E-4522-82B9-6CF1F7767A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05963E-F966-4ED4-87E9-6D2E38EB90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60EF95-D499-43C6-BC27-931710AC7200}" type="slidenum">
              <a:t>8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06DD1A94-6381-4D57-B3E8-EF36EF2B1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7BEC55BA-8426-47C5-B592-13351E3741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2E5506-9F44-439E-AB4B-B35BB07591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F173B7-A72D-4D2A-98C0-488EC5484E53}" type="slidenum">
              <a:t>9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E9E79263-63B9-4686-831A-FD5EC8A9C4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5E87A9D1-8DAE-4125-942F-A332C7824A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9066-ED37-4162-93EA-CF1D640A7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52B5B-96F9-426B-A371-F9CD30DB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663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9222-F74D-40C3-8E99-4E7C0399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51372A-715D-4679-9993-1C8B08F05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9836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142F-FC16-4A99-9BEB-FFEF1083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0E529-E1F6-4244-813A-01A6FB47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60887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192E6-1847-407F-99EF-AD25D8B9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61E71-8EFB-4CA0-A917-263EDC95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56769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D4EC6-11BB-4797-B1A7-A4297B0A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B0ACF-7EE1-4A22-9F84-1551588F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965662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62D5-D36F-4EB4-93D8-ADCC293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6F13D-5585-4771-A5ED-64AA5756D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C650D6-B54D-4E66-8910-129B07F4A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1858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EA850-F431-411B-A434-7411A25B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FEED1-7061-4AA8-982A-E33F7DE2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F8878-FD7F-4468-9587-BC05DFCA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3050B5-A8CC-42F1-83DA-188BCF4A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A5BFD8-7FDA-4415-86E7-B2EFD7AB8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8241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76478-1E42-431B-B7BE-F6A31E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711643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4937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02CE-80B9-4A2F-896C-871102B2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DA011-439C-4290-8606-6C84AE09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F6D83-5361-40E4-AF67-B1A5AA172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6483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F35EE-92EE-47D5-B98C-39F7D29F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45907F-A3AE-4527-B229-2F212648B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889FF0-05A5-4EDF-8A1B-5E29E2A7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3797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33057-4497-4F82-8F22-E9358549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6C8DF6-B705-4CF2-A71D-61EB3CB5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531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D40FC7-AD24-4F2A-973F-83025C9A4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3154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65849-0B67-4E41-8ABD-A64FF649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31543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3855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CE08AF-5918-43D0-8501-83D198D01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969963"/>
            <a:ext cx="2057400" cy="32162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FA93F6-44B0-406C-AB39-DD5953BC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969963"/>
            <a:ext cx="6019800" cy="32162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579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1D69-A77D-4D83-B492-C4F793E9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0BB10-A13D-42F6-A86C-9F523768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6768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9CE65-057D-432B-B0B1-FDE42A9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8BF4-7753-4AFD-B9D6-35BED8D3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272723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A84A-7CA3-4C94-96D5-AF66E110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B00C1-A137-4F48-AC65-F0B9CD2E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13735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9376F-E986-484B-A21E-6046398B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48014-3017-41ED-A516-00205BDF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375" y="4025900"/>
            <a:ext cx="3846513" cy="519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A3C8E7-9011-4FCB-901B-78E17EF94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0288" y="4025900"/>
            <a:ext cx="3846512" cy="519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2029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3B7EA-D3DB-4543-912F-75C9E7F1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B370B-6520-458D-953E-FBB00207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CFFB42-6F86-4687-85F9-BEA7BC1D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E2CD6-639F-480A-B4B6-08901266C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1ACDA5-5381-40B0-B436-22CB974DA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725419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918C7-270C-479A-9BDF-0FACF83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20117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64696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CFF0D-C21E-49E9-83FA-C1BEC60A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34F46-83D3-4316-85A0-055177B0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23328F-D86A-4F7D-9019-15DD6CA4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357848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B9D1-22C2-46CC-B06D-A395D323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B4AD6A-8C4C-4DC8-8F4D-F97232D4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41B434-C76B-469E-8E94-C7B73B25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86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A0115-5C8B-4C93-ACF6-4E157233D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09A70-7514-4462-8DAE-C1E97619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37088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625A-D8A2-4791-91BC-0A539419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4F0BCD-50F1-4660-8604-3F930AFC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05965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330141-34C7-4723-8607-2B4182057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7400" cy="43402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899416-2369-4816-AFEA-E35DE379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402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946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3483C-21BB-46F9-9684-15B27E88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28CD6-F0ED-45CC-8768-E0BEA7BA1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20479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29AF-22B0-48B2-8D3E-C9A0B6D2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539E4-F560-4B56-B471-DC8C044A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7467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B29CD-348E-4F69-98D2-51E47E78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E3597F-6FC2-42B5-8C25-46DEEB1D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2272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C834F-3119-4CC6-A023-A0BA13ED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FE9C0-E17A-4132-8BA2-3EDAB4F6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A70A57-A741-40C1-8576-BB2A01A1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57826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0A67F-7805-4FC1-977E-80A377B6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8DA25-D178-4406-8B49-11F71B8D6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771F9-DC14-479B-B340-0E7A864F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E9064-B274-465E-82A6-1D11BD861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532863-C6DB-42FB-ACAB-04D8F7F0A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2291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D8DFE-07F5-4FAF-823E-AC75707A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28151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4025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1495A-79D8-4C89-9144-3694884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3ACEC-BE22-4E03-89B6-C14289BF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576146-EFC4-4004-84BA-208374048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35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4069-B241-4DD7-B7BB-A7C060E4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10C75-22A6-4149-97EA-0496B430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4127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97C8-D7B9-422C-87E2-6E7C8197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9A23A9-0D33-444D-A945-640866AB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0C4A6-524F-4FB2-8F1A-B9BB2A9D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5127574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2937-0DB5-4E57-8A04-09DA7ACD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B30BF7-4AE2-4910-88F6-12F7D26C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73968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698BE1-543C-4591-8BD0-C27F4EB6D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8E5035-A1D5-4316-8815-D85FA52B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55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8E870-BDD1-40FB-AC4B-A228A4AD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B88C2-FC69-4DC3-8774-36591F16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314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FA48-0463-444D-BAB6-7B8C0DD7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86BCF-0AEB-46BF-8374-26969CD89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602B05-44A7-4F48-8ED2-453C6C354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3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21345-8B08-4B2F-8D6B-337E52FB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0F43E4-4124-4F19-A62B-CC09DCAA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DDCEF0-93B5-49DA-90F2-A22568D4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430AAA-8009-4773-81DB-8F768C2D6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0D51DB-B49B-4B5A-88E0-CE042F94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38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55757-A6D6-4401-85D2-4A5EE79C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8048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4671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6071-A776-4041-8B95-95D63F9B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3867A-A3DD-48C2-A6FB-955F740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B3D6C-A3CF-492F-9116-1BBA557F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36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FBF3A-1E15-404E-9C0B-49E844FD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9F36F-13D0-4120-9BE2-4F537FF9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BFA2-2170-428C-BF0D-EDCF8910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DA807E-B176-4994-B9D6-8C70216F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F9D187-AD2C-4BAA-B21F-36D77A96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58242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E1AD1-C58D-422B-8402-DF9CB3A5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CB8130-614E-4100-8439-8F7C046B5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405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C6A95B-EC75-4B59-9FA5-F9780FA9A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7400" cy="3981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C137E-E7F6-464B-A225-7455E27B8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8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058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45F3-3F7D-44F6-9ACC-0035099FA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CA8B7-1503-4592-AB26-2ABA2E9D3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418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AA26F-6120-46AF-9C2E-5BE6D81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7D9DD-A50F-43D0-BB27-5DDE9208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892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ABEE-DC14-49A7-9FC8-38633E2D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F7939-DD38-4CAD-8D88-548656C6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2812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E2B80-DD7C-4DD9-8267-ECCD749C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9E482-70F0-4263-8DFF-6E6DE2D4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9F66D9-612A-4EFE-9B13-85FF8782C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87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26BDE-33ED-44C2-8A49-EE816C2F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0650C1-1CAA-45B2-8E09-1387D21C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0D01F3-7D72-4900-9656-F906BD17D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01E39C-9D80-4E22-9733-708504253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217409-2073-4B20-B598-E85E209BE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979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0E6C-72AB-49AE-84A8-D416C602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58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3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E1110-689C-45C7-BBD9-C48DB48B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F325C-0574-4947-96F6-97DEF5FA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3716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73A2-F38E-4495-BB7F-C85A40F9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36F6-B4F1-4E2E-8F4F-9D020535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D7FBCC-AFE1-4A12-B7DF-3FB585B5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6665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7CF3-3C1F-436B-8AFD-CB51A747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37BA9-BE85-47EE-BCE2-465C4BB9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F4374-3E29-4D9F-84A0-3BF77830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3121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58784-6EBC-4A7B-B832-453CC3AE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32CEFF-2F22-4A33-B698-3F930E1D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6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17D97-9D81-4B46-964D-A341FD421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31400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84181D-5553-4AD6-BF37-7EC010A8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31400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973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F1BF3-CEC4-4E03-A2DF-55730DCB0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C71528-1C5D-4747-BB8B-894199B58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65CCB-AF11-4786-8930-17E6194B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4DE15-D415-443A-B35D-80BF2B4F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E65101-FF8E-4A3F-885B-18E52B55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486-D2B0-4647-AF56-27E26DBA00F5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9699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2208-B558-462B-BC2D-31DE3EFC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74B39-EDD3-4A89-B021-02728B15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9340-83A0-4080-8B3E-1467AC01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A1038-B987-4F78-8878-B1344F11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2C2CF-6C2F-4ACF-A389-1127D67C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C6EB-A994-4661-88EF-D330ED82F1A2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588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752B0-316C-4316-BE82-21CE4A08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043DA-53CE-4899-A8CC-DF2E1C2C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70CFD-B073-45FE-9D7B-C02943C7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24449-8751-4B88-B539-CF30DF7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F379F-0586-43BA-84B5-CC7C05DA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9331-FECD-4036-9BEE-7D6FE69CABF6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697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6BD66-EB6F-4575-9324-EC14FA8F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43177-E52F-4E38-B8B4-01E8BD2BD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ABA670-4E60-47FA-BFFC-DB5BD034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D475B0-C1C5-4382-917E-A3AE3491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3C00B-BC64-4798-B609-DFF9CD3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D7FB42-0215-4331-8873-C80EAB8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7259-1C12-4B2C-B11A-F3C461149991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651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6226D-F234-4FA7-8CF9-452DD1CD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6CC4F-50DC-465F-9F80-037D304F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A95A86-8C6F-4495-8198-7E7EE567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D56388-CA53-47F5-9A14-F828EB93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4973A3-76DD-4774-8F3D-1215535A4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00FC3C-29F5-4A93-A218-4412728D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888F1A-336B-4FEC-856B-BC48C2E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2D2221-9605-4A34-9AB2-56F562B0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47E-6273-46E8-99E1-4DB4652B3168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7393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8A04F-D12E-4F04-AC6E-2438DF2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7FD3DF-5087-4ADC-BBCA-1F47735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688791-93C5-4669-8E02-0357E0B8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B38F00-AE5D-45D1-9D2F-FF70167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D47-D54B-4E76-8E81-F4550FDD8175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34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D7E81-8B65-4173-BF33-AF746973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937BA-6BAE-44BF-B2B0-5C73F060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442A73-C57B-4400-A3D7-46FCF2567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3832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ACFEB2-140D-43C8-A6B7-01B6FBC0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20BE41-8114-4204-9B48-51652355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4DBCC-7CD4-4DFC-909A-BFFA60D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F2EC-9071-41E6-93F6-93A97E7435F1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742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A5F0E-20EB-46F6-8DB0-DA8794BE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F897F-8EA4-426B-9EF5-7AB3EFCC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5C30D-9B99-4FA6-8E87-70F40527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D7AB7-AD87-4397-A77E-8F40CF22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5617D-5C36-43B0-9C72-7E831FA5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AC7FDD-8844-40B9-A5BF-4A7ABD9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0BD3-CC80-429F-AB53-5C1CF087F9F2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6112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6352-E160-44ED-B5AA-39641E3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67D634-3E63-48CA-8031-C8481DB0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62241-4DA7-4D9A-919B-D09570E46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F8419-3E15-411E-A1E7-D32ECA3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6C2B7B-76B1-47D1-B226-C1849425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FDF68-0359-42FC-BC84-FF604718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23FB-8DB6-4258-9574-165144B01F55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964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D040-FFAF-4BFA-ABE0-3E8F4022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526EA-F788-4D1F-864A-59147477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64F0FA-48D0-4AEB-9F95-33BD08A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A2342-FF48-4A31-8601-C78E38A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F2231-EAAA-4068-8AB9-8863BC16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3A4-7D7D-46B2-8B93-7E77E76526AC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998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BB877-3CE2-4EE7-AE07-3A4A6C9FB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57886-55A1-4F56-AF7D-A23B3CF9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7BEFE-0990-4CA8-923B-1395FB7D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D8CD9-BDDB-47AD-B8C0-02985B2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4C9CD-E7BA-4680-90AF-461414D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9D52-2FC6-4226-8A03-34CF9A001948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06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EE04-53F0-4941-85D3-934ACDBC6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8E355-126F-457D-A9FC-3D613A87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014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9EB1-508F-4B4D-A5F0-2A646388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1AC21-0B9F-4F58-9C94-B389D676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6644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12DC-DD55-4187-BB92-C2A8DA7E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1C94A-0096-4D69-9450-DB9A75CE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8241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D68A-AF1B-49F7-8CB3-F3C6530A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22A9D-B95C-433C-806C-407981E71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4950"/>
            <a:ext cx="2584450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A2877-19D6-4F9B-B1A6-C2867C0A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5050" y="1504950"/>
            <a:ext cx="2586038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8098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E1823-4A9C-4E88-9EE5-C4D9221A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F0D07-4403-4B62-B824-F55FAEDE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B2F819-6225-4FEB-A941-3B2987FE4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B0D990-6A98-406C-99B4-BB60FAF51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A4236E-BD2F-4E9C-9631-7BF4B12D1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33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F88D8-5E12-4369-BD4B-E9464421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FA95B0-4A81-4FF0-BEBA-12AEACD0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9B7FD-BC14-4C70-BBCE-C7C2D435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5ED37-7117-41AE-8726-2F18194F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8A6B38-6A09-4A21-9675-59D7229C4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224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10AC-4633-4549-956C-E5F278DC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4884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43285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2C84-A2B9-46A4-8EF9-7339FED7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7FAFE-6099-4B70-9A31-EDD26696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3F6226-B8FD-45CF-B770-6DBA79B6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29974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1E130-D01F-424A-9F2B-5495CF80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D4912A-9131-4D45-9A84-204FDE635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D64A92-10E8-4370-ABB6-E05F0B41C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276725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6CEE-B858-4880-8D47-49774A0D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F8D3A-51A1-4BF0-B44A-83EE703B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93733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0ADDDC-7B90-4639-A843-8A2CD3ED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832350" y="893763"/>
            <a:ext cx="1330325" cy="2867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3507D-0960-4808-98B4-0FBDFDC6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93763"/>
            <a:ext cx="3841750" cy="28670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09587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C09D0-5179-4AAD-AC4F-F370793D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E51B5F-DD67-407B-85BE-F3EFA9B3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407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90DD-0E13-48F9-AEE0-93D891C2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58AF2-BD3D-4861-82EF-951C35AB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5820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F0AED-51AF-4AB5-836A-AECBB18F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DC99E-1E6A-4C4E-A725-8D5DD558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827529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237B1-0FDD-472C-A5C3-4CBABC67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E3420-584E-4795-9222-2F9733904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375" y="1577975"/>
            <a:ext cx="1258888" cy="24320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B1C7EC-2E22-4CCE-91D8-19BE46AB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2663" y="1577975"/>
            <a:ext cx="1260475" cy="24320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450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FACF-2C27-45E9-AE95-40FB4428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6061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AE1BF-F92D-4FB2-86EA-5554EE7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8B516-6773-449F-9924-8DAFDE8D2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A1097F-7AEF-4899-A66B-76AEA0C2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C4ABAC-E56D-45B3-A475-2972CEE41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F37A3C-3841-400D-8422-0CFF82E77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1375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96B7F-6E59-4E69-B130-A578CD1E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2940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122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97E7-F561-4E66-8C3C-30B962B7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8995F-E0F1-449A-857A-0F37A90D4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71122-B2F7-446D-A336-DA44E46A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51414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5B61C-0638-42ED-B9DB-C01CB384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12C74E-C578-4BE8-9E75-DC9D0CC7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A66AF5-CC40-47CE-8863-79FFEEBD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807292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4537-ED72-4D89-809E-86FE04A0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A18208-117A-4F27-80A6-9AAEE070B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365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0A552E-C406-448C-89CF-A843F830A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41825" y="969963"/>
            <a:ext cx="1200150" cy="3040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BFAFF0-6A74-4820-981A-7EEF4978C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375" y="969963"/>
            <a:ext cx="3448050" cy="30400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71739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AC72-7115-42C2-AD88-7876FC5FB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55C84-A2FF-4C2F-9E81-19664237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5624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A458-A30F-4736-AC9E-2BDE0623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54DD6-1CAD-406A-9BFB-E7B052B3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76794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05ED2-34E1-4E0C-ADC5-689559A9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DAD3C-5CE8-4F05-B4FC-3FE8294C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7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57961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54579-0CFC-44B1-978C-46727E6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44708-9342-4B7C-8AD1-D3FF57BF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9350"/>
            <a:ext cx="1497013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F12765-FD6E-4489-8019-9C7780A4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7613" y="2419350"/>
            <a:ext cx="1498600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4023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6366-58B3-4581-A042-B5B88CF0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714E7-FBBC-4122-B124-2ED81448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302BCE-7666-4763-BE65-CB79CB59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B75549-EF18-4571-B523-40A04C986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85F6AF-ABC7-42BC-AC57-0EB4FE19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9630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344-FAAB-4D37-9E5E-D08D4E62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1939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0928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AB2C-2EB9-4D4C-B894-8E9F72F5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A704A-3804-4AFE-8343-3278FA18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647475-4147-4C97-A2F5-8C7EF2A12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841803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D66A-9FF8-49BF-89BA-6E7BD402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D0FEA8-76D7-4C65-9E32-CADDCA850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B78F16-4BD5-4360-B6FC-720F7797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28904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5369-4C51-485B-942C-32B157F2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5C31B4-2D75-47A2-8C7B-2A88A9C3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4642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81940-9147-49B3-8BF0-E023B5933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00400" y="1808163"/>
            <a:ext cx="785813" cy="2867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47465-426F-47C6-8A17-D5CAD77D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08163"/>
            <a:ext cx="2209800" cy="28670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4705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76AE-9B77-449B-BC60-91F522F7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338D7-9035-4BFA-BBEC-0F19D92D0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1926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8AE8D-78F4-4B53-970C-B32EEA7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E139B-C749-42E8-A04D-165CA39F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6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D3951-41CA-4C91-A400-A39556A2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51546-7B9A-48F8-B3E7-94EDFF4A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EE2A9-966D-4D62-B971-2D91A26A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48646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35235-A958-495E-B0EC-03F8A5B3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D7BB9-6510-481C-9AFB-6B86BD74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458169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7335F-C24E-484D-B3AD-EBF1A3F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F9AB4-D497-4EAA-8862-1D806B8A3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969963" cy="24114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17A56-D019-4694-B94D-79F4FBF5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3738" y="1600200"/>
            <a:ext cx="971550" cy="24114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1351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157E-5750-4FFC-8670-7C25A37C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551D5-00D1-47EA-8FA7-9692DA03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E0EA9-F919-4EA1-B1A7-CDD09D56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4FCDA3-CBC4-40DF-8E4F-0C182760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3BD95-9EC2-4703-800F-E361B742B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604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CB964-864D-4797-BA74-96AFAF77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38281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4486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9FEBD-4A99-4B33-827C-F7660CC7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BC952-B003-4EE5-AF90-A2BC5AA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2597AD-8F56-4070-B62D-F4B1B84A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040023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2271-803B-4E97-885E-6E62FBC4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60DB3F-9EDB-4ED5-A37B-7B8BEDC4A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9EA23D-99B3-47DA-8903-45470C5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62966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0CFD-218F-4484-8F36-3D78C0ED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AF75D9-3348-4AA1-A626-2B092F20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2438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D0740-8F57-4279-8ED9-77E6275FD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41825" y="969963"/>
            <a:ext cx="1200150" cy="3041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1B757-8701-48CD-BCEE-08907817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375" y="969963"/>
            <a:ext cx="3448050" cy="30416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7808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F9899-A826-4403-825A-64E43AD5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E8B84-93CE-487A-A94A-A52A1760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3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62427-5A4E-43F9-821E-63C6C598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787712-4D6D-49C6-A9A9-9E477CDE2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C94119-28A6-4BBE-B5F8-E958F2F1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08524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80FF4-7B71-4305-8237-8B5F5C46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8F3AA-44A8-476D-83C6-78FB8A49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7755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E2133-46B7-4E2A-BBE3-FFF8A064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D5BA8-7362-49B1-B162-075E5E3D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99463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A871A-1BCD-49D2-B7F4-14F501D7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47B4-5C5C-4E06-96B0-F1A10CC8D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CF6C08-6F79-4355-920B-72B61567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6181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FDA6-E2F4-44E7-A857-B41E740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11AF0-C950-45BD-9230-459F8D2D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34DBF3-17C3-4AA1-93FB-96CDCAF1E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A9BDE5-9065-439E-8F08-86902E5A0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76335E-C6F1-4EE3-B9A3-F744085AD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9190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CB79F-A660-4424-A36A-DA0ECF44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08365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9721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448D7-57E5-4B3F-B849-50DF5687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98513-E1DE-44DB-98F6-BD6FCBE5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BB0FC-5D41-4B47-A4A0-0C27F4089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6055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3A0CA-F898-4539-9914-68257C47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C2F2A8-0559-4838-A3E5-8F2C26D76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479025-856D-44C2-BFC4-372A679D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9706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F4B2-DA44-4410-B41A-B4AAC84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4C0EA-D3FA-4B36-873C-9BEF5E0D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4587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2865D-247C-4385-B184-E1EBFA0F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3398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0CD569-D790-4E71-B90E-FE8D9E95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3398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3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52258943-D4FA-4366-99BC-4724F8E05AEC}"/>
              </a:ext>
            </a:extLst>
          </p:cNvPr>
          <p:cNvSpPr/>
          <p:nvPr/>
        </p:nvSpPr>
        <p:spPr>
          <a:xfrm>
            <a:off x="21888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10">
            <a:extLst>
              <a:ext uri="{FF2B5EF4-FFF2-40B4-BE49-F238E27FC236}">
                <a16:creationId xmlns:a16="http://schemas.microsoft.com/office/drawing/2014/main" id="{F4325013-126C-4B83-B148-3065EC68FE01}"/>
              </a:ext>
            </a:extLst>
          </p:cNvPr>
          <p:cNvSpPr/>
          <p:nvPr/>
        </p:nvSpPr>
        <p:spPr>
          <a:xfrm>
            <a:off x="-972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7BD358CE-B2AC-4D3D-A569-86660D383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60" y="3175920"/>
            <a:ext cx="3530520" cy="1181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36D3DA-E435-49A4-9D48-02BC4DEB3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">
            <a:extLst>
              <a:ext uri="{FF2B5EF4-FFF2-40B4-BE49-F238E27FC236}">
                <a16:creationId xmlns:a16="http://schemas.microsoft.com/office/drawing/2014/main" id="{BACC18AF-189D-4CA7-90B4-E634633B83BC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51">
            <a:extLst>
              <a:ext uri="{FF2B5EF4-FFF2-40B4-BE49-F238E27FC236}">
                <a16:creationId xmlns:a16="http://schemas.microsoft.com/office/drawing/2014/main" id="{75A1C194-5CE0-4BB6-A133-84AB216584A0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E39815B6-DC98-4045-9536-0BE166DC4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959" y="969840"/>
            <a:ext cx="4800960" cy="40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D3471B-A824-48DC-89C9-BE64CF3E6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>
            <a:extLst>
              <a:ext uri="{FF2B5EF4-FFF2-40B4-BE49-F238E27FC236}">
                <a16:creationId xmlns:a16="http://schemas.microsoft.com/office/drawing/2014/main" id="{0228FD09-B898-40A2-B847-4D4DA5E8F224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55">
            <a:extLst>
              <a:ext uri="{FF2B5EF4-FFF2-40B4-BE49-F238E27FC236}">
                <a16:creationId xmlns:a16="http://schemas.microsoft.com/office/drawing/2014/main" id="{F7C4B558-9C48-406C-B334-D6CBDDC119DD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B937A118-8EA9-4E13-836D-A29D937D4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959" y="4025159"/>
            <a:ext cx="7845480" cy="51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ítulo 4">
            <a:extLst>
              <a:ext uri="{FF2B5EF4-FFF2-40B4-BE49-F238E27FC236}">
                <a16:creationId xmlns:a16="http://schemas.microsoft.com/office/drawing/2014/main" id="{ECF2DFDD-CA48-43E1-B541-119BC6E93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>
            <a:extLst>
              <a:ext uri="{FF2B5EF4-FFF2-40B4-BE49-F238E27FC236}">
                <a16:creationId xmlns:a16="http://schemas.microsoft.com/office/drawing/2014/main" id="{1BA3D1D1-85D2-4160-A59E-CD1B868AF453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59">
            <a:extLst>
              <a:ext uri="{FF2B5EF4-FFF2-40B4-BE49-F238E27FC236}">
                <a16:creationId xmlns:a16="http://schemas.microsoft.com/office/drawing/2014/main" id="{2BA66E21-255E-458E-9D53-BE9BE75A221E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3D792FB8-1BF4-4B6E-8BF0-C5B022272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2B4916-6A20-4C97-AC0C-3813D6F77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>
            <a:extLst>
              <a:ext uri="{FF2B5EF4-FFF2-40B4-BE49-F238E27FC236}">
                <a16:creationId xmlns:a16="http://schemas.microsoft.com/office/drawing/2014/main" id="{D957FC9F-EA2D-461A-BDE3-9A211713C48B}"/>
              </a:ext>
            </a:extLst>
          </p:cNvPr>
          <p:cNvSpPr/>
          <p:nvPr/>
        </p:nvSpPr>
        <p:spPr>
          <a:xfrm>
            <a:off x="21888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14">
            <a:extLst>
              <a:ext uri="{FF2B5EF4-FFF2-40B4-BE49-F238E27FC236}">
                <a16:creationId xmlns:a16="http://schemas.microsoft.com/office/drawing/2014/main" id="{59AB7587-CA62-4F76-977C-B3B7C1B83EF2}"/>
              </a:ext>
            </a:extLst>
          </p:cNvPr>
          <p:cNvSpPr/>
          <p:nvPr/>
        </p:nvSpPr>
        <p:spPr>
          <a:xfrm>
            <a:off x="-972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15">
            <a:extLst>
              <a:ext uri="{FF2B5EF4-FFF2-40B4-BE49-F238E27FC236}">
                <a16:creationId xmlns:a16="http://schemas.microsoft.com/office/drawing/2014/main" id="{3876AA34-FFB3-4DCA-8B8A-1EBD4BFA47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60" y="1354680"/>
            <a:ext cx="3521880" cy="2989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D03B6B-1783-462A-9335-59542094F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A7FBBA-041E-471D-A539-191DB3BB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EC293A-5D06-45E9-876B-E8D158CD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E7C8D-CE96-4CD1-8FE3-A4763E8C7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9804-F104-45B4-8F79-6CF77FCF4752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AE54D-A067-421A-8E06-9825C6D3B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06B99-3DC3-4027-9ED0-0B7B97FB5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7C79-74B7-4A01-A8E7-209F3F1C7DA0}" type="slidenum"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>
            <a:extLst>
              <a:ext uri="{FF2B5EF4-FFF2-40B4-BE49-F238E27FC236}">
                <a16:creationId xmlns:a16="http://schemas.microsoft.com/office/drawing/2014/main" id="{23FA86E7-0371-4BC0-A46D-E5AF6F431894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7B8C3934-0921-4980-8EF5-86A8756D93C8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34">
            <a:extLst>
              <a:ext uri="{FF2B5EF4-FFF2-40B4-BE49-F238E27FC236}">
                <a16:creationId xmlns:a16="http://schemas.microsoft.com/office/drawing/2014/main" id="{63C432DD-5BB3-4490-B19F-BF93643AC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439" y="893519"/>
            <a:ext cx="5323679" cy="48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CC1C115-1709-408A-BD44-911AFC45D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504800"/>
            <a:ext cx="5323679" cy="2255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">
            <a:extLst>
              <a:ext uri="{FF2B5EF4-FFF2-40B4-BE49-F238E27FC236}">
                <a16:creationId xmlns:a16="http://schemas.microsoft.com/office/drawing/2014/main" id="{C2CBB986-9212-49DF-AB42-2D9244A7908A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38">
            <a:extLst>
              <a:ext uri="{FF2B5EF4-FFF2-40B4-BE49-F238E27FC236}">
                <a16:creationId xmlns:a16="http://schemas.microsoft.com/office/drawing/2014/main" id="{21A0B269-CF32-4DD1-B4AC-15814A5A2848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39">
            <a:extLst>
              <a:ext uri="{FF2B5EF4-FFF2-40B4-BE49-F238E27FC236}">
                <a16:creationId xmlns:a16="http://schemas.microsoft.com/office/drawing/2014/main" id="{78C412C3-42A4-4A3B-8715-1C59F07E13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959" y="969840"/>
            <a:ext cx="4800960" cy="40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40">
            <a:extLst>
              <a:ext uri="{FF2B5EF4-FFF2-40B4-BE49-F238E27FC236}">
                <a16:creationId xmlns:a16="http://schemas.microsoft.com/office/drawing/2014/main" id="{EC7CE15F-4778-4850-AB87-5F5ECBBE9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959" y="1577880"/>
            <a:ext cx="2671560" cy="2432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hape 41">
            <a:extLst>
              <a:ext uri="{FF2B5EF4-FFF2-40B4-BE49-F238E27FC236}">
                <a16:creationId xmlns:a16="http://schemas.microsoft.com/office/drawing/2014/main" id="{3843FE9D-0B57-4D70-A6CD-C720C1E8ED1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73800" y="1577880"/>
            <a:ext cx="2671560" cy="2432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">
            <a:extLst>
              <a:ext uri="{FF2B5EF4-FFF2-40B4-BE49-F238E27FC236}">
                <a16:creationId xmlns:a16="http://schemas.microsoft.com/office/drawing/2014/main" id="{7B690559-B536-4224-8B5B-814AB8DD2018}"/>
              </a:ext>
            </a:extLst>
          </p:cNvPr>
          <p:cNvSpPr/>
          <p:nvPr/>
        </p:nvSpPr>
        <p:spPr>
          <a:xfrm>
            <a:off x="21888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19">
            <a:extLst>
              <a:ext uri="{FF2B5EF4-FFF2-40B4-BE49-F238E27FC236}">
                <a16:creationId xmlns:a16="http://schemas.microsoft.com/office/drawing/2014/main" id="{9A2D3858-DD35-4FC1-9F39-7597BE9E27AF}"/>
              </a:ext>
            </a:extLst>
          </p:cNvPr>
          <p:cNvSpPr/>
          <p:nvPr/>
        </p:nvSpPr>
        <p:spPr>
          <a:xfrm>
            <a:off x="-972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5778BDDE-A975-43D2-AF94-D9AE3E8FE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439" y="1807919"/>
            <a:ext cx="3147839" cy="48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3640A2AF-6ECF-4F9E-B457-E46560BCC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2419200"/>
            <a:ext cx="3147839" cy="2255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3">
            <a:extLst>
              <a:ext uri="{FF2B5EF4-FFF2-40B4-BE49-F238E27FC236}">
                <a16:creationId xmlns:a16="http://schemas.microsoft.com/office/drawing/2014/main" id="{8ED90735-17A8-4F1E-A1B6-A962DDE146B1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2D331C43-06C6-43EF-A78D-3E4C42B611C1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45">
            <a:extLst>
              <a:ext uri="{FF2B5EF4-FFF2-40B4-BE49-F238E27FC236}">
                <a16:creationId xmlns:a16="http://schemas.microsoft.com/office/drawing/2014/main" id="{25C83204-E61C-4104-814B-628B3BA99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959" y="969840"/>
            <a:ext cx="4800960" cy="40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46">
            <a:extLst>
              <a:ext uri="{FF2B5EF4-FFF2-40B4-BE49-F238E27FC236}">
                <a16:creationId xmlns:a16="http://schemas.microsoft.com/office/drawing/2014/main" id="{321E71E8-4B13-44B4-99EE-7EC737E1D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959" y="1600920"/>
            <a:ext cx="2094479" cy="241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8BEAC9D7-B168-4B56-AB7C-CE70EA1538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43440" y="1600920"/>
            <a:ext cx="2094479" cy="241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endParaRPr lang="en-US"/>
          </a:p>
        </p:txBody>
      </p:sp>
      <p:sp>
        <p:nvSpPr>
          <p:cNvPr id="7" name="Shape 48">
            <a:extLst>
              <a:ext uri="{FF2B5EF4-FFF2-40B4-BE49-F238E27FC236}">
                <a16:creationId xmlns:a16="http://schemas.microsoft.com/office/drawing/2014/main" id="{A1C96DDA-6B7C-45BB-AE1B-0A4989D710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45560" y="1600920"/>
            <a:ext cx="2094479" cy="241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6EE84EE3-8002-4E2F-AE58-287F37CDEFD2}"/>
              </a:ext>
            </a:extLst>
          </p:cNvPr>
          <p:cNvSpPr/>
          <p:nvPr/>
        </p:nvSpPr>
        <p:spPr>
          <a:xfrm>
            <a:off x="209160" y="-9720"/>
            <a:ext cx="3076560" cy="5166720"/>
          </a:xfrm>
          <a:custGeom>
            <a:avLst/>
            <a:gdLst>
              <a:gd name="f0" fmla="val 0"/>
              <a:gd name="f1" fmla="val 206683"/>
              <a:gd name="f2" fmla="val 123070"/>
              <a:gd name="f3" fmla="val 206545"/>
              <a:gd name="f4" fmla="val 67807"/>
              <a:gd name="f5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076750" h="5167075">
                <a:moveTo>
                  <a:pt x="f0" y="f0"/>
                </a:moveTo>
                <a:lnTo>
                  <a:pt x="f0" y="f1"/>
                </a:lnTo>
                <a:lnTo>
                  <a:pt x="f2" y="f3"/>
                </a:lnTo>
                <a:lnTo>
                  <a:pt x="f4" y="f5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24">
            <a:extLst>
              <a:ext uri="{FF2B5EF4-FFF2-40B4-BE49-F238E27FC236}">
                <a16:creationId xmlns:a16="http://schemas.microsoft.com/office/drawing/2014/main" id="{AC4CA667-5766-4288-84D1-4BC2776FCDD4}"/>
              </a:ext>
            </a:extLst>
          </p:cNvPr>
          <p:cNvSpPr/>
          <p:nvPr/>
        </p:nvSpPr>
        <p:spPr>
          <a:xfrm>
            <a:off x="-19440" y="-9720"/>
            <a:ext cx="3076560" cy="5166720"/>
          </a:xfrm>
          <a:custGeom>
            <a:avLst/>
            <a:gdLst>
              <a:gd name="f0" fmla="val 0"/>
              <a:gd name="f1" fmla="val 206683"/>
              <a:gd name="f2" fmla="val 123070"/>
              <a:gd name="f3" fmla="val 206545"/>
              <a:gd name="f4" fmla="val 67807"/>
              <a:gd name="f5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076750" h="5167075">
                <a:moveTo>
                  <a:pt x="f0" y="f0"/>
                </a:moveTo>
                <a:lnTo>
                  <a:pt x="f0" y="f1"/>
                </a:lnTo>
                <a:lnTo>
                  <a:pt x="f2" y="f3"/>
                </a:lnTo>
                <a:lnTo>
                  <a:pt x="f4" y="f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25">
            <a:extLst>
              <a:ext uri="{FF2B5EF4-FFF2-40B4-BE49-F238E27FC236}">
                <a16:creationId xmlns:a16="http://schemas.microsoft.com/office/drawing/2014/main" id="{8EA53D2E-5A11-41AB-B876-073557A41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840" y="4116960"/>
            <a:ext cx="1609560" cy="48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C10C5C-963E-47EB-9B40-AC7BC9960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WebFramework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llets/flas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://flask.pocoo.org/mailinglis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5">
            <a:extLst>
              <a:ext uri="{FF2B5EF4-FFF2-40B4-BE49-F238E27FC236}">
                <a16:creationId xmlns:a16="http://schemas.microsoft.com/office/drawing/2014/main" id="{BA84F92A-E41A-49AE-8FCD-7D308C760F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360" y="3175920"/>
            <a:ext cx="5183640" cy="1181520"/>
          </a:xfrm>
        </p:spPr>
        <p:txBody>
          <a:bodyPr/>
          <a:lstStyle/>
          <a:p>
            <a:pPr lvl="0"/>
            <a:r>
              <a:rPr lang="es-ES" sz="8800" b="1">
                <a:solidFill>
                  <a:srgbClr val="121867"/>
                </a:solidFill>
                <a:latin typeface="Lato"/>
              </a:rPr>
              <a:t>Flask</a:t>
            </a:r>
            <a:br>
              <a:rPr lang="es-ES" sz="3600" b="1">
                <a:solidFill>
                  <a:srgbClr val="121867"/>
                </a:solidFill>
                <a:latin typeface="Lato"/>
              </a:rPr>
            </a:br>
            <a:br>
              <a:rPr lang="es-ES" sz="3600" b="1">
                <a:solidFill>
                  <a:srgbClr val="121867"/>
                </a:solidFill>
                <a:latin typeface="Lato"/>
              </a:rPr>
            </a:br>
            <a:r>
              <a:rPr lang="es-ES" sz="3200" b="1">
                <a:solidFill>
                  <a:srgbClr val="F33784"/>
                </a:solidFill>
                <a:latin typeface="Lato"/>
              </a:rPr>
              <a:t>micro-framework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>
            <a:extLst>
              <a:ext uri="{FF2B5EF4-FFF2-40B4-BE49-F238E27FC236}">
                <a16:creationId xmlns:a16="http://schemas.microsoft.com/office/drawing/2014/main" id="{E1F63994-6931-46D2-85BC-F9D6F87ACF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799" y="1811880"/>
            <a:ext cx="4530960" cy="1159560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s-ES" sz="3600" b="1">
                <a:solidFill>
                  <a:srgbClr val="F33784"/>
                </a:solidFill>
                <a:latin typeface="Lato"/>
              </a:rPr>
              <a:t>Presentación</a:t>
            </a:r>
          </a:p>
        </p:txBody>
      </p:sp>
      <p:sp>
        <p:nvSpPr>
          <p:cNvPr id="3" name="Shape 72">
            <a:extLst>
              <a:ext uri="{FF2B5EF4-FFF2-40B4-BE49-F238E27FC236}">
                <a16:creationId xmlns:a16="http://schemas.microsoft.com/office/drawing/2014/main" id="{3A71CCF1-4699-4C8F-AF87-708BAD5C99B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799" y="3011400"/>
            <a:ext cx="6946199" cy="784439"/>
          </a:xfrm>
        </p:spPr>
        <p:txBody>
          <a:bodyPr wrap="square" lIns="91440" tIns="91440" rIns="91440" bIns="91440" anchor="t"/>
          <a:lstStyle/>
          <a:p>
            <a:pPr lvl="0"/>
            <a:r>
              <a:rPr lang="es-ES" sz="3200" dirty="0">
                <a:solidFill>
                  <a:srgbClr val="121867"/>
                </a:solidFill>
                <a:latin typeface="Lato" pitchFamily="18"/>
              </a:rPr>
              <a:t>Armando Ruiz Rebollar</a:t>
            </a:r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36F87ADB-169A-4A79-B047-9FD97B68CA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799" y="3683519"/>
            <a:ext cx="3242362" cy="307777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armando.eu.ruiz@gmail.com</a:t>
            </a:r>
          </a:p>
        </p:txBody>
      </p:sp>
      <p:pic>
        <p:nvPicPr>
          <p:cNvPr id="5" name="Shape 74">
            <a:extLst>
              <a:ext uri="{FF2B5EF4-FFF2-40B4-BE49-F238E27FC236}">
                <a16:creationId xmlns:a16="http://schemas.microsoft.com/office/drawing/2014/main" id="{D9135850-89D2-4F05-8847-AD1712A1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7919" y="138960"/>
            <a:ext cx="700200" cy="10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IS IS A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3765FC90-FC73-47CD-A9F7-727595B5C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Flask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8D7339CB-4A48-45F6-AE1F-223F88EF5E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7560083" cy="923330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 err="1">
                <a:solidFill>
                  <a:srgbClr val="121867"/>
                </a:solidFill>
                <a:latin typeface="Lato"/>
              </a:rPr>
              <a:t>Flask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es un </a:t>
            </a:r>
            <a:r>
              <a:rPr lang="es-ES" sz="2000" b="1" dirty="0">
                <a:solidFill>
                  <a:srgbClr val="121867"/>
                </a:solidFill>
                <a:latin typeface="Lato"/>
              </a:rPr>
              <a:t>"micro"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framework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escrito en Python y concebido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para facilitar el desarrollo de aplicaciones Web bajo el patrón MVC.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571C4777-BCCB-4D72-A3DE-08338F38FD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¿Qué es un framework?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2F9593BD-11A5-40AD-959C-7A0E333E24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797" y="1520591"/>
            <a:ext cx="8228406" cy="1538883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Podemos definir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framework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como un esquema (un esqueleto, un patrón)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para el desarrollo y/o la implementación de una aplicación.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En general los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framework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están asociado a lenguajes de programación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(Ruby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on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Rails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(Ruby),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Symphony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(PHP),...).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24E29EF7-155E-431D-A7B3-02C97107C6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Ventajas de usar un framework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347FB621-D685-4B19-B20D-D4AC74D5F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5323679" cy="1773719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endParaRPr lang="es-ES" sz="200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Proporciona una estructura del proyecto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Facilita la colaboración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Es fácil encontrar librerías adaptadas al 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BA23C490-761E-4174-98CF-DD538FCA37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Framework en Python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32F8BAAC-6675-4EB6-8227-A36196875E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439" y="1417320"/>
            <a:ext cx="6145560" cy="1478160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>
                <a:solidFill>
                  <a:srgbClr val="121867"/>
                </a:solidFill>
                <a:latin typeface="Lato"/>
              </a:rPr>
              <a:t>Existen muchos framework en python:</a:t>
            </a:r>
          </a:p>
          <a:p>
            <a:pPr lvl="0">
              <a:spcBef>
                <a:spcPts val="0"/>
              </a:spcBef>
            </a:pPr>
            <a:endParaRPr lang="es-ES" sz="2000">
              <a:solidFill>
                <a:srgbClr val="121867"/>
              </a:solidFill>
              <a:latin typeface="Lato"/>
            </a:endParaRPr>
          </a:p>
          <a:p>
            <a:pPr lvl="0" algn="ctr">
              <a:spcBef>
                <a:spcPts val="0"/>
              </a:spcBef>
            </a:pPr>
            <a:r>
              <a:rPr lang="es-ES" sz="2000" b="1">
                <a:solidFill>
                  <a:srgbClr val="121867"/>
                </a:solidFill>
                <a:latin typeface="Lato"/>
                <a:hlinkClick r:id="rId3"/>
              </a:rPr>
              <a:t>Web Frameworks for Python</a:t>
            </a:r>
          </a:p>
          <a:p>
            <a:pPr lvl="0" algn="ctr">
              <a:spcBef>
                <a:spcPts val="0"/>
              </a:spcBef>
            </a:pPr>
            <a:endParaRPr lang="es-ES" sz="2000" b="1">
              <a:solidFill>
                <a:srgbClr val="121867"/>
              </a:solidFill>
              <a:latin typeface="Lato"/>
            </a:endParaRPr>
          </a:p>
          <a:p>
            <a:pPr lvl="0" algn="ctr">
              <a:spcBef>
                <a:spcPts val="0"/>
              </a:spcBef>
            </a:pPr>
            <a:r>
              <a:rPr lang="es-ES" sz="2000">
                <a:solidFill>
                  <a:srgbClr val="121867"/>
                </a:solidFill>
                <a:latin typeface="Lato"/>
              </a:rPr>
              <a:t>Nosotros usaremos</a:t>
            </a:r>
            <a:r>
              <a:rPr lang="es-ES" sz="2000" b="1">
                <a:solidFill>
                  <a:srgbClr val="121867"/>
                </a:solidFill>
                <a:latin typeface="Lato"/>
              </a:rPr>
              <a:t> FLASK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C6FB3EAA-FB39-4431-A19E-03601D45E6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¿Por qué usar Flask?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B020041F-4933-4874-B95B-2D018BC0E4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5160"/>
            <a:ext cx="5323679" cy="2660400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endParaRPr lang="es-ES" sz="200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 es un "micro" framework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Incluye un servidor web de desarrollo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Tiene un depurador y soporte integrado para pruebas unitarias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Es compatible con python3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Es compatible con wsgi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Buen manejo de rutas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endParaRPr lang="es-ES" sz="200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B238AEB9-C91E-42DD-B4F3-F2629ED5C3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¿Por qué usar Flask?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6570E09C-8025-474E-ACA0-EAC4A0E48F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5160"/>
            <a:ext cx="5323679" cy="3251520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Soporta el uso de cookies seguras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Se pueden usar sesiones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 no tiene ORMs, pero podemos usar una extensión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Sirve para construir servicios web (como APIs REST) o aplicaciones de contenido estático.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 es Open Source y está amparado bajo una licencia BSD.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Buena </a:t>
            </a:r>
            <a:r>
              <a:rPr lang="es-ES" sz="2000">
                <a:solidFill>
                  <a:srgbClr val="121867"/>
                </a:solidFill>
                <a:latin typeface="Lato"/>
                <a:hlinkClick r:id="rId3"/>
              </a:rPr>
              <a:t>documentación</a:t>
            </a:r>
            <a:r>
              <a:rPr lang="es-ES" sz="2000">
                <a:solidFill>
                  <a:srgbClr val="121867"/>
                </a:solidFill>
                <a:latin typeface="Lato"/>
              </a:rPr>
              <a:t>, </a:t>
            </a:r>
            <a:r>
              <a:rPr lang="es-ES" sz="2000">
                <a:solidFill>
                  <a:srgbClr val="121867"/>
                </a:solidFill>
                <a:latin typeface="Lato"/>
                <a:hlinkClick r:id="rId3"/>
              </a:rPr>
              <a:t>código en GitHub</a:t>
            </a:r>
            <a:r>
              <a:rPr lang="es-ES" sz="2000">
                <a:solidFill>
                  <a:srgbClr val="121867"/>
                </a:solidFill>
                <a:latin typeface="Lato"/>
              </a:rPr>
              <a:t> y </a:t>
            </a:r>
            <a:r>
              <a:rPr lang="es-ES" sz="2000">
                <a:solidFill>
                  <a:srgbClr val="121867"/>
                </a:solidFill>
                <a:latin typeface="Lato"/>
                <a:hlinkClick r:id="rId4"/>
              </a:rPr>
              <a:t>lista de correos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AA24EA0B-A0AB-4EB5-880B-1E5000D389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Extensiones de flask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1D71C538-0DBE-421D-862F-F5589EDFF6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5160"/>
            <a:ext cx="5323679" cy="2955959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>
                <a:solidFill>
                  <a:srgbClr val="121867"/>
                </a:solidFill>
                <a:latin typeface="Lato"/>
              </a:rPr>
              <a:t>Algunas extensiones de Flask:</a:t>
            </a:r>
          </a:p>
          <a:p>
            <a:pPr lvl="0">
              <a:spcBef>
                <a:spcPts val="0"/>
              </a:spcBef>
            </a:pPr>
            <a:endParaRPr lang="es-ES" sz="200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Flask-Script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Flask-Bootstrap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Flask-WTF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Flask-Sqlalchemy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Flask-Login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endParaRPr lang="es-ES" sz="200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endParaRPr lang="es-ES" sz="200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le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ap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+ 1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+ 2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+ 1 column + 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+ 3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+ big 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253</Words>
  <Application>Microsoft Office PowerPoint</Application>
  <PresentationFormat>Panorámica</PresentationFormat>
  <Paragraphs>55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9</vt:i4>
      </vt:variant>
    </vt:vector>
  </HeadingPairs>
  <TitlesOfParts>
    <vt:vector size="26" baseType="lpstr">
      <vt:lpstr>Arial</vt:lpstr>
      <vt:lpstr>Caladea</vt:lpstr>
      <vt:lpstr>Calibri</vt:lpstr>
      <vt:lpstr>Calibri Light</vt:lpstr>
      <vt:lpstr>Lato</vt:lpstr>
      <vt:lpstr>Title</vt:lpstr>
      <vt:lpstr>Blank</vt:lpstr>
      <vt:lpstr>Subtitle</vt:lpstr>
      <vt:lpstr>Tema de Office</vt:lpstr>
      <vt:lpstr>Title + 1 column</vt:lpstr>
      <vt:lpstr>Title + 2 columns</vt:lpstr>
      <vt:lpstr>Title + 1 column + image</vt:lpstr>
      <vt:lpstr>Title + 3 columns</vt:lpstr>
      <vt:lpstr>Title + big image</vt:lpstr>
      <vt:lpstr>Title only</vt:lpstr>
      <vt:lpstr>Caption</vt:lpstr>
      <vt:lpstr>Empty</vt:lpstr>
      <vt:lpstr>Flask  micro-framework Python</vt:lpstr>
      <vt:lpstr>Presentación</vt:lpstr>
      <vt:lpstr>Flask</vt:lpstr>
      <vt:lpstr>¿Qué es un framework?</vt:lpstr>
      <vt:lpstr>Ventajas de usar un framework</vt:lpstr>
      <vt:lpstr>Framework en Python</vt:lpstr>
      <vt:lpstr>¿Por qué usar Flask?</vt:lpstr>
      <vt:lpstr>¿Por qué usar Flask?</vt:lpstr>
      <vt:lpstr>Extensiones de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 micro-framework Python</dc:title>
  <dc:creator>Armando</dc:creator>
  <cp:lastModifiedBy>Armando Ruiz</cp:lastModifiedBy>
  <cp:revision>9</cp:revision>
  <dcterms:modified xsi:type="dcterms:W3CDTF">2019-08-29T03:09:10Z</dcterms:modified>
</cp:coreProperties>
</file>