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71be7957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71be795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71be7957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71be795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71be7957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71be7957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1e96ef4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1e96ef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71be7957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71be7957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1e96ef49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1e96ef49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71be795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71be795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71be795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71be795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1e96ef49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1e96ef49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1e96ef49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1e96ef49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71be795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71be795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1e96ef4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1e96ef4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71be7957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71be795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2.xml"/><Relationship Id="rId10" Type="http://schemas.openxmlformats.org/officeDocument/2006/relationships/slide" Target="/ppt/slides/slide11.xml"/><Relationship Id="rId13" Type="http://schemas.openxmlformats.org/officeDocument/2006/relationships/slide" Target="/ppt/slides/slide14.xml"/><Relationship Id="rId12" Type="http://schemas.openxmlformats.org/officeDocument/2006/relationships/slide" Target="/ppt/slides/slide13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9" Type="http://schemas.openxmlformats.org/officeDocument/2006/relationships/slide" Target="/ppt/slides/slide10.xml"/><Relationship Id="rId5" Type="http://schemas.openxmlformats.org/officeDocument/2006/relationships/slide" Target="/ppt/slides/slide6.xml"/><Relationship Id="rId6" Type="http://schemas.openxmlformats.org/officeDocument/2006/relationships/slide" Target="/ppt/slides/slide7.xml"/><Relationship Id="rId7" Type="http://schemas.openxmlformats.org/officeDocument/2006/relationships/slide" Target="/ppt/slides/slide8.xml"/><Relationship Id="rId8" Type="http://schemas.openxmlformats.org/officeDocument/2006/relationships/slide" Target="/ppt/slides/slide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</a:t>
            </a:r>
            <a:r>
              <a:rPr lang="es-419"/>
              <a:t>simulación</a:t>
            </a:r>
            <a:r>
              <a:rPr lang="es-419"/>
              <a:t> </a:t>
            </a:r>
            <a:r>
              <a:rPr lang="es-419"/>
              <a:t>matemática</a:t>
            </a:r>
            <a:r>
              <a:rPr lang="es-419"/>
              <a:t>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Jose Armando Borregui vidrio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José Manuel Ramírez Araiza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Jonathan Misael Valencia Guerra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DEFINIMOS LOS </a:t>
            </a:r>
            <a:r>
              <a:rPr lang="es-419"/>
              <a:t>LÍMITES</a:t>
            </a:r>
            <a:r>
              <a:rPr lang="es-419"/>
              <a:t> 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limites = [(0, None), (0, None)]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función d</a:t>
            </a: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efine los límites para `X` e `Y`: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“límites” es una lista de tuplas que establecen los límites para “X” e “Y”. En este caso, se permite que ambas variables sean no negativas (desde 0 hasta infinito).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Limites: X &gt;= 0, Y &gt;= 0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13255" l="21555" r="21223" t="14936"/>
          <a:stretch/>
        </p:blipFill>
        <p:spPr>
          <a:xfrm>
            <a:off x="5631725" y="2861050"/>
            <a:ext cx="1998475" cy="19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REALIZAMOS LA </a:t>
            </a:r>
            <a:r>
              <a:rPr lang="es-419"/>
              <a:t>OPTIMIZACIÓN</a:t>
            </a:r>
            <a:r>
              <a:rPr lang="es-419"/>
              <a:t> 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 = minimize(costo_total, x0, constraints=restricciones, bounds=limites)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“resultado” utiliza la función “minimize ”para encontrar los valores de “X” y ”Y” que minimizan la función objetivo “costo_total” sujeta a las restricciones especificadas en “restricciones” y a los límites definidos en “limites”.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CALCULAMOS EL </a:t>
            </a:r>
            <a:r>
              <a:rPr lang="es-419"/>
              <a:t>COSTO</a:t>
            </a:r>
            <a:r>
              <a:rPr lang="es-419"/>
              <a:t> TOTAL </a:t>
            </a:r>
            <a:r>
              <a:rPr lang="es-419"/>
              <a:t>ÓPTIMO</a:t>
            </a:r>
            <a:r>
              <a:rPr lang="es-419"/>
              <a:t> 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encontrar el resultado se usa la función: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X_optimo, Y_optimo = resultado.x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luego se calcula el costo total optimo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costo_total_optimo = X_optimo + Y_optimo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solución factible permite a la empresa tomar decisiones informadas sobre cómo asignar recursos de manera eficiente, reducir costos de producción y cumplir con sus objetivos financieros.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2391000" y="235150"/>
            <a:ext cx="18825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GRÁFICA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0" y="730375"/>
            <a:ext cx="6395526" cy="40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375" y="3825347"/>
            <a:ext cx="2544525" cy="7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2376" y="3029000"/>
            <a:ext cx="21621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6793375" y="1688075"/>
            <a:ext cx="18825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s-419" sz="12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SIMBOLOGÍA:</a:t>
            </a:r>
            <a:endParaRPr sz="12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2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s-419" sz="12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Costo total óptimo</a:t>
            </a:r>
            <a:endParaRPr sz="12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s-419" sz="12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 sz="12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5"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5724" y="2047625"/>
            <a:ext cx="29527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r>
              <a:rPr lang="es-419"/>
              <a:t> 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4644675" y="500925"/>
            <a:ext cx="4166400" cy="43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Arial"/>
                <a:ea typeface="Arial"/>
                <a:cs typeface="Arial"/>
                <a:sym typeface="Arial"/>
              </a:rPr>
              <a:t>En conclusión, el enfoque principal del proyecto fue reducir los costos de producción en la empresa de soluciones de herrería y esto implica encontrar formas más eficientes de gestionar los recursos, como materiales y mano de obra, para ejecutar proyectos de herrería.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Arial"/>
                <a:ea typeface="Arial"/>
                <a:cs typeface="Arial"/>
                <a:sym typeface="Arial"/>
              </a:rPr>
              <a:t>A través de un modelo matemático, hemos ilustrado cómo la asignación eficiente de recursos bajo restricciones de IVA y ganancia total puede conducir a una mejora significativa en la eficiencia y rentabilidad de la producción.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Arial"/>
                <a:ea typeface="Arial"/>
                <a:cs typeface="Arial"/>
                <a:sym typeface="Arial"/>
              </a:rPr>
              <a:t>Esta optimización tuvo como objetivo hacer que la empresa sea más eficiente, competitiva y rentable en su industria de herrería.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ÍNDICE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4294967295" type="subTitle"/>
          </p:nvPr>
        </p:nvSpPr>
        <p:spPr>
          <a:xfrm>
            <a:off x="4342375" y="422228"/>
            <a:ext cx="4242600" cy="45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3"/>
              </a:rPr>
              <a:t>OBJETIVO GENERAL</a:t>
            </a:r>
            <a:endParaRPr sz="2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4"/>
              </a:rPr>
              <a:t>OBJETIVO ESPECÍFICO</a:t>
            </a:r>
            <a:endParaRPr sz="2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5"/>
              </a:rPr>
              <a:t>Significado de parámetros</a:t>
            </a:r>
            <a:endParaRPr sz="2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6"/>
              </a:rPr>
              <a:t>COSTO TOTAL</a:t>
            </a:r>
            <a:endParaRPr sz="2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7"/>
              </a:rPr>
              <a:t>Restricciones</a:t>
            </a:r>
            <a:endParaRPr sz="2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8"/>
              </a:rPr>
              <a:t>DEFINIMOS LAS RESTRICCIONES</a:t>
            </a:r>
            <a:endParaRPr sz="2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9"/>
              </a:rPr>
              <a:t>DEFINIMOS LOS LÍMITES </a:t>
            </a:r>
            <a:endParaRPr sz="2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10"/>
              </a:rPr>
              <a:t>REALIZAMOS LA OPTIMIZACIÓN </a:t>
            </a:r>
            <a:endParaRPr sz="2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11"/>
              </a:rPr>
              <a:t>CALCULAMOS EL COSTO TOTAL ÓPTIMO 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12"/>
              </a:rPr>
              <a:t>GRÁFICA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0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action="ppaction://hlinksldjump" r:id="rId13"/>
              </a:rPr>
              <a:t>CONCLUSIÓN</a:t>
            </a:r>
            <a:r>
              <a:rPr lang="es-419" sz="2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2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 GENERAL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Minimizar los costos de producción en la empresa de soluciones de herrería mediante la optimización de los recursos, considerando restricciones específicas de IVA y ganancia total.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 </a:t>
            </a:r>
            <a:r>
              <a:rPr lang="es-419"/>
              <a:t>ESPECÍFICO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 y definir los parámetros clave del modelo de programación lineal que representan el problema de optimización en la empresa de soluciones de herrería.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un modelo matemático que incluya la función objetivo de minimización de costos totales y las restricciones relacionadas con el IVA y la ganancia total.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Determinar los valores óptimos de las variables X e Y que minimizan el costo total, asegurando que se cumplan las restricciones de IVA y ganancia total.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 ESPECÍFICO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Evaluar la factibilidad de la solución encontrada por el algoritmo de optimización en términos de las restricciones establecidas.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Presentar los resultados de la optimización, incluyendo los valores óptimos de X e Y y el costo total óptimo.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Analizar cómo la implementación de la solución óptima puede hacer que la empresa de soluciones de herrería sea más eficiente, competitiva y rentable en su industria.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Significado de parámetros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X: Cantidad de recursos (materiales y mano de obra) asignados a proyectos de herrería. (Costo total óptimo)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Y: Otros costos asociados a la producción de proyectos de herrería. (IVA)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7,500,000: Ganancia total mínima deseada por la empresa.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COSTO TOTAL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320550" y="172625"/>
            <a:ext cx="46587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función toma como entrada un par de parámetros X, Y y devuelve (X + Y). La función objetivo busca minimizar la suma de “X” y “Y”, lo que equivale a minimizar el costo total.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Donde X es el subtotal óptimo y Y es el IVA óptimo.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750" y="1938450"/>
            <a:ext cx="6372499" cy="29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Restricciones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Restricción_IVA: Y - 0.16 * X &gt;= 0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Restricción_Ganancia: X + Y &gt;= 7,500,000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7" y="1588850"/>
            <a:ext cx="8011276" cy="27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/>
              <a:t>DEFINIMOS LAS RESTRICCIONES </a:t>
            </a:r>
            <a:endParaRPr sz="2200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Restriccion_iva:  Esta función toma como entrada “(X, Y)” y devuelve Y - 0.16 * X, que representa la restricción de que el IVA debe ser el 16% (0.16 * X).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Restriccion_ganancia:  Esta función toma como entrada (X, Y) y devuelve 7500000 - (X + Y), que representa la restricción de que la ganancia total debe ser al menos 7,500,000.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4417" l="33643" r="34190" t="6152"/>
          <a:stretch/>
        </p:blipFill>
        <p:spPr>
          <a:xfrm>
            <a:off x="1477463" y="1847150"/>
            <a:ext cx="1375025" cy="14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