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37D36-D033-451F-B745-3D992798FB92}" v="503" dt="2020-11-17T04:24:11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Rolins" userId="135243f5ca95e166" providerId="LiveId" clId="{F6037D36-D033-451F-B745-3D992798FB92}"/>
    <pc:docChg chg="undo custSel mod addSld delSld modSld">
      <pc:chgData name="Armando Rolins" userId="135243f5ca95e166" providerId="LiveId" clId="{F6037D36-D033-451F-B745-3D992798FB92}" dt="2020-11-17T04:27:37.264" v="5077" actId="20577"/>
      <pc:docMkLst>
        <pc:docMk/>
      </pc:docMkLst>
      <pc:sldChg chg="del">
        <pc:chgData name="Armando Rolins" userId="135243f5ca95e166" providerId="LiveId" clId="{F6037D36-D033-451F-B745-3D992798FB92}" dt="2020-11-15T16:03:03.244" v="88" actId="47"/>
        <pc:sldMkLst>
          <pc:docMk/>
          <pc:sldMk cId="1947112855" sldId="256"/>
        </pc:sldMkLst>
      </pc:sldChg>
      <pc:sldChg chg="addSp delSp modSp mod">
        <pc:chgData name="Armando Rolins" userId="135243f5ca95e166" providerId="LiveId" clId="{F6037D36-D033-451F-B745-3D992798FB92}" dt="2020-11-17T04:23:31.025" v="4959" actId="1037"/>
        <pc:sldMkLst>
          <pc:docMk/>
          <pc:sldMk cId="1359717588" sldId="257"/>
        </pc:sldMkLst>
        <pc:spChg chg="add del mod">
          <ac:chgData name="Armando Rolins" userId="135243f5ca95e166" providerId="LiveId" clId="{F6037D36-D033-451F-B745-3D992798FB92}" dt="2020-11-15T21:32:22.788" v="667" actId="1076"/>
          <ac:spMkLst>
            <pc:docMk/>
            <pc:sldMk cId="1359717588" sldId="257"/>
            <ac:spMk id="6" creationId="{797DE7DA-571D-4D82-BB50-8A0AE882CF7A}"/>
          </ac:spMkLst>
        </pc:spChg>
        <pc:spChg chg="add mod">
          <ac:chgData name="Armando Rolins" userId="135243f5ca95e166" providerId="LiveId" clId="{F6037D36-D033-451F-B745-3D992798FB92}" dt="2020-11-15T17:54:12.579" v="657" actId="1076"/>
          <ac:spMkLst>
            <pc:docMk/>
            <pc:sldMk cId="1359717588" sldId="257"/>
            <ac:spMk id="8" creationId="{0F772C30-D9A4-4155-A401-6D740B510026}"/>
          </ac:spMkLst>
        </pc:spChg>
        <pc:spChg chg="add mod">
          <ac:chgData name="Armando Rolins" userId="135243f5ca95e166" providerId="LiveId" clId="{F6037D36-D033-451F-B745-3D992798FB92}" dt="2020-11-15T17:54:20.810" v="658" actId="1076"/>
          <ac:spMkLst>
            <pc:docMk/>
            <pc:sldMk cId="1359717588" sldId="257"/>
            <ac:spMk id="9" creationId="{F6F537CF-A439-4951-8099-BEF027CF7209}"/>
          </ac:spMkLst>
        </pc:spChg>
        <pc:spChg chg="add mod">
          <ac:chgData name="Armando Rolins" userId="135243f5ca95e166" providerId="LiveId" clId="{F6037D36-D033-451F-B745-3D992798FB92}" dt="2020-11-15T16:13:14.966" v="295" actId="1076"/>
          <ac:spMkLst>
            <pc:docMk/>
            <pc:sldMk cId="1359717588" sldId="257"/>
            <ac:spMk id="13" creationId="{7613A299-7187-41DA-BEE7-B291238E2097}"/>
          </ac:spMkLst>
        </pc:spChg>
        <pc:spChg chg="add mod">
          <ac:chgData name="Armando Rolins" userId="135243f5ca95e166" providerId="LiveId" clId="{F6037D36-D033-451F-B745-3D992798FB92}" dt="2020-11-15T16:13:24.431" v="297" actId="1076"/>
          <ac:spMkLst>
            <pc:docMk/>
            <pc:sldMk cId="1359717588" sldId="257"/>
            <ac:spMk id="15" creationId="{B9FE203D-B6E2-4E9A-ACE5-82E045E3A96C}"/>
          </ac:spMkLst>
        </pc:spChg>
        <pc:spChg chg="add mod">
          <ac:chgData name="Armando Rolins" userId="135243f5ca95e166" providerId="LiveId" clId="{F6037D36-D033-451F-B745-3D992798FB92}" dt="2020-11-15T16:19:45.343" v="420" actId="14100"/>
          <ac:spMkLst>
            <pc:docMk/>
            <pc:sldMk cId="1359717588" sldId="257"/>
            <ac:spMk id="17" creationId="{A1BAB416-FD0B-449D-ABFB-4B2C0628CDDB}"/>
          </ac:spMkLst>
        </pc:spChg>
        <pc:spChg chg="add mod">
          <ac:chgData name="Armando Rolins" userId="135243f5ca95e166" providerId="LiveId" clId="{F6037D36-D033-451F-B745-3D992798FB92}" dt="2020-11-15T16:16:26.081" v="349" actId="1076"/>
          <ac:spMkLst>
            <pc:docMk/>
            <pc:sldMk cId="1359717588" sldId="257"/>
            <ac:spMk id="18" creationId="{A3357BFC-CB7A-4870-966C-BB68F7F6D5F6}"/>
          </ac:spMkLst>
        </pc:spChg>
        <pc:spChg chg="add mod">
          <ac:chgData name="Armando Rolins" userId="135243f5ca95e166" providerId="LiveId" clId="{F6037D36-D033-451F-B745-3D992798FB92}" dt="2020-11-15T16:16:08.151" v="346" actId="14100"/>
          <ac:spMkLst>
            <pc:docMk/>
            <pc:sldMk cId="1359717588" sldId="257"/>
            <ac:spMk id="20" creationId="{D219848B-407D-4F80-8801-4E80D09278BE}"/>
          </ac:spMkLst>
        </pc:spChg>
        <pc:spChg chg="add mod">
          <ac:chgData name="Armando Rolins" userId="135243f5ca95e166" providerId="LiveId" clId="{F6037D36-D033-451F-B745-3D992798FB92}" dt="2020-11-17T04:23:31.025" v="4959" actId="1037"/>
          <ac:spMkLst>
            <pc:docMk/>
            <pc:sldMk cId="1359717588" sldId="257"/>
            <ac:spMk id="22" creationId="{174DD3AA-A492-41BD-9B82-2A439D89D808}"/>
          </ac:spMkLst>
        </pc:spChg>
        <pc:spChg chg="add mod">
          <ac:chgData name="Armando Rolins" userId="135243f5ca95e166" providerId="LiveId" clId="{F6037D36-D033-451F-B745-3D992798FB92}" dt="2020-11-15T16:18:25.438" v="400" actId="1076"/>
          <ac:spMkLst>
            <pc:docMk/>
            <pc:sldMk cId="1359717588" sldId="257"/>
            <ac:spMk id="24" creationId="{0EC17052-C5DC-4DEF-97B9-92EFDCBFFD6D}"/>
          </ac:spMkLst>
        </pc:spChg>
        <pc:spChg chg="add del">
          <ac:chgData name="Armando Rolins" userId="135243f5ca95e166" providerId="LiveId" clId="{F6037D36-D033-451F-B745-3D992798FB92}" dt="2020-11-15T16:18:32.652" v="402" actId="478"/>
          <ac:spMkLst>
            <pc:docMk/>
            <pc:sldMk cId="1359717588" sldId="257"/>
            <ac:spMk id="26" creationId="{4CF4A764-D716-4667-A99D-7E8E0F72867F}"/>
          </ac:spMkLst>
        </pc:spChg>
        <pc:spChg chg="add mod">
          <ac:chgData name="Armando Rolins" userId="135243f5ca95e166" providerId="LiveId" clId="{F6037D36-D033-451F-B745-3D992798FB92}" dt="2020-11-17T04:23:21.702" v="4948" actId="20577"/>
          <ac:spMkLst>
            <pc:docMk/>
            <pc:sldMk cId="1359717588" sldId="257"/>
            <ac:spMk id="28" creationId="{ADDE09CB-0FA9-4B31-8799-F50C24BA05F2}"/>
          </ac:spMkLst>
        </pc:spChg>
        <pc:spChg chg="add del">
          <ac:chgData name="Armando Rolins" userId="135243f5ca95e166" providerId="LiveId" clId="{F6037D36-D033-451F-B745-3D992798FB92}" dt="2020-11-15T16:20:55.036" v="422" actId="478"/>
          <ac:spMkLst>
            <pc:docMk/>
            <pc:sldMk cId="1359717588" sldId="257"/>
            <ac:spMk id="29" creationId="{EBA64C4A-5394-48C4-B6DA-3D20D76546ED}"/>
          </ac:spMkLst>
        </pc:spChg>
        <pc:spChg chg="add mod">
          <ac:chgData name="Armando Rolins" userId="135243f5ca95e166" providerId="LiveId" clId="{F6037D36-D033-451F-B745-3D992798FB92}" dt="2020-11-15T16:40:54.905" v="644" actId="206"/>
          <ac:spMkLst>
            <pc:docMk/>
            <pc:sldMk cId="1359717588" sldId="257"/>
            <ac:spMk id="30" creationId="{CDB11D7B-AEFC-4952-8D21-1C063EBBA4FB}"/>
          </ac:spMkLst>
        </pc:spChg>
        <pc:spChg chg="add mod">
          <ac:chgData name="Armando Rolins" userId="135243f5ca95e166" providerId="LiveId" clId="{F6037D36-D033-451F-B745-3D992798FB92}" dt="2020-11-17T04:13:28.420" v="4797" actId="114"/>
          <ac:spMkLst>
            <pc:docMk/>
            <pc:sldMk cId="1359717588" sldId="257"/>
            <ac:spMk id="31" creationId="{7766768E-33FD-4396-9AB2-E92650F0F9B5}"/>
          </ac:spMkLst>
        </pc:spChg>
        <pc:spChg chg="add mod">
          <ac:chgData name="Armando Rolins" userId="135243f5ca95e166" providerId="LiveId" clId="{F6037D36-D033-451F-B745-3D992798FB92}" dt="2020-11-16T18:27:10.842" v="2279" actId="14100"/>
          <ac:spMkLst>
            <pc:docMk/>
            <pc:sldMk cId="1359717588" sldId="257"/>
            <ac:spMk id="39" creationId="{51298C15-652E-40BB-B217-5D219B647BF6}"/>
          </ac:spMkLst>
        </pc:spChg>
        <pc:spChg chg="add mod">
          <ac:chgData name="Armando Rolins" userId="135243f5ca95e166" providerId="LiveId" clId="{F6037D36-D033-451F-B745-3D992798FB92}" dt="2020-11-15T16:44:06.990" v="655" actId="1076"/>
          <ac:spMkLst>
            <pc:docMk/>
            <pc:sldMk cId="1359717588" sldId="257"/>
            <ac:spMk id="41" creationId="{B580241A-180E-4413-9C71-D72D23D58F8D}"/>
          </ac:spMkLst>
        </pc:spChg>
        <pc:spChg chg="add del mod">
          <ac:chgData name="Armando Rolins" userId="135243f5ca95e166" providerId="LiveId" clId="{F6037D36-D033-451F-B745-3D992798FB92}" dt="2020-11-15T16:38:38.173" v="601" actId="478"/>
          <ac:spMkLst>
            <pc:docMk/>
            <pc:sldMk cId="1359717588" sldId="257"/>
            <ac:spMk id="42" creationId="{3F5EDAD9-A812-4F89-A30C-74EA762A27E6}"/>
          </ac:spMkLst>
        </pc:spChg>
        <pc:spChg chg="add mod">
          <ac:chgData name="Armando Rolins" userId="135243f5ca95e166" providerId="LiveId" clId="{F6037D36-D033-451F-B745-3D992798FB92}" dt="2020-11-15T16:43:47.389" v="647" actId="1076"/>
          <ac:spMkLst>
            <pc:docMk/>
            <pc:sldMk cId="1359717588" sldId="257"/>
            <ac:spMk id="43" creationId="{2BDB6F3E-03F4-4645-905D-FB895BCAE995}"/>
          </ac:spMkLst>
        </pc:spChg>
        <pc:spChg chg="add mod">
          <ac:chgData name="Armando Rolins" userId="135243f5ca95e166" providerId="LiveId" clId="{F6037D36-D033-451F-B745-3D992798FB92}" dt="2020-11-15T16:44:03.430" v="653" actId="1076"/>
          <ac:spMkLst>
            <pc:docMk/>
            <pc:sldMk cId="1359717588" sldId="257"/>
            <ac:spMk id="45" creationId="{E2A62158-0D90-4F0E-895E-469FF2614F97}"/>
          </ac:spMkLst>
        </pc:spChg>
        <pc:grpChg chg="add mod">
          <ac:chgData name="Armando Rolins" userId="135243f5ca95e166" providerId="LiveId" clId="{F6037D36-D033-451F-B745-3D992798FB92}" dt="2020-11-15T16:38:04.687" v="598" actId="1076"/>
          <ac:grpSpMkLst>
            <pc:docMk/>
            <pc:sldMk cId="1359717588" sldId="257"/>
            <ac:grpSpMk id="12" creationId="{0188307D-763F-416A-BC2B-064EEA0DD333}"/>
          </ac:grpSpMkLst>
        </pc:grpChg>
        <pc:graphicFrameChg chg="add mod modGraphic">
          <ac:chgData name="Armando Rolins" userId="135243f5ca95e166" providerId="LiveId" clId="{F6037D36-D033-451F-B745-3D992798FB92}" dt="2020-11-17T04:13:54.608" v="4813" actId="20577"/>
          <ac:graphicFrameMkLst>
            <pc:docMk/>
            <pc:sldMk cId="1359717588" sldId="257"/>
            <ac:graphicFrameMk id="7" creationId="{8377AC7B-2908-4B6B-9997-0104F88766BF}"/>
          </ac:graphicFrameMkLst>
        </pc:graphicFrameChg>
        <pc:picChg chg="mod">
          <ac:chgData name="Armando Rolins" userId="135243f5ca95e166" providerId="LiveId" clId="{F6037D36-D033-451F-B745-3D992798FB92}" dt="2020-11-15T15:37:29.024" v="45" actId="1076"/>
          <ac:picMkLst>
            <pc:docMk/>
            <pc:sldMk cId="1359717588" sldId="257"/>
            <ac:picMk id="5" creationId="{A712A71D-D25C-41A8-B1D8-1A17BBFCD6FD}"/>
          </ac:picMkLst>
        </pc:picChg>
        <pc:cxnChg chg="add mod">
          <ac:chgData name="Armando Rolins" userId="135243f5ca95e166" providerId="LiveId" clId="{F6037D36-D033-451F-B745-3D992798FB92}" dt="2020-11-15T16:40:54.905" v="644" actId="206"/>
          <ac:cxnSpMkLst>
            <pc:docMk/>
            <pc:sldMk cId="1359717588" sldId="257"/>
            <ac:cxnSpMk id="33" creationId="{3DC69EAD-4A3B-46F4-AC15-BB1EBDF4F658}"/>
          </ac:cxnSpMkLst>
        </pc:cxnChg>
      </pc:sldChg>
      <pc:sldChg chg="addSp delSp modSp add mod">
        <pc:chgData name="Armando Rolins" userId="135243f5ca95e166" providerId="LiveId" clId="{F6037D36-D033-451F-B745-3D992798FB92}" dt="2020-11-15T15:42:08.751" v="87" actId="1076"/>
        <pc:sldMkLst>
          <pc:docMk/>
          <pc:sldMk cId="769144948" sldId="258"/>
        </pc:sldMkLst>
        <pc:spChg chg="mod">
          <ac:chgData name="Armando Rolins" userId="135243f5ca95e166" providerId="LiveId" clId="{F6037D36-D033-451F-B745-3D992798FB92}" dt="2020-11-15T15:39:52.888" v="69" actId="1076"/>
          <ac:spMkLst>
            <pc:docMk/>
            <pc:sldMk cId="769144948" sldId="258"/>
            <ac:spMk id="2" creationId="{44D5876D-8CB9-4E41-8AAB-51C62811276E}"/>
          </ac:spMkLst>
        </pc:spChg>
        <pc:spChg chg="mod">
          <ac:chgData name="Armando Rolins" userId="135243f5ca95e166" providerId="LiveId" clId="{F6037D36-D033-451F-B745-3D992798FB92}" dt="2020-11-15T15:41:02.223" v="80" actId="1076"/>
          <ac:spMkLst>
            <pc:docMk/>
            <pc:sldMk cId="769144948" sldId="258"/>
            <ac:spMk id="3" creationId="{2F0B4A80-DD98-426B-AB33-2B5225824AC1}"/>
          </ac:spMkLst>
        </pc:spChg>
        <pc:spChg chg="mod">
          <ac:chgData name="Armando Rolins" userId="135243f5ca95e166" providerId="LiveId" clId="{F6037D36-D033-451F-B745-3D992798FB92}" dt="2020-11-15T15:40:37.192" v="75" actId="1076"/>
          <ac:spMkLst>
            <pc:docMk/>
            <pc:sldMk cId="769144948" sldId="258"/>
            <ac:spMk id="14" creationId="{45CAC5AC-0783-44A7-B7E0-A7537BFD9B46}"/>
          </ac:spMkLst>
        </pc:spChg>
        <pc:spChg chg="del">
          <ac:chgData name="Armando Rolins" userId="135243f5ca95e166" providerId="LiveId" clId="{F6037D36-D033-451F-B745-3D992798FB92}" dt="2020-11-15T15:38:14.040" v="47" actId="26606"/>
          <ac:spMkLst>
            <pc:docMk/>
            <pc:sldMk cId="769144948" sldId="258"/>
            <ac:spMk id="32" creationId="{51D98CAC-3EFF-4342-BD5A-6C0E8CAB4C1A}"/>
          </ac:spMkLst>
        </pc:spChg>
        <pc:spChg chg="add">
          <ac:chgData name="Armando Rolins" userId="135243f5ca95e166" providerId="LiveId" clId="{F6037D36-D033-451F-B745-3D992798FB92}" dt="2020-11-15T15:38:14.040" v="47" actId="26606"/>
          <ac:spMkLst>
            <pc:docMk/>
            <pc:sldMk cId="769144948" sldId="258"/>
            <ac:spMk id="37" creationId="{0BC9EFE1-D8CB-4668-9980-DB108327A794}"/>
          </ac:spMkLst>
        </pc:spChg>
        <pc:spChg chg="add">
          <ac:chgData name="Armando Rolins" userId="135243f5ca95e166" providerId="LiveId" clId="{F6037D36-D033-451F-B745-3D992798FB92}" dt="2020-11-15T15:38:14.040" v="47" actId="26606"/>
          <ac:spMkLst>
            <pc:docMk/>
            <pc:sldMk cId="769144948" sldId="258"/>
            <ac:spMk id="41" creationId="{77DA6D33-2D62-458C-BF5D-DBF612FD557E}"/>
          </ac:spMkLst>
        </pc:spChg>
        <pc:picChg chg="add mod">
          <ac:chgData name="Armando Rolins" userId="135243f5ca95e166" providerId="LiveId" clId="{F6037D36-D033-451F-B745-3D992798FB92}" dt="2020-11-15T15:42:08.751" v="87" actId="1076"/>
          <ac:picMkLst>
            <pc:docMk/>
            <pc:sldMk cId="769144948" sldId="258"/>
            <ac:picMk id="4" creationId="{0BFD8D5D-75E9-46FD-B67C-3D928840671F}"/>
          </ac:picMkLst>
        </pc:picChg>
        <pc:picChg chg="del mod">
          <ac:chgData name="Armando Rolins" userId="135243f5ca95e166" providerId="LiveId" clId="{F6037D36-D033-451F-B745-3D992798FB92}" dt="2020-11-15T15:41:42.275" v="82" actId="478"/>
          <ac:picMkLst>
            <pc:docMk/>
            <pc:sldMk cId="769144948" sldId="258"/>
            <ac:picMk id="13" creationId="{A2967643-3B13-412F-9FA8-E7D118987BA7}"/>
          </ac:picMkLst>
        </pc:picChg>
        <pc:picChg chg="add">
          <ac:chgData name="Armando Rolins" userId="135243f5ca95e166" providerId="LiveId" clId="{F6037D36-D033-451F-B745-3D992798FB92}" dt="2020-11-15T15:38:14.040" v="47" actId="26606"/>
          <ac:picMkLst>
            <pc:docMk/>
            <pc:sldMk cId="769144948" sldId="258"/>
            <ac:picMk id="39" creationId="{7CBAE1BD-B8E4-4029-8AA2-C77E4FED9864}"/>
          </ac:picMkLst>
        </pc:picChg>
      </pc:sldChg>
      <pc:sldChg chg="addSp delSp modSp add mod">
        <pc:chgData name="Armando Rolins" userId="135243f5ca95e166" providerId="LiveId" clId="{F6037D36-D033-451F-B745-3D992798FB92}" dt="2020-11-17T04:26:40.907" v="5060" actId="114"/>
        <pc:sldMkLst>
          <pc:docMk/>
          <pc:sldMk cId="276440446" sldId="259"/>
        </pc:sldMkLst>
        <pc:spChg chg="add mod">
          <ac:chgData name="Armando Rolins" userId="135243f5ca95e166" providerId="LiveId" clId="{F6037D36-D033-451F-B745-3D992798FB92}" dt="2020-11-17T04:24:26.720" v="4978" actId="20577"/>
          <ac:spMkLst>
            <pc:docMk/>
            <pc:sldMk cId="276440446" sldId="259"/>
            <ac:spMk id="2" creationId="{DABF9560-3145-40D7-B54F-D2738E1979A7}"/>
          </ac:spMkLst>
        </pc:spChg>
        <pc:spChg chg="add mod">
          <ac:chgData name="Armando Rolins" userId="135243f5ca95e166" providerId="LiveId" clId="{F6037D36-D033-451F-B745-3D992798FB92}" dt="2020-11-17T04:24:35.097" v="4979" actId="20577"/>
          <ac:spMkLst>
            <pc:docMk/>
            <pc:sldMk cId="276440446" sldId="259"/>
            <ac:spMk id="3" creationId="{D171AA94-833F-412C-BF57-C233BE450D0A}"/>
          </ac:spMkLst>
        </pc:spChg>
        <pc:spChg chg="add mod">
          <ac:chgData name="Armando Rolins" userId="135243f5ca95e166" providerId="LiveId" clId="{F6037D36-D033-451F-B745-3D992798FB92}" dt="2020-11-17T04:24:36.520" v="4980" actId="20577"/>
          <ac:spMkLst>
            <pc:docMk/>
            <pc:sldMk cId="276440446" sldId="259"/>
            <ac:spMk id="4" creationId="{50A9EFB4-3567-439D-B838-ED147D7CD08D}"/>
          </ac:spMkLst>
        </pc:spChg>
        <pc:spChg chg="mod">
          <ac:chgData name="Armando Rolins" userId="135243f5ca95e166" providerId="LiveId" clId="{F6037D36-D033-451F-B745-3D992798FB92}" dt="2020-11-17T04:14:10.612" v="4814" actId="114"/>
          <ac:spMkLst>
            <pc:docMk/>
            <pc:sldMk cId="276440446" sldId="259"/>
            <ac:spMk id="6" creationId="{797DE7DA-571D-4D82-BB50-8A0AE882CF7A}"/>
          </ac:spMkLst>
        </pc:spChg>
        <pc:spChg chg="add mod ord">
          <ac:chgData name="Armando Rolins" userId="135243f5ca95e166" providerId="LiveId" clId="{F6037D36-D033-451F-B745-3D992798FB92}" dt="2020-11-17T03:02:07.580" v="3289" actId="164"/>
          <ac:spMkLst>
            <pc:docMk/>
            <pc:sldMk cId="276440446" sldId="259"/>
            <ac:spMk id="7" creationId="{2CC9CDAB-88B8-48D7-A377-A60217516BC1}"/>
          </ac:spMkLst>
        </pc:spChg>
        <pc:spChg chg="add del mod">
          <ac:chgData name="Armando Rolins" userId="135243f5ca95e166" providerId="LiveId" clId="{F6037D36-D033-451F-B745-3D992798FB92}" dt="2020-11-17T02:57:23.252" v="3216" actId="22"/>
          <ac:spMkLst>
            <pc:docMk/>
            <pc:sldMk cId="276440446" sldId="259"/>
            <ac:spMk id="8" creationId="{5FE3764D-EF56-4A7E-ACE5-F5BE016685E1}"/>
          </ac:spMkLst>
        </pc:spChg>
        <pc:spChg chg="add del">
          <ac:chgData name="Armando Rolins" userId="135243f5ca95e166" providerId="LiveId" clId="{F6037D36-D033-451F-B745-3D992798FB92}" dt="2020-11-17T02:57:35.925" v="3221" actId="478"/>
          <ac:spMkLst>
            <pc:docMk/>
            <pc:sldMk cId="276440446" sldId="259"/>
            <ac:spMk id="9" creationId="{0361D577-B3AA-4CCA-8750-48C0688C7F56}"/>
          </ac:spMkLst>
        </pc:spChg>
        <pc:spChg chg="add mod">
          <ac:chgData name="Armando Rolins" userId="135243f5ca95e166" providerId="LiveId" clId="{F6037D36-D033-451F-B745-3D992798FB92}" dt="2020-11-17T04:24:38.781" v="4981" actId="20577"/>
          <ac:spMkLst>
            <pc:docMk/>
            <pc:sldMk cId="276440446" sldId="259"/>
            <ac:spMk id="11" creationId="{DD2C02CF-4EDC-4F06-ADCD-91B8A2DFB7E9}"/>
          </ac:spMkLst>
        </pc:spChg>
        <pc:spChg chg="add del mod">
          <ac:chgData name="Armando Rolins" userId="135243f5ca95e166" providerId="LiveId" clId="{F6037D36-D033-451F-B745-3D992798FB92}" dt="2020-11-17T03:07:31.094" v="3378" actId="478"/>
          <ac:spMkLst>
            <pc:docMk/>
            <pc:sldMk cId="276440446" sldId="259"/>
            <ac:spMk id="12" creationId="{2D114E49-9E49-4CED-8972-09BE9186157E}"/>
          </ac:spMkLst>
        </pc:spChg>
        <pc:spChg chg="del">
          <ac:chgData name="Armando Rolins" userId="135243f5ca95e166" providerId="LiveId" clId="{F6037D36-D033-451F-B745-3D992798FB92}" dt="2020-11-15T21:32:57.759" v="693" actId="478"/>
          <ac:spMkLst>
            <pc:docMk/>
            <pc:sldMk cId="276440446" sldId="259"/>
            <ac:spMk id="13" creationId="{7613A299-7187-41DA-BEE7-B291238E2097}"/>
          </ac:spMkLst>
        </pc:spChg>
        <pc:spChg chg="add mod">
          <ac:chgData name="Armando Rolins" userId="135243f5ca95e166" providerId="LiveId" clId="{F6037D36-D033-451F-B745-3D992798FB92}" dt="2020-11-17T03:01:49.418" v="3285" actId="164"/>
          <ac:spMkLst>
            <pc:docMk/>
            <pc:sldMk cId="276440446" sldId="259"/>
            <ac:spMk id="13" creationId="{EB7D116A-1245-489A-A71F-D60A9D1F2176}"/>
          </ac:spMkLst>
        </pc:spChg>
        <pc:spChg chg="add mod">
          <ac:chgData name="Armando Rolins" userId="135243f5ca95e166" providerId="LiveId" clId="{F6037D36-D033-451F-B745-3D992798FB92}" dt="2020-11-17T03:00:39.958" v="3275" actId="1076"/>
          <ac:spMkLst>
            <pc:docMk/>
            <pc:sldMk cId="276440446" sldId="259"/>
            <ac:spMk id="14" creationId="{1E7FFAC1-AF58-4B34-86FF-4F836560BD5E}"/>
          </ac:spMkLst>
        </pc:spChg>
        <pc:spChg chg="add mod ord">
          <ac:chgData name="Armando Rolins" userId="135243f5ca95e166" providerId="LiveId" clId="{F6037D36-D033-451F-B745-3D992798FB92}" dt="2020-11-17T03:04:03.006" v="3303" actId="164"/>
          <ac:spMkLst>
            <pc:docMk/>
            <pc:sldMk cId="276440446" sldId="259"/>
            <ac:spMk id="15" creationId="{9C082D9D-07FC-4E81-894B-2479F0B72D45}"/>
          </ac:spMkLst>
        </pc:spChg>
        <pc:spChg chg="del">
          <ac:chgData name="Armando Rolins" userId="135243f5ca95e166" providerId="LiveId" clId="{F6037D36-D033-451F-B745-3D992798FB92}" dt="2020-11-15T21:33:03.620" v="698" actId="478"/>
          <ac:spMkLst>
            <pc:docMk/>
            <pc:sldMk cId="276440446" sldId="259"/>
            <ac:spMk id="15" creationId="{B9FE203D-B6E2-4E9A-ACE5-82E045E3A96C}"/>
          </ac:spMkLst>
        </pc:spChg>
        <pc:spChg chg="add mod">
          <ac:chgData name="Armando Rolins" userId="135243f5ca95e166" providerId="LiveId" clId="{F6037D36-D033-451F-B745-3D992798FB92}" dt="2020-11-17T03:01:04.473" v="3278" actId="1076"/>
          <ac:spMkLst>
            <pc:docMk/>
            <pc:sldMk cId="276440446" sldId="259"/>
            <ac:spMk id="16" creationId="{88F81A4E-0220-4A8E-A6E4-F029DC95266E}"/>
          </ac:spMkLst>
        </pc:spChg>
        <pc:spChg chg="add del">
          <ac:chgData name="Armando Rolins" userId="135243f5ca95e166" providerId="LiveId" clId="{F6037D36-D033-451F-B745-3D992798FB92}" dt="2020-11-17T02:58:13.285" v="3229" actId="478"/>
          <ac:spMkLst>
            <pc:docMk/>
            <pc:sldMk cId="276440446" sldId="259"/>
            <ac:spMk id="17" creationId="{78561480-1DA9-44D6-96B4-67C1F5D37553}"/>
          </ac:spMkLst>
        </pc:spChg>
        <pc:spChg chg="del">
          <ac:chgData name="Armando Rolins" userId="135243f5ca95e166" providerId="LiveId" clId="{F6037D36-D033-451F-B745-3D992798FB92}" dt="2020-11-15T21:32:59.924" v="695" actId="478"/>
          <ac:spMkLst>
            <pc:docMk/>
            <pc:sldMk cId="276440446" sldId="259"/>
            <ac:spMk id="17" creationId="{A1BAB416-FD0B-449D-ABFB-4B2C0628CDDB}"/>
          </ac:spMkLst>
        </pc:spChg>
        <pc:spChg chg="add mod">
          <ac:chgData name="Armando Rolins" userId="135243f5ca95e166" providerId="LiveId" clId="{F6037D36-D033-451F-B745-3D992798FB92}" dt="2020-11-17T04:24:45.873" v="4983" actId="20577"/>
          <ac:spMkLst>
            <pc:docMk/>
            <pc:sldMk cId="276440446" sldId="259"/>
            <ac:spMk id="18" creationId="{2C16B8FC-8443-41F5-98A1-CF2506176FE7}"/>
          </ac:spMkLst>
        </pc:spChg>
        <pc:spChg chg="del">
          <ac:chgData name="Armando Rolins" userId="135243f5ca95e166" providerId="LiveId" clId="{F6037D36-D033-451F-B745-3D992798FB92}" dt="2020-11-15T21:33:01.148" v="696" actId="478"/>
          <ac:spMkLst>
            <pc:docMk/>
            <pc:sldMk cId="276440446" sldId="259"/>
            <ac:spMk id="18" creationId="{A3357BFC-CB7A-4870-966C-BB68F7F6D5F6}"/>
          </ac:spMkLst>
        </pc:spChg>
        <pc:spChg chg="add mod">
          <ac:chgData name="Armando Rolins" userId="135243f5ca95e166" providerId="LiveId" clId="{F6037D36-D033-451F-B745-3D992798FB92}" dt="2020-11-17T03:02:55.190" v="3291" actId="1076"/>
          <ac:spMkLst>
            <pc:docMk/>
            <pc:sldMk cId="276440446" sldId="259"/>
            <ac:spMk id="19" creationId="{D7F8C6A1-5C59-48C4-B25C-5988BFFAB34C}"/>
          </ac:spMkLst>
        </pc:spChg>
        <pc:spChg chg="del">
          <ac:chgData name="Armando Rolins" userId="135243f5ca95e166" providerId="LiveId" clId="{F6037D36-D033-451F-B745-3D992798FB92}" dt="2020-11-15T21:33:04.757" v="699" actId="478"/>
          <ac:spMkLst>
            <pc:docMk/>
            <pc:sldMk cId="276440446" sldId="259"/>
            <ac:spMk id="20" creationId="{D219848B-407D-4F80-8801-4E80D09278BE}"/>
          </ac:spMkLst>
        </pc:spChg>
        <pc:spChg chg="add mod">
          <ac:chgData name="Armando Rolins" userId="135243f5ca95e166" providerId="LiveId" clId="{F6037D36-D033-451F-B745-3D992798FB92}" dt="2020-11-17T03:03:28.597" v="3297" actId="1076"/>
          <ac:spMkLst>
            <pc:docMk/>
            <pc:sldMk cId="276440446" sldId="259"/>
            <ac:spMk id="21" creationId="{72F90677-63C5-4E3F-AB4D-93BAF95BC818}"/>
          </ac:spMkLst>
        </pc:spChg>
        <pc:spChg chg="del">
          <ac:chgData name="Armando Rolins" userId="135243f5ca95e166" providerId="LiveId" clId="{F6037D36-D033-451F-B745-3D992798FB92}" dt="2020-11-15T21:33:02.676" v="697" actId="478"/>
          <ac:spMkLst>
            <pc:docMk/>
            <pc:sldMk cId="276440446" sldId="259"/>
            <ac:spMk id="22" creationId="{174DD3AA-A492-41BD-9B82-2A439D89D808}"/>
          </ac:spMkLst>
        </pc:spChg>
        <pc:spChg chg="add mod">
          <ac:chgData name="Armando Rolins" userId="135243f5ca95e166" providerId="LiveId" clId="{F6037D36-D033-451F-B745-3D992798FB92}" dt="2020-11-17T04:24:44.413" v="4982" actId="20577"/>
          <ac:spMkLst>
            <pc:docMk/>
            <pc:sldMk cId="276440446" sldId="259"/>
            <ac:spMk id="23" creationId="{257A843D-4B7B-426A-BE49-147397DF9AD4}"/>
          </ac:spMkLst>
        </pc:spChg>
        <pc:spChg chg="del">
          <ac:chgData name="Armando Rolins" userId="135243f5ca95e166" providerId="LiveId" clId="{F6037D36-D033-451F-B745-3D992798FB92}" dt="2020-11-15T21:33:08.577" v="702" actId="478"/>
          <ac:spMkLst>
            <pc:docMk/>
            <pc:sldMk cId="276440446" sldId="259"/>
            <ac:spMk id="24" creationId="{0EC17052-C5DC-4DEF-97B9-92EFDCBFFD6D}"/>
          </ac:spMkLst>
        </pc:spChg>
        <pc:spChg chg="add mod">
          <ac:chgData name="Armando Rolins" userId="135243f5ca95e166" providerId="LiveId" clId="{F6037D36-D033-451F-B745-3D992798FB92}" dt="2020-11-17T03:03:17.246" v="3295" actId="1076"/>
          <ac:spMkLst>
            <pc:docMk/>
            <pc:sldMk cId="276440446" sldId="259"/>
            <ac:spMk id="24" creationId="{694B19D8-E483-44D5-9754-346FC68524E7}"/>
          </ac:spMkLst>
        </pc:spChg>
        <pc:spChg chg="add mod">
          <ac:chgData name="Armando Rolins" userId="135243f5ca95e166" providerId="LiveId" clId="{F6037D36-D033-451F-B745-3D992798FB92}" dt="2020-11-17T03:02:20.054" v="3290" actId="1076"/>
          <ac:spMkLst>
            <pc:docMk/>
            <pc:sldMk cId="276440446" sldId="259"/>
            <ac:spMk id="25" creationId="{84E50A2F-CE60-49BE-9A77-611F6DA44C03}"/>
          </ac:spMkLst>
        </pc:spChg>
        <pc:spChg chg="add del mod">
          <ac:chgData name="Armando Rolins" userId="135243f5ca95e166" providerId="LiveId" clId="{F6037D36-D033-451F-B745-3D992798FB92}" dt="2020-11-16T15:47:30.960" v="1729" actId="478"/>
          <ac:spMkLst>
            <pc:docMk/>
            <pc:sldMk cId="276440446" sldId="259"/>
            <ac:spMk id="27" creationId="{4CE72556-248B-4C2E-9822-EC6837AF5325}"/>
          </ac:spMkLst>
        </pc:spChg>
        <pc:spChg chg="del">
          <ac:chgData name="Armando Rolins" userId="135243f5ca95e166" providerId="LiveId" clId="{F6037D36-D033-451F-B745-3D992798FB92}" dt="2020-11-15T21:33:07.774" v="701" actId="478"/>
          <ac:spMkLst>
            <pc:docMk/>
            <pc:sldMk cId="276440446" sldId="259"/>
            <ac:spMk id="28" creationId="{ADDE09CB-0FA9-4B31-8799-F50C24BA05F2}"/>
          </ac:spMkLst>
        </pc:spChg>
        <pc:spChg chg="add mod">
          <ac:chgData name="Armando Rolins" userId="135243f5ca95e166" providerId="LiveId" clId="{F6037D36-D033-451F-B745-3D992798FB92}" dt="2020-11-17T03:04:36.684" v="3309" actId="164"/>
          <ac:spMkLst>
            <pc:docMk/>
            <pc:sldMk cId="276440446" sldId="259"/>
            <ac:spMk id="30" creationId="{6FA92ECB-2E92-45E6-B8B6-22566BA6FCA4}"/>
          </ac:spMkLst>
        </pc:spChg>
        <pc:spChg chg="del">
          <ac:chgData name="Armando Rolins" userId="135243f5ca95e166" providerId="LiveId" clId="{F6037D36-D033-451F-B745-3D992798FB92}" dt="2020-11-15T21:32:58.756" v="694" actId="478"/>
          <ac:spMkLst>
            <pc:docMk/>
            <pc:sldMk cId="276440446" sldId="259"/>
            <ac:spMk id="30" creationId="{CDB11D7B-AEFC-4952-8D21-1C063EBBA4FB}"/>
          </ac:spMkLst>
        </pc:spChg>
        <pc:spChg chg="del">
          <ac:chgData name="Armando Rolins" userId="135243f5ca95e166" providerId="LiveId" clId="{F6037D36-D033-451F-B745-3D992798FB92}" dt="2020-11-15T21:33:09.852" v="703" actId="478"/>
          <ac:spMkLst>
            <pc:docMk/>
            <pc:sldMk cId="276440446" sldId="259"/>
            <ac:spMk id="31" creationId="{7766768E-33FD-4396-9AB2-E92650F0F9B5}"/>
          </ac:spMkLst>
        </pc:spChg>
        <pc:spChg chg="add mod">
          <ac:chgData name="Armando Rolins" userId="135243f5ca95e166" providerId="LiveId" clId="{F6037D36-D033-451F-B745-3D992798FB92}" dt="2020-11-17T04:24:47.597" v="4984" actId="20577"/>
          <ac:spMkLst>
            <pc:docMk/>
            <pc:sldMk cId="276440446" sldId="259"/>
            <ac:spMk id="34" creationId="{3BBE52F9-0501-412A-93BB-DC7847401D86}"/>
          </ac:spMkLst>
        </pc:spChg>
        <pc:spChg chg="add mod">
          <ac:chgData name="Armando Rolins" userId="135243f5ca95e166" providerId="LiveId" clId="{F6037D36-D033-451F-B745-3D992798FB92}" dt="2020-11-17T03:05:40.555" v="3322" actId="164"/>
          <ac:spMkLst>
            <pc:docMk/>
            <pc:sldMk cId="276440446" sldId="259"/>
            <ac:spMk id="36" creationId="{A00EF695-35BC-42FA-8099-BB1F88310C35}"/>
          </ac:spMkLst>
        </pc:spChg>
        <pc:spChg chg="add mod">
          <ac:chgData name="Armando Rolins" userId="135243f5ca95e166" providerId="LiveId" clId="{F6037D36-D033-451F-B745-3D992798FB92}" dt="2020-11-17T04:15:38.466" v="4843" actId="20577"/>
          <ac:spMkLst>
            <pc:docMk/>
            <pc:sldMk cId="276440446" sldId="259"/>
            <ac:spMk id="37" creationId="{518D07E5-BC2A-45A3-B994-835C5EBAEFC8}"/>
          </ac:spMkLst>
        </pc:spChg>
        <pc:spChg chg="del">
          <ac:chgData name="Armando Rolins" userId="135243f5ca95e166" providerId="LiveId" clId="{F6037D36-D033-451F-B745-3D992798FB92}" dt="2020-11-15T21:33:11.366" v="704" actId="478"/>
          <ac:spMkLst>
            <pc:docMk/>
            <pc:sldMk cId="276440446" sldId="259"/>
            <ac:spMk id="39" creationId="{51298C15-652E-40BB-B217-5D219B647BF6}"/>
          </ac:spMkLst>
        </pc:spChg>
        <pc:spChg chg="add mod">
          <ac:chgData name="Armando Rolins" userId="135243f5ca95e166" providerId="LiveId" clId="{F6037D36-D033-451F-B745-3D992798FB92}" dt="2020-11-16T16:09:25.232" v="1801" actId="1076"/>
          <ac:spMkLst>
            <pc:docMk/>
            <pc:sldMk cId="276440446" sldId="259"/>
            <ac:spMk id="40" creationId="{873757EF-ED22-45C5-B1BC-441846D9DC86}"/>
          </ac:spMkLst>
        </pc:spChg>
        <pc:spChg chg="del">
          <ac:chgData name="Armando Rolins" userId="135243f5ca95e166" providerId="LiveId" clId="{F6037D36-D033-451F-B745-3D992798FB92}" dt="2020-11-15T21:33:14.074" v="707" actId="478"/>
          <ac:spMkLst>
            <pc:docMk/>
            <pc:sldMk cId="276440446" sldId="259"/>
            <ac:spMk id="41" creationId="{B580241A-180E-4413-9C71-D72D23D58F8D}"/>
          </ac:spMkLst>
        </pc:spChg>
        <pc:spChg chg="del">
          <ac:chgData name="Armando Rolins" userId="135243f5ca95e166" providerId="LiveId" clId="{F6037D36-D033-451F-B745-3D992798FB92}" dt="2020-11-15T21:33:11.997" v="705" actId="478"/>
          <ac:spMkLst>
            <pc:docMk/>
            <pc:sldMk cId="276440446" sldId="259"/>
            <ac:spMk id="43" creationId="{2BDB6F3E-03F4-4645-905D-FB895BCAE995}"/>
          </ac:spMkLst>
        </pc:spChg>
        <pc:spChg chg="add mod">
          <ac:chgData name="Armando Rolins" userId="135243f5ca95e166" providerId="LiveId" clId="{F6037D36-D033-451F-B745-3D992798FB92}" dt="2020-11-17T04:26:40.907" v="5060" actId="114"/>
          <ac:spMkLst>
            <pc:docMk/>
            <pc:sldMk cId="276440446" sldId="259"/>
            <ac:spMk id="43" creationId="{CAB13A12-390A-4334-8959-8B0492BBB701}"/>
          </ac:spMkLst>
        </pc:spChg>
        <pc:spChg chg="del">
          <ac:chgData name="Armando Rolins" userId="135243f5ca95e166" providerId="LiveId" clId="{F6037D36-D033-451F-B745-3D992798FB92}" dt="2020-11-15T21:33:12.949" v="706" actId="478"/>
          <ac:spMkLst>
            <pc:docMk/>
            <pc:sldMk cId="276440446" sldId="259"/>
            <ac:spMk id="45" creationId="{E2A62158-0D90-4F0E-895E-469FF2614F97}"/>
          </ac:spMkLst>
        </pc:spChg>
        <pc:spChg chg="add mod">
          <ac:chgData name="Armando Rolins" userId="135243f5ca95e166" providerId="LiveId" clId="{F6037D36-D033-451F-B745-3D992798FB92}" dt="2020-11-16T16:09:25.232" v="1801" actId="1076"/>
          <ac:spMkLst>
            <pc:docMk/>
            <pc:sldMk cId="276440446" sldId="259"/>
            <ac:spMk id="47" creationId="{A1BE3121-CE69-411D-A3E0-4F48E1A3778F}"/>
          </ac:spMkLst>
        </pc:spChg>
        <pc:spChg chg="add mod">
          <ac:chgData name="Armando Rolins" userId="135243f5ca95e166" providerId="LiveId" clId="{F6037D36-D033-451F-B745-3D992798FB92}" dt="2020-11-17T04:25:29.705" v="4989" actId="14100"/>
          <ac:spMkLst>
            <pc:docMk/>
            <pc:sldMk cId="276440446" sldId="259"/>
            <ac:spMk id="49" creationId="{688C8BE5-2474-4ED8-ABD1-C929B755B7F7}"/>
          </ac:spMkLst>
        </pc:spChg>
        <pc:spChg chg="add mod">
          <ac:chgData name="Armando Rolins" userId="135243f5ca95e166" providerId="LiveId" clId="{F6037D36-D033-451F-B745-3D992798FB92}" dt="2020-11-16T13:53:12.191" v="1638" actId="164"/>
          <ac:spMkLst>
            <pc:docMk/>
            <pc:sldMk cId="276440446" sldId="259"/>
            <ac:spMk id="54" creationId="{6D7A33D8-B938-4918-BD0B-7E12DAB3F0DA}"/>
          </ac:spMkLst>
        </pc:spChg>
        <pc:spChg chg="add mod ord">
          <ac:chgData name="Armando Rolins" userId="135243f5ca95e166" providerId="LiveId" clId="{F6037D36-D033-451F-B745-3D992798FB92}" dt="2020-11-16T13:53:12.191" v="1638" actId="164"/>
          <ac:spMkLst>
            <pc:docMk/>
            <pc:sldMk cId="276440446" sldId="259"/>
            <ac:spMk id="56" creationId="{6EF9C3CF-6E5C-4C91-85A7-8F9CC05EA465}"/>
          </ac:spMkLst>
        </pc:spChg>
        <pc:spChg chg="add mod">
          <ac:chgData name="Armando Rolins" userId="135243f5ca95e166" providerId="LiveId" clId="{F6037D36-D033-451F-B745-3D992798FB92}" dt="2020-11-17T04:25:32.022" v="4990" actId="20577"/>
          <ac:spMkLst>
            <pc:docMk/>
            <pc:sldMk cId="276440446" sldId="259"/>
            <ac:spMk id="64" creationId="{A6975B78-379C-459D-A136-623571940CF9}"/>
          </ac:spMkLst>
        </pc:spChg>
        <pc:spChg chg="add del mod">
          <ac:chgData name="Armando Rolins" userId="135243f5ca95e166" providerId="LiveId" clId="{F6037D36-D033-451F-B745-3D992798FB92}" dt="2020-11-16T16:08:49.158" v="1795" actId="478"/>
          <ac:spMkLst>
            <pc:docMk/>
            <pc:sldMk cId="276440446" sldId="259"/>
            <ac:spMk id="67" creationId="{F84670C8-675D-4AF1-B904-52451996EE5B}"/>
          </ac:spMkLst>
        </pc:spChg>
        <pc:grpChg chg="del">
          <ac:chgData name="Armando Rolins" userId="135243f5ca95e166" providerId="LiveId" clId="{F6037D36-D033-451F-B745-3D992798FB92}" dt="2020-11-15T21:32:56.861" v="692" actId="478"/>
          <ac:grpSpMkLst>
            <pc:docMk/>
            <pc:sldMk cId="276440446" sldId="259"/>
            <ac:grpSpMk id="12" creationId="{0188307D-763F-416A-BC2B-064EEA0DD333}"/>
          </ac:grpSpMkLst>
        </pc:grpChg>
        <pc:grpChg chg="add mod">
          <ac:chgData name="Armando Rolins" userId="135243f5ca95e166" providerId="LiveId" clId="{F6037D36-D033-451F-B745-3D992798FB92}" dt="2020-11-17T03:02:07.580" v="3289" actId="164"/>
          <ac:grpSpMkLst>
            <pc:docMk/>
            <pc:sldMk cId="276440446" sldId="259"/>
            <ac:grpSpMk id="20" creationId="{16E1C516-C2A4-46C0-880A-1BCEFC8BBC49}"/>
          </ac:grpSpMkLst>
        </pc:grpChg>
        <pc:grpChg chg="add mod">
          <ac:chgData name="Armando Rolins" userId="135243f5ca95e166" providerId="LiveId" clId="{F6037D36-D033-451F-B745-3D992798FB92}" dt="2020-11-17T03:03:09.325" v="3294" actId="164"/>
          <ac:grpSpMkLst>
            <pc:docMk/>
            <pc:sldMk cId="276440446" sldId="259"/>
            <ac:grpSpMk id="22" creationId="{28497A84-7B45-4BB8-A009-B00FD12C0CCF}"/>
          </ac:grpSpMkLst>
        </pc:grpChg>
        <pc:grpChg chg="add mod">
          <ac:chgData name="Armando Rolins" userId="135243f5ca95e166" providerId="LiveId" clId="{F6037D36-D033-451F-B745-3D992798FB92}" dt="2020-11-17T03:04:03.006" v="3303" actId="164"/>
          <ac:grpSpMkLst>
            <pc:docMk/>
            <pc:sldMk cId="276440446" sldId="259"/>
            <ac:grpSpMk id="26" creationId="{95797D7D-9662-47F3-934C-8DBFE30EB16E}"/>
          </ac:grpSpMkLst>
        </pc:grpChg>
        <pc:grpChg chg="add mod">
          <ac:chgData name="Armando Rolins" userId="135243f5ca95e166" providerId="LiveId" clId="{F6037D36-D033-451F-B745-3D992798FB92}" dt="2020-11-17T03:04:36.684" v="3309" actId="164"/>
          <ac:grpSpMkLst>
            <pc:docMk/>
            <pc:sldMk cId="276440446" sldId="259"/>
            <ac:grpSpMk id="28" creationId="{D7518D74-4254-4429-A61D-BF3166AB2933}"/>
          </ac:grpSpMkLst>
        </pc:grpChg>
        <pc:grpChg chg="add mod">
          <ac:chgData name="Armando Rolins" userId="135243f5ca95e166" providerId="LiveId" clId="{F6037D36-D033-451F-B745-3D992798FB92}" dt="2020-11-17T03:05:40.555" v="3322" actId="164"/>
          <ac:grpSpMkLst>
            <pc:docMk/>
            <pc:sldMk cId="276440446" sldId="259"/>
            <ac:grpSpMk id="32" creationId="{CABFBB80-111B-41F9-AA72-66C2FA13417B}"/>
          </ac:grpSpMkLst>
        </pc:grpChg>
        <pc:grpChg chg="add mod">
          <ac:chgData name="Armando Rolins" userId="135243f5ca95e166" providerId="LiveId" clId="{F6037D36-D033-451F-B745-3D992798FB92}" dt="2020-11-17T03:07:44.367" v="3380" actId="1076"/>
          <ac:grpSpMkLst>
            <pc:docMk/>
            <pc:sldMk cId="276440446" sldId="259"/>
            <ac:grpSpMk id="42" creationId="{9AEF3BB3-F6BD-4E64-A81D-B66E56DCBA3E}"/>
          </ac:grpSpMkLst>
        </pc:grpChg>
        <pc:grpChg chg="add mod">
          <ac:chgData name="Armando Rolins" userId="135243f5ca95e166" providerId="LiveId" clId="{F6037D36-D033-451F-B745-3D992798FB92}" dt="2020-11-17T03:08:57.197" v="3389" actId="1076"/>
          <ac:grpSpMkLst>
            <pc:docMk/>
            <pc:sldMk cId="276440446" sldId="259"/>
            <ac:grpSpMk id="65" creationId="{D0DB3B83-4428-4D86-858E-9156F7457354}"/>
          </ac:grpSpMkLst>
        </pc:grpChg>
        <pc:grpChg chg="add mod">
          <ac:chgData name="Armando Rolins" userId="135243f5ca95e166" providerId="LiveId" clId="{F6037D36-D033-451F-B745-3D992798FB92}" dt="2020-11-17T03:01:49.418" v="3285" actId="164"/>
          <ac:grpSpMkLst>
            <pc:docMk/>
            <pc:sldMk cId="276440446" sldId="259"/>
            <ac:grpSpMk id="68" creationId="{5AEC4CBB-A963-459A-87A3-A1D1C0B15FF4}"/>
          </ac:grpSpMkLst>
        </pc:grpChg>
        <pc:picChg chg="add mod">
          <ac:chgData name="Armando Rolins" userId="135243f5ca95e166" providerId="LiveId" clId="{F6037D36-D033-451F-B745-3D992798FB92}" dt="2020-11-17T03:09:24.095" v="3395" actId="1076"/>
          <ac:picMkLst>
            <pc:docMk/>
            <pc:sldMk cId="276440446" sldId="259"/>
            <ac:picMk id="44" creationId="{F5C6B11A-ED9C-46BA-9940-B8C9FC740163}"/>
          </ac:picMkLst>
        </pc:picChg>
        <pc:picChg chg="add mod">
          <ac:chgData name="Armando Rolins" userId="135243f5ca95e166" providerId="LiveId" clId="{F6037D36-D033-451F-B745-3D992798FB92}" dt="2020-11-16T13:53:12.191" v="1638" actId="164"/>
          <ac:picMkLst>
            <pc:docMk/>
            <pc:sldMk cId="276440446" sldId="259"/>
            <ac:picMk id="51" creationId="{30715F31-B711-47DC-8A69-8535F83554C1}"/>
          </ac:picMkLst>
        </pc:picChg>
        <pc:picChg chg="add del mod">
          <ac:chgData name="Armando Rolins" userId="135243f5ca95e166" providerId="LiveId" clId="{F6037D36-D033-451F-B745-3D992798FB92}" dt="2020-11-16T13:49:41.218" v="1561" actId="478"/>
          <ac:picMkLst>
            <pc:docMk/>
            <pc:sldMk cId="276440446" sldId="259"/>
            <ac:picMk id="53" creationId="{5918916D-8287-46C8-9D05-F3B7A092E952}"/>
          </ac:picMkLst>
        </pc:picChg>
        <pc:picChg chg="add mod">
          <ac:chgData name="Armando Rolins" userId="135243f5ca95e166" providerId="LiveId" clId="{F6037D36-D033-451F-B745-3D992798FB92}" dt="2020-11-16T13:53:12.191" v="1638" actId="164"/>
          <ac:picMkLst>
            <pc:docMk/>
            <pc:sldMk cId="276440446" sldId="259"/>
            <ac:picMk id="58" creationId="{57B5A6F1-FFD0-4CEB-8A5A-6A77B3D3D9D5}"/>
          </ac:picMkLst>
        </pc:picChg>
        <pc:cxnChg chg="del mod">
          <ac:chgData name="Armando Rolins" userId="135243f5ca95e166" providerId="LiveId" clId="{F6037D36-D033-451F-B745-3D992798FB92}" dt="2020-11-15T21:33:06.228" v="700" actId="478"/>
          <ac:cxnSpMkLst>
            <pc:docMk/>
            <pc:sldMk cId="276440446" sldId="259"/>
            <ac:cxnSpMk id="33" creationId="{3DC69EAD-4A3B-46F4-AC15-BB1EBDF4F658}"/>
          </ac:cxnSpMkLst>
        </pc:cxnChg>
        <pc:cxnChg chg="add mod">
          <ac:chgData name="Armando Rolins" userId="135243f5ca95e166" providerId="LiveId" clId="{F6037D36-D033-451F-B745-3D992798FB92}" dt="2020-11-16T13:53:12.191" v="1638" actId="164"/>
          <ac:cxnSpMkLst>
            <pc:docMk/>
            <pc:sldMk cId="276440446" sldId="259"/>
            <ac:cxnSpMk id="60" creationId="{C07BC17C-2D45-4A3D-B9AE-E56924C16627}"/>
          </ac:cxnSpMkLst>
        </pc:cxnChg>
      </pc:sldChg>
      <pc:sldChg chg="new del">
        <pc:chgData name="Armando Rolins" userId="135243f5ca95e166" providerId="LiveId" clId="{F6037D36-D033-451F-B745-3D992798FB92}" dt="2020-11-15T21:31:33.517" v="660" actId="680"/>
        <pc:sldMkLst>
          <pc:docMk/>
          <pc:sldMk cId="522824219" sldId="259"/>
        </pc:sldMkLst>
      </pc:sldChg>
      <pc:sldChg chg="add del">
        <pc:chgData name="Armando Rolins" userId="135243f5ca95e166" providerId="LiveId" clId="{F6037D36-D033-451F-B745-3D992798FB92}" dt="2020-11-15T21:32:40.314" v="668" actId="47"/>
        <pc:sldMkLst>
          <pc:docMk/>
          <pc:sldMk cId="2840381558" sldId="259"/>
        </pc:sldMkLst>
      </pc:sldChg>
      <pc:sldChg chg="new del">
        <pc:chgData name="Armando Rolins" userId="135243f5ca95e166" providerId="LiveId" clId="{F6037D36-D033-451F-B745-3D992798FB92}" dt="2020-11-16T16:07:46.913" v="1777" actId="47"/>
        <pc:sldMkLst>
          <pc:docMk/>
          <pc:sldMk cId="1611722697" sldId="260"/>
        </pc:sldMkLst>
      </pc:sldChg>
      <pc:sldChg chg="addSp delSp modSp add mod">
        <pc:chgData name="Armando Rolins" userId="135243f5ca95e166" providerId="LiveId" clId="{F6037D36-D033-451F-B745-3D992798FB92}" dt="2020-11-17T04:27:37.264" v="5077" actId="20577"/>
        <pc:sldMkLst>
          <pc:docMk/>
          <pc:sldMk cId="3470403297" sldId="260"/>
        </pc:sldMkLst>
        <pc:spChg chg="del">
          <ac:chgData name="Armando Rolins" userId="135243f5ca95e166" providerId="LiveId" clId="{F6037D36-D033-451F-B745-3D992798FB92}" dt="2020-11-16T16:08:06.322" v="1783" actId="478"/>
          <ac:spMkLst>
            <pc:docMk/>
            <pc:sldMk cId="3470403297" sldId="260"/>
            <ac:spMk id="2" creationId="{DABF9560-3145-40D7-B54F-D2738E1979A7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3" creationId="{D171AA94-833F-412C-BF57-C233BE450D0A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4" creationId="{50A9EFB4-3567-439D-B838-ED147D7CD08D}"/>
          </ac:spMkLst>
        </pc:spChg>
        <pc:spChg chg="mod">
          <ac:chgData name="Armando Rolins" userId="135243f5ca95e166" providerId="LiveId" clId="{F6037D36-D033-451F-B745-3D992798FB92}" dt="2020-11-16T23:52:34.796" v="3100" actId="14100"/>
          <ac:spMkLst>
            <pc:docMk/>
            <pc:sldMk cId="3470403297" sldId="260"/>
            <ac:spMk id="6" creationId="{797DE7DA-571D-4D82-BB50-8A0AE882CF7A}"/>
          </ac:spMkLst>
        </pc:spChg>
        <pc:spChg chg="add mod">
          <ac:chgData name="Armando Rolins" userId="135243f5ca95e166" providerId="LiveId" clId="{F6037D36-D033-451F-B745-3D992798FB92}" dt="2020-11-17T04:27:37.264" v="5077" actId="20577"/>
          <ac:spMkLst>
            <pc:docMk/>
            <pc:sldMk cId="3470403297" sldId="260"/>
            <ac:spMk id="7" creationId="{21652665-0FA3-4303-AE56-08528F71EFD7}"/>
          </ac:spMkLst>
        </pc:spChg>
        <pc:spChg chg="add del mod">
          <ac:chgData name="Armando Rolins" userId="135243f5ca95e166" providerId="LiveId" clId="{F6037D36-D033-451F-B745-3D992798FB92}" dt="2020-11-16T18:20:41.838" v="2177" actId="478"/>
          <ac:spMkLst>
            <pc:docMk/>
            <pc:sldMk cId="3470403297" sldId="260"/>
            <ac:spMk id="8" creationId="{EB292E2B-912B-462F-A043-CD23F9C4F943}"/>
          </ac:spMkLst>
        </pc:spChg>
        <pc:spChg chg="add mod">
          <ac:chgData name="Armando Rolins" userId="135243f5ca95e166" providerId="LiveId" clId="{F6037D36-D033-451F-B745-3D992798FB92}" dt="2020-11-17T03:12:39.495" v="3510" actId="164"/>
          <ac:spMkLst>
            <pc:docMk/>
            <pc:sldMk cId="3470403297" sldId="260"/>
            <ac:spMk id="9" creationId="{A101F875-152B-400F-B85F-B3AFDC513C69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11" creationId="{DD2C02CF-4EDC-4F06-ADCD-91B8A2DFB7E9}"/>
          </ac:spMkLst>
        </pc:spChg>
        <pc:spChg chg="add mod">
          <ac:chgData name="Armando Rolins" userId="135243f5ca95e166" providerId="LiveId" clId="{F6037D36-D033-451F-B745-3D992798FB92}" dt="2020-11-17T03:12:39.495" v="3510" actId="164"/>
          <ac:spMkLst>
            <pc:docMk/>
            <pc:sldMk cId="3470403297" sldId="260"/>
            <ac:spMk id="14" creationId="{0FE1CF18-D980-4366-9F25-BC5646A043D6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14" creationId="{1E7FFAC1-AF58-4B34-86FF-4F836560BD5E}"/>
          </ac:spMkLst>
        </pc:spChg>
        <pc:spChg chg="add mod">
          <ac:chgData name="Armando Rolins" userId="135243f5ca95e166" providerId="LiveId" clId="{F6037D36-D033-451F-B745-3D992798FB92}" dt="2020-11-17T03:12:39.495" v="3510" actId="164"/>
          <ac:spMkLst>
            <pc:docMk/>
            <pc:sldMk cId="3470403297" sldId="260"/>
            <ac:spMk id="15" creationId="{F52E62C7-488D-4B03-B941-B9C2BC68DA01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16" creationId="{88F81A4E-0220-4A8E-A6E4-F029DC95266E}"/>
          </ac:spMkLst>
        </pc:spChg>
        <pc:spChg chg="add mod">
          <ac:chgData name="Armando Rolins" userId="135243f5ca95e166" providerId="LiveId" clId="{F6037D36-D033-451F-B745-3D992798FB92}" dt="2020-11-17T03:12:39.495" v="3510" actId="164"/>
          <ac:spMkLst>
            <pc:docMk/>
            <pc:sldMk cId="3470403297" sldId="260"/>
            <ac:spMk id="17" creationId="{9845E18B-15E3-4A69-A687-8128EA53948A}"/>
          </ac:spMkLst>
        </pc:spChg>
        <pc:spChg chg="add mod">
          <ac:chgData name="Armando Rolins" userId="135243f5ca95e166" providerId="LiveId" clId="{F6037D36-D033-451F-B745-3D992798FB92}" dt="2020-11-17T03:12:39.495" v="3510" actId="164"/>
          <ac:spMkLst>
            <pc:docMk/>
            <pc:sldMk cId="3470403297" sldId="260"/>
            <ac:spMk id="19" creationId="{C5F244DD-1FFF-4B39-869B-A47B4C6CAE79}"/>
          </ac:spMkLst>
        </pc:spChg>
        <pc:spChg chg="del">
          <ac:chgData name="Armando Rolins" userId="135243f5ca95e166" providerId="LiveId" clId="{F6037D36-D033-451F-B745-3D992798FB92}" dt="2020-11-16T16:08:18.010" v="1785" actId="478"/>
          <ac:spMkLst>
            <pc:docMk/>
            <pc:sldMk cId="3470403297" sldId="260"/>
            <ac:spMk id="19" creationId="{D7F8C6A1-5C59-48C4-B25C-5988BFFAB34C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21" creationId="{72F90677-63C5-4E3F-AB4D-93BAF95BC818}"/>
          </ac:spMkLst>
        </pc:spChg>
        <pc:spChg chg="add mod">
          <ac:chgData name="Armando Rolins" userId="135243f5ca95e166" providerId="LiveId" clId="{F6037D36-D033-451F-B745-3D992798FB92}" dt="2020-11-17T03:12:39.495" v="3510" actId="164"/>
          <ac:spMkLst>
            <pc:docMk/>
            <pc:sldMk cId="3470403297" sldId="260"/>
            <ac:spMk id="21" creationId="{9A47C4D9-6B67-4EBF-B272-AAA7FD4E95C5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23" creationId="{257A843D-4B7B-426A-BE49-147397DF9AD4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25" creationId="{84E50A2F-CE60-49BE-9A77-611F6DA44C03}"/>
          </ac:spMkLst>
        </pc:spChg>
        <pc:spChg chg="add mod">
          <ac:chgData name="Armando Rolins" userId="135243f5ca95e166" providerId="LiveId" clId="{F6037D36-D033-451F-B745-3D992798FB92}" dt="2020-11-17T04:17:23.189" v="4858" actId="114"/>
          <ac:spMkLst>
            <pc:docMk/>
            <pc:sldMk cId="3470403297" sldId="260"/>
            <ac:spMk id="27" creationId="{949220FD-FF05-4720-A05B-009238E1BA61}"/>
          </ac:spMkLst>
        </pc:spChg>
        <pc:spChg chg="add mod">
          <ac:chgData name="Armando Rolins" userId="135243f5ca95e166" providerId="LiveId" clId="{F6037D36-D033-451F-B745-3D992798FB92}" dt="2020-11-17T03:18:47.571" v="3679"/>
          <ac:spMkLst>
            <pc:docMk/>
            <pc:sldMk cId="3470403297" sldId="260"/>
            <ac:spMk id="29" creationId="{A1D7EA99-3357-48EB-B631-B7738DF320B8}"/>
          </ac:spMkLst>
        </pc:spChg>
        <pc:spChg chg="add mod">
          <ac:chgData name="Armando Rolins" userId="135243f5ca95e166" providerId="LiveId" clId="{F6037D36-D033-451F-B745-3D992798FB92}" dt="2020-11-17T03:19:15.129" v="3706" actId="313"/>
          <ac:spMkLst>
            <pc:docMk/>
            <pc:sldMk cId="3470403297" sldId="260"/>
            <ac:spMk id="30" creationId="{0EE2B5F7-94AA-45CE-9299-35851B11CA4E}"/>
          </ac:spMkLst>
        </pc:spChg>
        <pc:spChg chg="add mod">
          <ac:chgData name="Armando Rolins" userId="135243f5ca95e166" providerId="LiveId" clId="{F6037D36-D033-451F-B745-3D992798FB92}" dt="2020-11-17T03:20:32.144" v="3708"/>
          <ac:spMkLst>
            <pc:docMk/>
            <pc:sldMk cId="3470403297" sldId="260"/>
            <ac:spMk id="34" creationId="{3DE5394A-F35C-4757-9A73-0BF950618B77}"/>
          </ac:spMkLst>
        </pc:spChg>
        <pc:spChg chg="add mod">
          <ac:chgData name="Armando Rolins" userId="135243f5ca95e166" providerId="LiveId" clId="{F6037D36-D033-451F-B745-3D992798FB92}" dt="2020-11-17T03:20:32.144" v="3708"/>
          <ac:spMkLst>
            <pc:docMk/>
            <pc:sldMk cId="3470403297" sldId="260"/>
            <ac:spMk id="35" creationId="{28CB4430-5F3F-4AAB-A7B5-AD1A34D89D39}"/>
          </ac:spMkLst>
        </pc:spChg>
        <pc:spChg chg="add mod">
          <ac:chgData name="Armando Rolins" userId="135243f5ca95e166" providerId="LiveId" clId="{F6037D36-D033-451F-B745-3D992798FB92}" dt="2020-11-17T03:20:32.144" v="3708"/>
          <ac:spMkLst>
            <pc:docMk/>
            <pc:sldMk cId="3470403297" sldId="260"/>
            <ac:spMk id="36" creationId="{B9FCAFA6-67B5-4BA8-83CF-60CF13C5F0E9}"/>
          </ac:spMkLst>
        </pc:spChg>
        <pc:spChg chg="add mod">
          <ac:chgData name="Armando Rolins" userId="135243f5ca95e166" providerId="LiveId" clId="{F6037D36-D033-451F-B745-3D992798FB92}" dt="2020-11-17T03:20:32.144" v="3708"/>
          <ac:spMkLst>
            <pc:docMk/>
            <pc:sldMk cId="3470403297" sldId="260"/>
            <ac:spMk id="37" creationId="{1BD37BF6-A0CE-44C7-B5D2-E8915DA3E9B1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37" creationId="{518D07E5-BC2A-45A3-B994-835C5EBAEFC8}"/>
          </ac:spMkLst>
        </pc:spChg>
        <pc:spChg chg="add mod">
          <ac:chgData name="Armando Rolins" userId="135243f5ca95e166" providerId="LiveId" clId="{F6037D36-D033-451F-B745-3D992798FB92}" dt="2020-11-17T03:20:32.144" v="3708"/>
          <ac:spMkLst>
            <pc:docMk/>
            <pc:sldMk cId="3470403297" sldId="260"/>
            <ac:spMk id="38" creationId="{29E765C3-73AE-4D57-A93D-0B045A282C21}"/>
          </ac:spMkLst>
        </pc:spChg>
        <pc:spChg chg="add mod">
          <ac:chgData name="Armando Rolins" userId="135243f5ca95e166" providerId="LiveId" clId="{F6037D36-D033-451F-B745-3D992798FB92}" dt="2020-11-17T03:20:32.144" v="3708"/>
          <ac:spMkLst>
            <pc:docMk/>
            <pc:sldMk cId="3470403297" sldId="260"/>
            <ac:spMk id="39" creationId="{703740A5-E544-49F3-9A38-88911EE3A5B9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40" creationId="{873757EF-ED22-45C5-B1BC-441846D9DC86}"/>
          </ac:spMkLst>
        </pc:spChg>
        <pc:spChg chg="add mod">
          <ac:chgData name="Armando Rolins" userId="135243f5ca95e166" providerId="LiveId" clId="{F6037D36-D033-451F-B745-3D992798FB92}" dt="2020-11-17T03:23:27.236" v="3774" actId="14100"/>
          <ac:spMkLst>
            <pc:docMk/>
            <pc:sldMk cId="3470403297" sldId="260"/>
            <ac:spMk id="42" creationId="{D1115A77-3A5A-457B-921C-9A8817A5389D}"/>
          </ac:spMkLst>
        </pc:spChg>
        <pc:spChg chg="add mod">
          <ac:chgData name="Armando Rolins" userId="135243f5ca95e166" providerId="LiveId" clId="{F6037D36-D033-451F-B745-3D992798FB92}" dt="2020-11-17T04:23:41.365" v="4960" actId="20577"/>
          <ac:spMkLst>
            <pc:docMk/>
            <pc:sldMk cId="3470403297" sldId="260"/>
            <ac:spMk id="44" creationId="{63B3A204-E93B-449A-98D2-B752F27DB5FA}"/>
          </ac:spMkLst>
        </pc:spChg>
        <pc:spChg chg="add mod">
          <ac:chgData name="Armando Rolins" userId="135243f5ca95e166" providerId="LiveId" clId="{F6037D36-D033-451F-B745-3D992798FB92}" dt="2020-11-17T03:23:39.909" v="3777" actId="1076"/>
          <ac:spMkLst>
            <pc:docMk/>
            <pc:sldMk cId="3470403297" sldId="260"/>
            <ac:spMk id="46" creationId="{B6CBE615-E2C3-4535-8E0C-B3B0853FF3CE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47" creationId="{A1BE3121-CE69-411D-A3E0-4F48E1A3778F}"/>
          </ac:spMkLst>
        </pc:spChg>
        <pc:spChg chg="add mod">
          <ac:chgData name="Armando Rolins" userId="135243f5ca95e166" providerId="LiveId" clId="{F6037D36-D033-451F-B745-3D992798FB92}" dt="2020-11-17T04:23:43.277" v="4961" actId="20577"/>
          <ac:spMkLst>
            <pc:docMk/>
            <pc:sldMk cId="3470403297" sldId="260"/>
            <ac:spMk id="48" creationId="{46A432F0-DA07-4BF2-A241-F1156E3AA116}"/>
          </ac:spMkLst>
        </pc:spChg>
        <pc:spChg chg="add mod">
          <ac:chgData name="Armando Rolins" userId="135243f5ca95e166" providerId="LiveId" clId="{F6037D36-D033-451F-B745-3D992798FB92}" dt="2020-11-17T03:26:40.699" v="3800" actId="1076"/>
          <ac:spMkLst>
            <pc:docMk/>
            <pc:sldMk cId="3470403297" sldId="260"/>
            <ac:spMk id="49" creationId="{4C4470B2-12B3-4A74-9B44-2DEC90455DE3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49" creationId="{688C8BE5-2474-4ED8-ABD1-C929B755B7F7}"/>
          </ac:spMkLst>
        </pc:spChg>
        <pc:spChg chg="del">
          <ac:chgData name="Armando Rolins" userId="135243f5ca95e166" providerId="LiveId" clId="{F6037D36-D033-451F-B745-3D992798FB92}" dt="2020-11-16T16:08:16.334" v="1784" actId="478"/>
          <ac:spMkLst>
            <pc:docMk/>
            <pc:sldMk cId="3470403297" sldId="260"/>
            <ac:spMk id="64" creationId="{A6975B78-379C-459D-A136-623571940CF9}"/>
          </ac:spMkLst>
        </pc:spChg>
        <pc:spChg chg="del">
          <ac:chgData name="Armando Rolins" userId="135243f5ca95e166" providerId="LiveId" clId="{F6037D36-D033-451F-B745-3D992798FB92}" dt="2020-11-16T16:08:05.189" v="1782" actId="478"/>
          <ac:spMkLst>
            <pc:docMk/>
            <pc:sldMk cId="3470403297" sldId="260"/>
            <ac:spMk id="67" creationId="{F84670C8-675D-4AF1-B904-52451996EE5B}"/>
          </ac:spMkLst>
        </pc:spChg>
        <pc:grpChg chg="add mod">
          <ac:chgData name="Armando Rolins" userId="135243f5ca95e166" providerId="LiveId" clId="{F6037D36-D033-451F-B745-3D992798FB92}" dt="2020-11-17T03:12:44.333" v="3511" actId="1076"/>
          <ac:grpSpMkLst>
            <pc:docMk/>
            <pc:sldMk cId="3470403297" sldId="260"/>
            <ac:grpSpMk id="26" creationId="{B2735DB5-A26B-4727-AAA0-132395C7D0E1}"/>
          </ac:grpSpMkLst>
        </pc:grpChg>
        <pc:grpChg chg="add del mod">
          <ac:chgData name="Armando Rolins" userId="135243f5ca95e166" providerId="LiveId" clId="{F6037D36-D033-451F-B745-3D992798FB92}" dt="2020-11-17T03:20:19.942" v="3707" actId="478"/>
          <ac:grpSpMkLst>
            <pc:docMk/>
            <pc:sldMk cId="3470403297" sldId="260"/>
            <ac:grpSpMk id="28" creationId="{77A4A796-5996-4691-8589-1EBF7E6D9202}"/>
          </ac:grpSpMkLst>
        </pc:grpChg>
        <pc:grpChg chg="add del mod">
          <ac:chgData name="Armando Rolins" userId="135243f5ca95e166" providerId="LiveId" clId="{F6037D36-D033-451F-B745-3D992798FB92}" dt="2020-11-17T03:20:35.813" v="3709" actId="478"/>
          <ac:grpSpMkLst>
            <pc:docMk/>
            <pc:sldMk cId="3470403297" sldId="260"/>
            <ac:grpSpMk id="31" creationId="{50DE488F-333F-4483-954C-29D52EA36606}"/>
          </ac:grpSpMkLst>
        </pc:grpChg>
        <pc:grpChg chg="add del mod">
          <ac:chgData name="Armando Rolins" userId="135243f5ca95e166" providerId="LiveId" clId="{F6037D36-D033-451F-B745-3D992798FB92}" dt="2020-11-17T03:20:35.813" v="3709" actId="478"/>
          <ac:grpSpMkLst>
            <pc:docMk/>
            <pc:sldMk cId="3470403297" sldId="260"/>
            <ac:grpSpMk id="32" creationId="{08A9568C-BB58-4C4B-97AA-70A77008A2D9}"/>
          </ac:grpSpMkLst>
        </pc:grpChg>
        <pc:grpChg chg="add del mod">
          <ac:chgData name="Armando Rolins" userId="135243f5ca95e166" providerId="LiveId" clId="{F6037D36-D033-451F-B745-3D992798FB92}" dt="2020-11-17T03:20:35.813" v="3709" actId="478"/>
          <ac:grpSpMkLst>
            <pc:docMk/>
            <pc:sldMk cId="3470403297" sldId="260"/>
            <ac:grpSpMk id="33" creationId="{7380137C-AA3D-48BC-AA03-57005F9F7680}"/>
          </ac:grpSpMkLst>
        </pc:grpChg>
        <pc:grpChg chg="del">
          <ac:chgData name="Armando Rolins" userId="135243f5ca95e166" providerId="LiveId" clId="{F6037D36-D033-451F-B745-3D992798FB92}" dt="2020-11-16T16:08:16.334" v="1784" actId="478"/>
          <ac:grpSpMkLst>
            <pc:docMk/>
            <pc:sldMk cId="3470403297" sldId="260"/>
            <ac:grpSpMk id="65" creationId="{D0DB3B83-4428-4D86-858E-9156F7457354}"/>
          </ac:grpSpMkLst>
        </pc:grpChg>
        <pc:graphicFrameChg chg="add mod modGraphic">
          <ac:chgData name="Armando Rolins" userId="135243f5ca95e166" providerId="LiveId" clId="{F6037D36-D033-451F-B745-3D992798FB92}" dt="2020-11-17T04:16:44.706" v="4856" actId="114"/>
          <ac:graphicFrameMkLst>
            <pc:docMk/>
            <pc:sldMk cId="3470403297" sldId="260"/>
            <ac:graphicFrameMk id="40" creationId="{27A2C7D0-4BA8-44A0-A6BC-E354C96A421C}"/>
          </ac:graphicFrameMkLst>
        </pc:graphicFrameChg>
        <pc:picChg chg="add del mod">
          <ac:chgData name="Armando Rolins" userId="135243f5ca95e166" providerId="LiveId" clId="{F6037D36-D033-451F-B745-3D992798FB92}" dt="2020-11-17T02:54:03.323" v="3194" actId="478"/>
          <ac:picMkLst>
            <pc:docMk/>
            <pc:sldMk cId="3470403297" sldId="260"/>
            <ac:picMk id="3" creationId="{9F4B63E8-F827-432A-8A3B-028886AF1B57}"/>
          </ac:picMkLst>
        </pc:picChg>
        <pc:picChg chg="add del mod">
          <ac:chgData name="Armando Rolins" userId="135243f5ca95e166" providerId="LiveId" clId="{F6037D36-D033-451F-B745-3D992798FB92}" dt="2020-11-17T02:53:43.630" v="3186" actId="478"/>
          <ac:picMkLst>
            <pc:docMk/>
            <pc:sldMk cId="3470403297" sldId="260"/>
            <ac:picMk id="8" creationId="{78D44393-C3C5-463B-B0C8-F217C4A0CD03}"/>
          </ac:picMkLst>
        </pc:picChg>
        <pc:picChg chg="add del mod">
          <ac:chgData name="Armando Rolins" userId="135243f5ca95e166" providerId="LiveId" clId="{F6037D36-D033-451F-B745-3D992798FB92}" dt="2020-11-16T21:17:36.435" v="2311" actId="478"/>
          <ac:picMkLst>
            <pc:docMk/>
            <pc:sldMk cId="3470403297" sldId="260"/>
            <ac:picMk id="12" creationId="{307DB785-6914-4713-B07E-048B76062D65}"/>
          </ac:picMkLst>
        </pc:picChg>
        <pc:picChg chg="add mod">
          <ac:chgData name="Armando Rolins" userId="135243f5ca95e166" providerId="LiveId" clId="{F6037D36-D033-451F-B745-3D992798FB92}" dt="2020-11-17T03:12:39.495" v="3510" actId="164"/>
          <ac:picMkLst>
            <pc:docMk/>
            <pc:sldMk cId="3470403297" sldId="260"/>
            <ac:picMk id="23" creationId="{806110A5-B992-43C6-ACBF-9AC749DC35C1}"/>
          </ac:picMkLst>
        </pc:picChg>
        <pc:picChg chg="add mod">
          <ac:chgData name="Armando Rolins" userId="135243f5ca95e166" providerId="LiveId" clId="{F6037D36-D033-451F-B745-3D992798FB92}" dt="2020-11-17T03:12:39.495" v="3510" actId="164"/>
          <ac:picMkLst>
            <pc:docMk/>
            <pc:sldMk cId="3470403297" sldId="260"/>
            <ac:picMk id="25" creationId="{5178A71E-6030-4813-878F-3BA6A1876B11}"/>
          </ac:picMkLst>
        </pc:picChg>
        <pc:cxnChg chg="mod">
          <ac:chgData name="Armando Rolins" userId="135243f5ca95e166" providerId="LiveId" clId="{F6037D36-D033-451F-B745-3D992798FB92}" dt="2020-11-16T16:08:16.334" v="1784" actId="478"/>
          <ac:cxnSpMkLst>
            <pc:docMk/>
            <pc:sldMk cId="3470403297" sldId="260"/>
            <ac:cxnSpMk id="60" creationId="{C07BC17C-2D45-4A3D-B9AE-E56924C16627}"/>
          </ac:cxnSpMkLst>
        </pc:cxnChg>
      </pc:sldChg>
      <pc:sldChg chg="addSp delSp modSp add mod">
        <pc:chgData name="Armando Rolins" userId="135243f5ca95e166" providerId="LiveId" clId="{F6037D36-D033-451F-B745-3D992798FB92}" dt="2020-11-17T04:21:47.801" v="4936" actId="948"/>
        <pc:sldMkLst>
          <pc:docMk/>
          <pc:sldMk cId="1894745908" sldId="261"/>
        </pc:sldMkLst>
        <pc:spChg chg="add mod">
          <ac:chgData name="Armando Rolins" userId="135243f5ca95e166" providerId="LiveId" clId="{F6037D36-D033-451F-B745-3D992798FB92}" dt="2020-11-17T04:19:42.922" v="4913" actId="20577"/>
          <ac:spMkLst>
            <pc:docMk/>
            <pc:sldMk cId="1894745908" sldId="261"/>
            <ac:spMk id="2" creationId="{6A72498B-08E6-40CB-B0A3-C1F25E4FCF10}"/>
          </ac:spMkLst>
        </pc:spChg>
        <pc:spChg chg="del">
          <ac:chgData name="Armando Rolins" userId="135243f5ca95e166" providerId="LiveId" clId="{F6037D36-D033-451F-B745-3D992798FB92}" dt="2020-11-16T18:26:08.091" v="2277" actId="478"/>
          <ac:spMkLst>
            <pc:docMk/>
            <pc:sldMk cId="1894745908" sldId="261"/>
            <ac:spMk id="2" creationId="{DABF9560-3145-40D7-B54F-D2738E1979A7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3" creationId="{D171AA94-833F-412C-BF57-C233BE450D0A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4" creationId="{50A9EFB4-3567-439D-B838-ED147D7CD08D}"/>
          </ac:spMkLst>
        </pc:spChg>
        <pc:spChg chg="mod">
          <ac:chgData name="Armando Rolins" userId="135243f5ca95e166" providerId="LiveId" clId="{F6037D36-D033-451F-B745-3D992798FB92}" dt="2020-11-16T21:19:02.863" v="2349" actId="14100"/>
          <ac:spMkLst>
            <pc:docMk/>
            <pc:sldMk cId="1894745908" sldId="261"/>
            <ac:spMk id="6" creationId="{797DE7DA-571D-4D82-BB50-8A0AE882CF7A}"/>
          </ac:spMkLst>
        </pc:spChg>
        <pc:spChg chg="add 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7" creationId="{16FDAA6D-D019-41D5-B5F3-63C2320C6025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11" creationId="{DD2C02CF-4EDC-4F06-ADCD-91B8A2DFB7E9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14" creationId="{1E7FFAC1-AF58-4B34-86FF-4F836560BD5E}"/>
          </ac:spMkLst>
        </pc:spChg>
        <pc:spChg chg="add mod">
          <ac:chgData name="Armando Rolins" userId="135243f5ca95e166" providerId="LiveId" clId="{F6037D36-D033-451F-B745-3D992798FB92}" dt="2020-11-17T04:06:42.033" v="4791" actId="1076"/>
          <ac:spMkLst>
            <pc:docMk/>
            <pc:sldMk cId="1894745908" sldId="261"/>
            <ac:spMk id="14" creationId="{6367C491-169B-48CD-BACF-1BCCF59E170D}"/>
          </ac:spMkLst>
        </pc:spChg>
        <pc:spChg chg="add mod">
          <ac:chgData name="Armando Rolins" userId="135243f5ca95e166" providerId="LiveId" clId="{F6037D36-D033-451F-B745-3D992798FB92}" dt="2020-11-17T04:21:47.801" v="4936" actId="948"/>
          <ac:spMkLst>
            <pc:docMk/>
            <pc:sldMk cId="1894745908" sldId="261"/>
            <ac:spMk id="15" creationId="{2D2EB552-53FE-4CD1-A305-43D03D6EBF68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16" creationId="{88F81A4E-0220-4A8E-A6E4-F029DC95266E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19" creationId="{D7F8C6A1-5C59-48C4-B25C-5988BFFAB34C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21" creationId="{72F90677-63C5-4E3F-AB4D-93BAF95BC818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23" creationId="{257A843D-4B7B-426A-BE49-147397DF9AD4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25" creationId="{84E50A2F-CE60-49BE-9A77-611F6DA44C03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37" creationId="{518D07E5-BC2A-45A3-B994-835C5EBAEFC8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40" creationId="{873757EF-ED22-45C5-B1BC-441846D9DC86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47" creationId="{A1BE3121-CE69-411D-A3E0-4F48E1A3778F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49" creationId="{688C8BE5-2474-4ED8-ABD1-C929B755B7F7}"/>
          </ac:spMkLst>
        </pc:spChg>
        <pc:spChg chg="del">
          <ac:chgData name="Armando Rolins" userId="135243f5ca95e166" providerId="LiveId" clId="{F6037D36-D033-451F-B745-3D992798FB92}" dt="2020-11-16T18:26:05.584" v="2276" actId="478"/>
          <ac:spMkLst>
            <pc:docMk/>
            <pc:sldMk cId="1894745908" sldId="261"/>
            <ac:spMk id="64" creationId="{A6975B78-379C-459D-A136-623571940CF9}"/>
          </ac:spMkLst>
        </pc:spChg>
        <pc:spChg chg="del">
          <ac:chgData name="Armando Rolins" userId="135243f5ca95e166" providerId="LiveId" clId="{F6037D36-D033-451F-B745-3D992798FB92}" dt="2020-11-16T16:07:55.713" v="1780" actId="478"/>
          <ac:spMkLst>
            <pc:docMk/>
            <pc:sldMk cId="1894745908" sldId="261"/>
            <ac:spMk id="67" creationId="{F84670C8-675D-4AF1-B904-52451996EE5B}"/>
          </ac:spMkLst>
        </pc:spChg>
        <pc:grpChg chg="del">
          <ac:chgData name="Armando Rolins" userId="135243f5ca95e166" providerId="LiveId" clId="{F6037D36-D033-451F-B745-3D992798FB92}" dt="2020-11-16T18:26:05.584" v="2276" actId="478"/>
          <ac:grpSpMkLst>
            <pc:docMk/>
            <pc:sldMk cId="1894745908" sldId="261"/>
            <ac:grpSpMk id="65" creationId="{D0DB3B83-4428-4D86-858E-9156F7457354}"/>
          </ac:grpSpMkLst>
        </pc:grpChg>
        <pc:picChg chg="add del mod">
          <ac:chgData name="Armando Rolins" userId="135243f5ca95e166" providerId="LiveId" clId="{F6037D36-D033-451F-B745-3D992798FB92}" dt="2020-11-17T03:28:49.191" v="3802" actId="478"/>
          <ac:picMkLst>
            <pc:docMk/>
            <pc:sldMk cId="1894745908" sldId="261"/>
            <ac:picMk id="4" creationId="{C5A2400F-1D8C-48BA-BCC9-04B00FC771CB}"/>
          </ac:picMkLst>
        </pc:picChg>
        <pc:picChg chg="add del mod">
          <ac:chgData name="Armando Rolins" userId="135243f5ca95e166" providerId="LiveId" clId="{F6037D36-D033-451F-B745-3D992798FB92}" dt="2020-11-16T21:28:26.315" v="2840" actId="478"/>
          <ac:picMkLst>
            <pc:docMk/>
            <pc:sldMk cId="1894745908" sldId="261"/>
            <ac:picMk id="9" creationId="{39A4D207-8F1D-4427-BE59-4A08B1FC2B9F}"/>
          </ac:picMkLst>
        </pc:picChg>
        <pc:picChg chg="add del mod">
          <ac:chgData name="Armando Rolins" userId="135243f5ca95e166" providerId="LiveId" clId="{F6037D36-D033-451F-B745-3D992798FB92}" dt="2020-11-17T03:40:21.596" v="4406" actId="21"/>
          <ac:picMkLst>
            <pc:docMk/>
            <pc:sldMk cId="1894745908" sldId="261"/>
            <ac:picMk id="12" creationId="{62DC0E6E-C059-4319-B251-7F958476E8F1}"/>
          </ac:picMkLst>
        </pc:picChg>
        <pc:cxnChg chg="mod">
          <ac:chgData name="Armando Rolins" userId="135243f5ca95e166" providerId="LiveId" clId="{F6037D36-D033-451F-B745-3D992798FB92}" dt="2020-11-16T18:26:05.584" v="2276" actId="478"/>
          <ac:cxnSpMkLst>
            <pc:docMk/>
            <pc:sldMk cId="1894745908" sldId="261"/>
            <ac:cxnSpMk id="60" creationId="{C07BC17C-2D45-4A3D-B9AE-E56924C16627}"/>
          </ac:cxnSpMkLst>
        </pc:cxnChg>
      </pc:sldChg>
      <pc:sldChg chg="addSp delSp modSp add mod">
        <pc:chgData name="Armando Rolins" userId="135243f5ca95e166" providerId="LiveId" clId="{F6037D36-D033-451F-B745-3D992798FB92}" dt="2020-11-17T04:21:56.133" v="4937" actId="114"/>
        <pc:sldMkLst>
          <pc:docMk/>
          <pc:sldMk cId="2315257098" sldId="262"/>
        </pc:sldMkLst>
        <pc:spChg chg="del">
          <ac:chgData name="Armando Rolins" userId="135243f5ca95e166" providerId="LiveId" clId="{F6037D36-D033-451F-B745-3D992798FB92}" dt="2020-11-17T03:41:24.964" v="4413" actId="478"/>
          <ac:spMkLst>
            <pc:docMk/>
            <pc:sldMk cId="2315257098" sldId="262"/>
            <ac:spMk id="2" creationId="{6A72498B-08E6-40CB-B0A3-C1F25E4FCF10}"/>
          </ac:spMkLst>
        </pc:spChg>
        <pc:spChg chg="mod">
          <ac:chgData name="Armando Rolins" userId="135243f5ca95e166" providerId="LiveId" clId="{F6037D36-D033-451F-B745-3D992798FB92}" dt="2020-11-17T03:51:52.349" v="4537" actId="20577"/>
          <ac:spMkLst>
            <pc:docMk/>
            <pc:sldMk cId="2315257098" sldId="262"/>
            <ac:spMk id="6" creationId="{797DE7DA-571D-4D82-BB50-8A0AE882CF7A}"/>
          </ac:spMkLst>
        </pc:spChg>
        <pc:spChg chg="add mod">
          <ac:chgData name="Armando Rolins" userId="135243f5ca95e166" providerId="LiveId" clId="{F6037D36-D033-451F-B745-3D992798FB92}" dt="2020-11-17T03:50:31.986" v="4479" actId="1076"/>
          <ac:spMkLst>
            <pc:docMk/>
            <pc:sldMk cId="2315257098" sldId="262"/>
            <ac:spMk id="17" creationId="{1D215293-6C0E-4A8A-9527-A3E89FA570BD}"/>
          </ac:spMkLst>
        </pc:spChg>
        <pc:spChg chg="add mod">
          <ac:chgData name="Armando Rolins" userId="135243f5ca95e166" providerId="LiveId" clId="{F6037D36-D033-451F-B745-3D992798FB92}" dt="2020-11-17T03:50:39.146" v="4483" actId="1076"/>
          <ac:spMkLst>
            <pc:docMk/>
            <pc:sldMk cId="2315257098" sldId="262"/>
            <ac:spMk id="19" creationId="{E34ED215-7F14-479E-9707-35B5661CF86A}"/>
          </ac:spMkLst>
        </pc:spChg>
        <pc:spChg chg="add del mod">
          <ac:chgData name="Armando Rolins" userId="135243f5ca95e166" providerId="LiveId" clId="{F6037D36-D033-451F-B745-3D992798FB92}" dt="2020-11-17T03:51:14.278" v="4518" actId="122"/>
          <ac:spMkLst>
            <pc:docMk/>
            <pc:sldMk cId="2315257098" sldId="262"/>
            <ac:spMk id="20" creationId="{26D7D193-CFA0-4536-9F52-A3B5ED3320A1}"/>
          </ac:spMkLst>
        </pc:spChg>
        <pc:spChg chg="add mod">
          <ac:chgData name="Armando Rolins" userId="135243f5ca95e166" providerId="LiveId" clId="{F6037D36-D033-451F-B745-3D992798FB92}" dt="2020-11-17T04:21:56.133" v="4937" actId="114"/>
          <ac:spMkLst>
            <pc:docMk/>
            <pc:sldMk cId="2315257098" sldId="262"/>
            <ac:spMk id="22" creationId="{C008DA00-8F64-479B-B9B7-FB7A28D57932}"/>
          </ac:spMkLst>
        </pc:spChg>
        <pc:picChg chg="add del mod">
          <ac:chgData name="Armando Rolins" userId="135243f5ca95e166" providerId="LiveId" clId="{F6037D36-D033-451F-B745-3D992798FB92}" dt="2020-11-17T03:49:26.503" v="4460" actId="478"/>
          <ac:picMkLst>
            <pc:docMk/>
            <pc:sldMk cId="2315257098" sldId="262"/>
            <ac:picMk id="3" creationId="{658EE8B5-A9AC-45EF-8E17-7337A2B656C9}"/>
          </ac:picMkLst>
        </pc:picChg>
        <pc:picChg chg="add mod">
          <ac:chgData name="Armando Rolins" userId="135243f5ca95e166" providerId="LiveId" clId="{F6037D36-D033-451F-B745-3D992798FB92}" dt="2020-11-17T03:49:51.609" v="4467" actId="1076"/>
          <ac:picMkLst>
            <pc:docMk/>
            <pc:sldMk cId="2315257098" sldId="262"/>
            <ac:picMk id="8" creationId="{6F4985F6-9799-4405-8D7A-331D0501EFF4}"/>
          </ac:picMkLst>
        </pc:picChg>
        <pc:picChg chg="add mod">
          <ac:chgData name="Armando Rolins" userId="135243f5ca95e166" providerId="LiveId" clId="{F6037D36-D033-451F-B745-3D992798FB92}" dt="2020-11-17T03:49:53.826" v="4468" actId="1076"/>
          <ac:picMkLst>
            <pc:docMk/>
            <pc:sldMk cId="2315257098" sldId="262"/>
            <ac:picMk id="11" creationId="{0834EE3F-223A-4E28-AE2C-FC26BFD2F595}"/>
          </ac:picMkLst>
        </pc:picChg>
        <pc:picChg chg="add mod">
          <ac:chgData name="Armando Rolins" userId="135243f5ca95e166" providerId="LiveId" clId="{F6037D36-D033-451F-B745-3D992798FB92}" dt="2020-11-17T03:50:35.205" v="4482" actId="1076"/>
          <ac:picMkLst>
            <pc:docMk/>
            <pc:sldMk cId="2315257098" sldId="262"/>
            <ac:picMk id="13" creationId="{8F03EA4C-0F5D-4ADA-A6DA-73DEAED89B87}"/>
          </ac:picMkLst>
        </pc:picChg>
        <pc:picChg chg="add mod">
          <ac:chgData name="Armando Rolins" userId="135243f5ca95e166" providerId="LiveId" clId="{F6037D36-D033-451F-B745-3D992798FB92}" dt="2020-11-17T03:50:18.026" v="4476" actId="1076"/>
          <ac:picMkLst>
            <pc:docMk/>
            <pc:sldMk cId="2315257098" sldId="262"/>
            <ac:picMk id="15" creationId="{29511870-6744-4761-A9FC-FD9F40BE4713}"/>
          </ac:picMkLst>
        </pc:picChg>
      </pc:sldChg>
      <pc:sldChg chg="addSp delSp modSp add mod">
        <pc:chgData name="Armando Rolins" userId="135243f5ca95e166" providerId="LiveId" clId="{F6037D36-D033-451F-B745-3D992798FB92}" dt="2020-11-17T04:22:53.168" v="4947" actId="14100"/>
        <pc:sldMkLst>
          <pc:docMk/>
          <pc:sldMk cId="979295556" sldId="263"/>
        </pc:sldMkLst>
        <pc:spChg chg="mod">
          <ac:chgData name="Armando Rolins" userId="135243f5ca95e166" providerId="LiveId" clId="{F6037D36-D033-451F-B745-3D992798FB92}" dt="2020-11-17T03:51:59.212" v="4538" actId="20577"/>
          <ac:spMkLst>
            <pc:docMk/>
            <pc:sldMk cId="979295556" sldId="263"/>
            <ac:spMk id="6" creationId="{797DE7DA-571D-4D82-BB50-8A0AE882CF7A}"/>
          </ac:spMkLst>
        </pc:spChg>
        <pc:spChg chg="add mod">
          <ac:chgData name="Armando Rolins" userId="135243f5ca95e166" providerId="LiveId" clId="{F6037D36-D033-451F-B745-3D992798FB92}" dt="2020-11-17T04:22:36.840" v="4945" actId="1076"/>
          <ac:spMkLst>
            <pc:docMk/>
            <pc:sldMk cId="979295556" sldId="263"/>
            <ac:spMk id="7" creationId="{15CB5314-DC5E-445E-8C45-FF048A4C104E}"/>
          </ac:spMkLst>
        </pc:spChg>
        <pc:spChg chg="add mod">
          <ac:chgData name="Armando Rolins" userId="135243f5ca95e166" providerId="LiveId" clId="{F6037D36-D033-451F-B745-3D992798FB92}" dt="2020-11-17T04:22:33.416" v="4944" actId="1076"/>
          <ac:spMkLst>
            <pc:docMk/>
            <pc:sldMk cId="979295556" sldId="263"/>
            <ac:spMk id="9" creationId="{F9FB93A1-1D3B-4E11-960B-4B4B6C8C5359}"/>
          </ac:spMkLst>
        </pc:spChg>
        <pc:picChg chg="mod">
          <ac:chgData name="Armando Rolins" userId="135243f5ca95e166" providerId="LiveId" clId="{F6037D36-D033-451F-B745-3D992798FB92}" dt="2020-11-17T04:22:30.112" v="4943" actId="1076"/>
          <ac:picMkLst>
            <pc:docMk/>
            <pc:sldMk cId="979295556" sldId="263"/>
            <ac:picMk id="3" creationId="{658EE8B5-A9AC-45EF-8E17-7337A2B656C9}"/>
          </ac:picMkLst>
        </pc:picChg>
        <pc:picChg chg="add mod">
          <ac:chgData name="Armando Rolins" userId="135243f5ca95e166" providerId="LiveId" clId="{F6037D36-D033-451F-B745-3D992798FB92}" dt="2020-11-17T04:22:53.168" v="4947" actId="14100"/>
          <ac:picMkLst>
            <pc:docMk/>
            <pc:sldMk cId="979295556" sldId="263"/>
            <ac:picMk id="4" creationId="{8CB20D88-70F3-4B2C-84F5-E83E035682C6}"/>
          </ac:picMkLst>
        </pc:picChg>
        <pc:picChg chg="del">
          <ac:chgData name="Armando Rolins" userId="135243f5ca95e166" providerId="LiveId" clId="{F6037D36-D033-451F-B745-3D992798FB92}" dt="2020-11-17T03:51:38.878" v="4534" actId="478"/>
          <ac:picMkLst>
            <pc:docMk/>
            <pc:sldMk cId="979295556" sldId="263"/>
            <ac:picMk id="8" creationId="{6F4985F6-9799-4405-8D7A-331D0501EFF4}"/>
          </ac:picMkLst>
        </pc:picChg>
        <pc:picChg chg="del">
          <ac:chgData name="Armando Rolins" userId="135243f5ca95e166" providerId="LiveId" clId="{F6037D36-D033-451F-B745-3D992798FB92}" dt="2020-11-17T03:51:39.675" v="4535" actId="478"/>
          <ac:picMkLst>
            <pc:docMk/>
            <pc:sldMk cId="979295556" sldId="263"/>
            <ac:picMk id="11" creationId="{0834EE3F-223A-4E28-AE2C-FC26BFD2F59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EAFD6-EB47-429B-A677-7108A119506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3DFFA-E2DB-44E1-8C38-338A762FFF40}">
      <dgm:prSet phldrT="[Text]"/>
      <dgm:spPr/>
      <dgm:t>
        <a:bodyPr/>
        <a:lstStyle/>
        <a:p>
          <a:r>
            <a:rPr lang="pt-BR" dirty="0"/>
            <a:t>[‘default’]</a:t>
          </a:r>
          <a:endParaRPr lang="en-US" dirty="0"/>
        </a:p>
      </dgm:t>
    </dgm:pt>
    <dgm:pt modelId="{E50374CE-9936-4128-AF0D-D4B7FA71F8D1}" type="parTrans" cxnId="{C3972AA9-71AC-4798-A3C3-3A61F7D72FCA}">
      <dgm:prSet/>
      <dgm:spPr/>
      <dgm:t>
        <a:bodyPr/>
        <a:lstStyle/>
        <a:p>
          <a:endParaRPr lang="en-US"/>
        </a:p>
      </dgm:t>
    </dgm:pt>
    <dgm:pt modelId="{35870201-1F4C-4454-A865-7C9FAC93C1CB}" type="sibTrans" cxnId="{C3972AA9-71AC-4798-A3C3-3A61F7D72FCA}">
      <dgm:prSet/>
      <dgm:spPr/>
      <dgm:t>
        <a:bodyPr/>
        <a:lstStyle/>
        <a:p>
          <a:endParaRPr lang="en-US"/>
        </a:p>
      </dgm:t>
    </dgm:pt>
    <dgm:pt modelId="{45769183-6F2E-407B-B8DF-9D8042D7709A}">
      <dgm:prSet phldrT="[Text]"/>
      <dgm:spPr/>
      <dgm:t>
        <a:bodyPr/>
        <a:lstStyle/>
        <a:p>
          <a:r>
            <a:rPr lang="pt-BR" dirty="0"/>
            <a:t>Dados de treinamento/teste</a:t>
          </a:r>
          <a:endParaRPr lang="en-US" dirty="0"/>
        </a:p>
      </dgm:t>
    </dgm:pt>
    <dgm:pt modelId="{85C0A1EF-6E77-4512-92C2-DC6302A08CBB}" type="parTrans" cxnId="{FC4DA6F6-B888-4E13-A871-176A74176836}">
      <dgm:prSet/>
      <dgm:spPr/>
      <dgm:t>
        <a:bodyPr/>
        <a:lstStyle/>
        <a:p>
          <a:endParaRPr lang="en-US"/>
        </a:p>
      </dgm:t>
    </dgm:pt>
    <dgm:pt modelId="{1EA4D593-DAAE-4178-BDB0-FC19DA1715D3}" type="sibTrans" cxnId="{FC4DA6F6-B888-4E13-A871-176A74176836}">
      <dgm:prSet/>
      <dgm:spPr/>
      <dgm:t>
        <a:bodyPr/>
        <a:lstStyle/>
        <a:p>
          <a:endParaRPr lang="en-US"/>
        </a:p>
      </dgm:t>
    </dgm:pt>
    <dgm:pt modelId="{653B28F4-2C81-4C48-BA3B-86B4638A528E}">
      <dgm:prSet phldrT="[Text]"/>
      <dgm:spPr/>
      <dgm:t>
        <a:bodyPr/>
        <a:lstStyle/>
        <a:p>
          <a:r>
            <a:rPr lang="pt-BR" dirty="0"/>
            <a:t>Dados</a:t>
          </a:r>
          <a:br>
            <a:rPr lang="pt-BR" dirty="0"/>
          </a:br>
          <a:r>
            <a:rPr lang="pt-BR" dirty="0"/>
            <a:t>numéricos</a:t>
          </a:r>
          <a:endParaRPr lang="en-US" dirty="0"/>
        </a:p>
      </dgm:t>
    </dgm:pt>
    <dgm:pt modelId="{372C2ED1-61FB-4A19-8ADE-7240703A9A37}" type="parTrans" cxnId="{8D71F3CF-9BA5-4200-B86D-894B3B33A195}">
      <dgm:prSet/>
      <dgm:spPr/>
      <dgm:t>
        <a:bodyPr/>
        <a:lstStyle/>
        <a:p>
          <a:endParaRPr lang="en-US"/>
        </a:p>
      </dgm:t>
    </dgm:pt>
    <dgm:pt modelId="{1FFC0118-DB4C-4451-B261-A0C4F54D55BD}" type="sibTrans" cxnId="{8D71F3CF-9BA5-4200-B86D-894B3B33A195}">
      <dgm:prSet/>
      <dgm:spPr/>
      <dgm:t>
        <a:bodyPr/>
        <a:lstStyle/>
        <a:p>
          <a:endParaRPr lang="en-US"/>
        </a:p>
      </dgm:t>
    </dgm:pt>
    <dgm:pt modelId="{2CFD50E7-81B0-49C5-910C-8DCD6E32EE62}">
      <dgm:prSet phldrT="[Text]"/>
      <dgm:spPr/>
      <dgm:t>
        <a:bodyPr/>
        <a:lstStyle/>
        <a:p>
          <a:r>
            <a:rPr lang="pt-BR" dirty="0"/>
            <a:t>Dados</a:t>
          </a:r>
          <a:br>
            <a:rPr lang="pt-BR" dirty="0"/>
          </a:br>
          <a:r>
            <a:rPr lang="pt-BR" dirty="0"/>
            <a:t>categóricos</a:t>
          </a:r>
          <a:endParaRPr lang="en-US" dirty="0"/>
        </a:p>
      </dgm:t>
    </dgm:pt>
    <dgm:pt modelId="{C95BA31C-F64E-41A7-98E1-2DE3F807A2CC}" type="parTrans" cxnId="{DD02CB8D-240A-4BBB-9016-4B1CB98DA906}">
      <dgm:prSet/>
      <dgm:spPr/>
      <dgm:t>
        <a:bodyPr/>
        <a:lstStyle/>
        <a:p>
          <a:endParaRPr lang="en-US"/>
        </a:p>
      </dgm:t>
    </dgm:pt>
    <dgm:pt modelId="{D86374AB-EF31-465B-95E2-C59AD0A6E0E6}" type="sibTrans" cxnId="{DD02CB8D-240A-4BBB-9016-4B1CB98DA906}">
      <dgm:prSet/>
      <dgm:spPr/>
      <dgm:t>
        <a:bodyPr/>
        <a:lstStyle/>
        <a:p>
          <a:endParaRPr lang="en-US"/>
        </a:p>
      </dgm:t>
    </dgm:pt>
    <dgm:pt modelId="{6F69A22F-856E-480F-A6BE-8937373CB69D}">
      <dgm:prSet phldrT="[Text]"/>
      <dgm:spPr/>
      <dgm:t>
        <a:bodyPr/>
        <a:lstStyle/>
        <a:p>
          <a:r>
            <a:rPr lang="pt-BR" dirty="0"/>
            <a:t>Dados para Previsão</a:t>
          </a:r>
          <a:endParaRPr lang="en-US" dirty="0"/>
        </a:p>
      </dgm:t>
    </dgm:pt>
    <dgm:pt modelId="{4B32D747-A784-4E76-A3F4-658A2DE44E2F}" type="parTrans" cxnId="{E881FAA6-A543-42A5-BB4F-BDEB820F68F7}">
      <dgm:prSet/>
      <dgm:spPr/>
      <dgm:t>
        <a:bodyPr/>
        <a:lstStyle/>
        <a:p>
          <a:endParaRPr lang="en-US"/>
        </a:p>
      </dgm:t>
    </dgm:pt>
    <dgm:pt modelId="{5675356B-764A-4652-971C-E0ED2D4A101D}" type="sibTrans" cxnId="{E881FAA6-A543-42A5-BB4F-BDEB820F68F7}">
      <dgm:prSet/>
      <dgm:spPr/>
      <dgm:t>
        <a:bodyPr/>
        <a:lstStyle/>
        <a:p>
          <a:endParaRPr lang="en-US"/>
        </a:p>
      </dgm:t>
    </dgm:pt>
    <dgm:pt modelId="{8F827318-1AF1-417C-9C97-8A0421A8AB56}">
      <dgm:prSet phldrT="[Text]"/>
      <dgm:spPr/>
      <dgm:t>
        <a:bodyPr/>
        <a:lstStyle/>
        <a:p>
          <a:r>
            <a:rPr lang="pt-BR" dirty="0"/>
            <a:t>Resultados/</a:t>
          </a:r>
          <a:br>
            <a:rPr lang="pt-BR" dirty="0"/>
          </a:br>
          <a:r>
            <a:rPr lang="pt-BR" dirty="0"/>
            <a:t>Entregáveis</a:t>
          </a:r>
          <a:endParaRPr lang="en-US" dirty="0"/>
        </a:p>
      </dgm:t>
    </dgm:pt>
    <dgm:pt modelId="{4BD3958E-39AC-4D36-B9DC-9E151DBC286C}" type="parTrans" cxnId="{3BB9DD56-C7CA-4729-8D7E-691E50D28365}">
      <dgm:prSet/>
      <dgm:spPr/>
      <dgm:t>
        <a:bodyPr/>
        <a:lstStyle/>
        <a:p>
          <a:endParaRPr lang="en-US"/>
        </a:p>
      </dgm:t>
    </dgm:pt>
    <dgm:pt modelId="{3BB24919-5D43-4AEE-AE1D-AEE4CC1962BE}" type="sibTrans" cxnId="{3BB9DD56-C7CA-4729-8D7E-691E50D28365}">
      <dgm:prSet/>
      <dgm:spPr/>
      <dgm:t>
        <a:bodyPr/>
        <a:lstStyle/>
        <a:p>
          <a:endParaRPr lang="en-US"/>
        </a:p>
      </dgm:t>
    </dgm:pt>
    <dgm:pt modelId="{2FCE4FC7-0E5F-45D0-BE6C-2380A27F0560}" type="pres">
      <dgm:prSet presAssocID="{6C5EAFD6-EB47-429B-A677-7108A11950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EF60A5-7594-45B9-85BF-F3CD94D18AC1}" type="pres">
      <dgm:prSet presAssocID="{2ED3DFFA-E2DB-44E1-8C38-338A762FFF40}" presName="root1" presStyleCnt="0"/>
      <dgm:spPr/>
    </dgm:pt>
    <dgm:pt modelId="{CC14F516-0786-40CE-9469-C562CAE1ED25}" type="pres">
      <dgm:prSet presAssocID="{2ED3DFFA-E2DB-44E1-8C38-338A762FFF40}" presName="LevelOneTextNode" presStyleLbl="node0" presStyleIdx="0" presStyleCnt="1">
        <dgm:presLayoutVars>
          <dgm:chPref val="3"/>
        </dgm:presLayoutVars>
      </dgm:prSet>
      <dgm:spPr/>
    </dgm:pt>
    <dgm:pt modelId="{A1705F7D-852D-4954-82CC-29C37E8DDD76}" type="pres">
      <dgm:prSet presAssocID="{2ED3DFFA-E2DB-44E1-8C38-338A762FFF40}" presName="level2hierChild" presStyleCnt="0"/>
      <dgm:spPr/>
    </dgm:pt>
    <dgm:pt modelId="{8C0B10A0-F955-4D25-A5B3-02E74A5C0129}" type="pres">
      <dgm:prSet presAssocID="{85C0A1EF-6E77-4512-92C2-DC6302A08CBB}" presName="conn2-1" presStyleLbl="parChTrans1D2" presStyleIdx="0" presStyleCnt="2"/>
      <dgm:spPr/>
    </dgm:pt>
    <dgm:pt modelId="{22E97A91-5B3A-4005-A90C-3FCD70E6C2F5}" type="pres">
      <dgm:prSet presAssocID="{85C0A1EF-6E77-4512-92C2-DC6302A08CBB}" presName="connTx" presStyleLbl="parChTrans1D2" presStyleIdx="0" presStyleCnt="2"/>
      <dgm:spPr/>
    </dgm:pt>
    <dgm:pt modelId="{46161878-045E-4160-A59D-D99BEB4D0CF2}" type="pres">
      <dgm:prSet presAssocID="{45769183-6F2E-407B-B8DF-9D8042D7709A}" presName="root2" presStyleCnt="0"/>
      <dgm:spPr/>
    </dgm:pt>
    <dgm:pt modelId="{3B933925-AE76-47D4-9A7C-73CE995B9A84}" type="pres">
      <dgm:prSet presAssocID="{45769183-6F2E-407B-B8DF-9D8042D7709A}" presName="LevelTwoTextNode" presStyleLbl="node2" presStyleIdx="0" presStyleCnt="2">
        <dgm:presLayoutVars>
          <dgm:chPref val="3"/>
        </dgm:presLayoutVars>
      </dgm:prSet>
      <dgm:spPr/>
    </dgm:pt>
    <dgm:pt modelId="{BDDA01AF-C3BA-4627-8814-DF6762BE1B1A}" type="pres">
      <dgm:prSet presAssocID="{45769183-6F2E-407B-B8DF-9D8042D7709A}" presName="level3hierChild" presStyleCnt="0"/>
      <dgm:spPr/>
    </dgm:pt>
    <dgm:pt modelId="{693F6C83-4688-45AA-B471-F0E137983774}" type="pres">
      <dgm:prSet presAssocID="{372C2ED1-61FB-4A19-8ADE-7240703A9A37}" presName="conn2-1" presStyleLbl="parChTrans1D3" presStyleIdx="0" presStyleCnt="3"/>
      <dgm:spPr/>
    </dgm:pt>
    <dgm:pt modelId="{045CAE2E-DAD1-48AB-A86C-E25C26955BBC}" type="pres">
      <dgm:prSet presAssocID="{372C2ED1-61FB-4A19-8ADE-7240703A9A37}" presName="connTx" presStyleLbl="parChTrans1D3" presStyleIdx="0" presStyleCnt="3"/>
      <dgm:spPr/>
    </dgm:pt>
    <dgm:pt modelId="{598E613D-081F-49EF-A14D-AC9085E5ABBF}" type="pres">
      <dgm:prSet presAssocID="{653B28F4-2C81-4C48-BA3B-86B4638A528E}" presName="root2" presStyleCnt="0"/>
      <dgm:spPr/>
    </dgm:pt>
    <dgm:pt modelId="{783E7219-F37D-46D7-BDF1-67120CED10E5}" type="pres">
      <dgm:prSet presAssocID="{653B28F4-2C81-4C48-BA3B-86B4638A528E}" presName="LevelTwoTextNode" presStyleLbl="node3" presStyleIdx="0" presStyleCnt="3">
        <dgm:presLayoutVars>
          <dgm:chPref val="3"/>
        </dgm:presLayoutVars>
      </dgm:prSet>
      <dgm:spPr/>
    </dgm:pt>
    <dgm:pt modelId="{7954BE0B-E593-4087-A174-B3E145F1B5B0}" type="pres">
      <dgm:prSet presAssocID="{653B28F4-2C81-4C48-BA3B-86B4638A528E}" presName="level3hierChild" presStyleCnt="0"/>
      <dgm:spPr/>
    </dgm:pt>
    <dgm:pt modelId="{965EBAA6-7A7C-494F-A6CF-759903FB8EA9}" type="pres">
      <dgm:prSet presAssocID="{C95BA31C-F64E-41A7-98E1-2DE3F807A2CC}" presName="conn2-1" presStyleLbl="parChTrans1D3" presStyleIdx="1" presStyleCnt="3"/>
      <dgm:spPr/>
    </dgm:pt>
    <dgm:pt modelId="{9B7770F6-76CE-44B3-B1CD-2BA8BE85B1CD}" type="pres">
      <dgm:prSet presAssocID="{C95BA31C-F64E-41A7-98E1-2DE3F807A2CC}" presName="connTx" presStyleLbl="parChTrans1D3" presStyleIdx="1" presStyleCnt="3"/>
      <dgm:spPr/>
    </dgm:pt>
    <dgm:pt modelId="{A6AED701-6833-44C6-A9BE-D9310A45EED6}" type="pres">
      <dgm:prSet presAssocID="{2CFD50E7-81B0-49C5-910C-8DCD6E32EE62}" presName="root2" presStyleCnt="0"/>
      <dgm:spPr/>
    </dgm:pt>
    <dgm:pt modelId="{0849136A-D656-4D8D-83F7-6AB29EBDDE47}" type="pres">
      <dgm:prSet presAssocID="{2CFD50E7-81B0-49C5-910C-8DCD6E32EE62}" presName="LevelTwoTextNode" presStyleLbl="node3" presStyleIdx="1" presStyleCnt="3">
        <dgm:presLayoutVars>
          <dgm:chPref val="3"/>
        </dgm:presLayoutVars>
      </dgm:prSet>
      <dgm:spPr/>
    </dgm:pt>
    <dgm:pt modelId="{CD6E6129-C502-42FE-8705-7DE36526E64B}" type="pres">
      <dgm:prSet presAssocID="{2CFD50E7-81B0-49C5-910C-8DCD6E32EE62}" presName="level3hierChild" presStyleCnt="0"/>
      <dgm:spPr/>
    </dgm:pt>
    <dgm:pt modelId="{4552D717-EC98-427A-A910-5F0156A61306}" type="pres">
      <dgm:prSet presAssocID="{4B32D747-A784-4E76-A3F4-658A2DE44E2F}" presName="conn2-1" presStyleLbl="parChTrans1D2" presStyleIdx="1" presStyleCnt="2"/>
      <dgm:spPr/>
    </dgm:pt>
    <dgm:pt modelId="{3E46A1C0-C756-40F9-B44D-F46CFB2DEB42}" type="pres">
      <dgm:prSet presAssocID="{4B32D747-A784-4E76-A3F4-658A2DE44E2F}" presName="connTx" presStyleLbl="parChTrans1D2" presStyleIdx="1" presStyleCnt="2"/>
      <dgm:spPr/>
    </dgm:pt>
    <dgm:pt modelId="{25A65693-6782-4F67-959A-893EF6EF19F9}" type="pres">
      <dgm:prSet presAssocID="{6F69A22F-856E-480F-A6BE-8937373CB69D}" presName="root2" presStyleCnt="0"/>
      <dgm:spPr/>
    </dgm:pt>
    <dgm:pt modelId="{04ED992A-C7C5-43C1-B2A3-5271A3584EC2}" type="pres">
      <dgm:prSet presAssocID="{6F69A22F-856E-480F-A6BE-8937373CB69D}" presName="LevelTwoTextNode" presStyleLbl="node2" presStyleIdx="1" presStyleCnt="2">
        <dgm:presLayoutVars>
          <dgm:chPref val="3"/>
        </dgm:presLayoutVars>
      </dgm:prSet>
      <dgm:spPr/>
    </dgm:pt>
    <dgm:pt modelId="{427226B7-2F6C-41EE-807A-78E0F3F231AD}" type="pres">
      <dgm:prSet presAssocID="{6F69A22F-856E-480F-A6BE-8937373CB69D}" presName="level3hierChild" presStyleCnt="0"/>
      <dgm:spPr/>
    </dgm:pt>
    <dgm:pt modelId="{D36B0A89-AD1E-448B-8C42-07FF09F965CE}" type="pres">
      <dgm:prSet presAssocID="{4BD3958E-39AC-4D36-B9DC-9E151DBC286C}" presName="conn2-1" presStyleLbl="parChTrans1D3" presStyleIdx="2" presStyleCnt="3"/>
      <dgm:spPr/>
    </dgm:pt>
    <dgm:pt modelId="{9D2091CF-7920-4610-9BAF-9230DD0E7FDB}" type="pres">
      <dgm:prSet presAssocID="{4BD3958E-39AC-4D36-B9DC-9E151DBC286C}" presName="connTx" presStyleLbl="parChTrans1D3" presStyleIdx="2" presStyleCnt="3"/>
      <dgm:spPr/>
    </dgm:pt>
    <dgm:pt modelId="{E7B33EC1-7E95-4E56-8FCD-88C2CA2962C6}" type="pres">
      <dgm:prSet presAssocID="{8F827318-1AF1-417C-9C97-8A0421A8AB56}" presName="root2" presStyleCnt="0"/>
      <dgm:spPr/>
    </dgm:pt>
    <dgm:pt modelId="{CE75F6EF-4DC1-40EA-8FF1-F599527A129E}" type="pres">
      <dgm:prSet presAssocID="{8F827318-1AF1-417C-9C97-8A0421A8AB56}" presName="LevelTwoTextNode" presStyleLbl="node3" presStyleIdx="2" presStyleCnt="3">
        <dgm:presLayoutVars>
          <dgm:chPref val="3"/>
        </dgm:presLayoutVars>
      </dgm:prSet>
      <dgm:spPr/>
    </dgm:pt>
    <dgm:pt modelId="{6F63F12F-1898-40B1-A9BD-3FA5EC4D95A9}" type="pres">
      <dgm:prSet presAssocID="{8F827318-1AF1-417C-9C97-8A0421A8AB56}" presName="level3hierChild" presStyleCnt="0"/>
      <dgm:spPr/>
    </dgm:pt>
  </dgm:ptLst>
  <dgm:cxnLst>
    <dgm:cxn modelId="{CBE2E923-F953-45CC-B743-56222C419C6D}" type="presOf" srcId="{4B32D747-A784-4E76-A3F4-658A2DE44E2F}" destId="{3E46A1C0-C756-40F9-B44D-F46CFB2DEB42}" srcOrd="1" destOrd="0" presId="urn:microsoft.com/office/officeart/2005/8/layout/hierarchy2"/>
    <dgm:cxn modelId="{86A4F52E-4976-42AB-86C8-6CD0E8363A33}" type="presOf" srcId="{6C5EAFD6-EB47-429B-A677-7108A1195060}" destId="{2FCE4FC7-0E5F-45D0-BE6C-2380A27F0560}" srcOrd="0" destOrd="0" presId="urn:microsoft.com/office/officeart/2005/8/layout/hierarchy2"/>
    <dgm:cxn modelId="{ACD7BF45-AECE-4347-8551-68A1688C5D0F}" type="presOf" srcId="{45769183-6F2E-407B-B8DF-9D8042D7709A}" destId="{3B933925-AE76-47D4-9A7C-73CE995B9A84}" srcOrd="0" destOrd="0" presId="urn:microsoft.com/office/officeart/2005/8/layout/hierarchy2"/>
    <dgm:cxn modelId="{4AA63A67-476B-4C59-AFCE-7DAB99F59A37}" type="presOf" srcId="{C95BA31C-F64E-41A7-98E1-2DE3F807A2CC}" destId="{965EBAA6-7A7C-494F-A6CF-759903FB8EA9}" srcOrd="0" destOrd="0" presId="urn:microsoft.com/office/officeart/2005/8/layout/hierarchy2"/>
    <dgm:cxn modelId="{102E0149-CD54-4B68-B529-71A71CF5BBEE}" type="presOf" srcId="{4BD3958E-39AC-4D36-B9DC-9E151DBC286C}" destId="{9D2091CF-7920-4610-9BAF-9230DD0E7FDB}" srcOrd="1" destOrd="0" presId="urn:microsoft.com/office/officeart/2005/8/layout/hierarchy2"/>
    <dgm:cxn modelId="{3BB9DD56-C7CA-4729-8D7E-691E50D28365}" srcId="{6F69A22F-856E-480F-A6BE-8937373CB69D}" destId="{8F827318-1AF1-417C-9C97-8A0421A8AB56}" srcOrd="0" destOrd="0" parTransId="{4BD3958E-39AC-4D36-B9DC-9E151DBC286C}" sibTransId="{3BB24919-5D43-4AEE-AE1D-AEE4CC1962BE}"/>
    <dgm:cxn modelId="{5583057B-F377-4C1F-B6E5-C8C8B692CE9B}" type="presOf" srcId="{4BD3958E-39AC-4D36-B9DC-9E151DBC286C}" destId="{D36B0A89-AD1E-448B-8C42-07FF09F965CE}" srcOrd="0" destOrd="0" presId="urn:microsoft.com/office/officeart/2005/8/layout/hierarchy2"/>
    <dgm:cxn modelId="{85345B84-53DE-4616-9145-4AD36C2EF0E4}" type="presOf" srcId="{85C0A1EF-6E77-4512-92C2-DC6302A08CBB}" destId="{8C0B10A0-F955-4D25-A5B3-02E74A5C0129}" srcOrd="0" destOrd="0" presId="urn:microsoft.com/office/officeart/2005/8/layout/hierarchy2"/>
    <dgm:cxn modelId="{43AE5486-30C6-4AF1-9404-535BFF560225}" type="presOf" srcId="{8F827318-1AF1-417C-9C97-8A0421A8AB56}" destId="{CE75F6EF-4DC1-40EA-8FF1-F599527A129E}" srcOrd="0" destOrd="0" presId="urn:microsoft.com/office/officeart/2005/8/layout/hierarchy2"/>
    <dgm:cxn modelId="{82C9278A-2B24-4581-9B91-968CEC1218B1}" type="presOf" srcId="{4B32D747-A784-4E76-A3F4-658A2DE44E2F}" destId="{4552D717-EC98-427A-A910-5F0156A61306}" srcOrd="0" destOrd="0" presId="urn:microsoft.com/office/officeart/2005/8/layout/hierarchy2"/>
    <dgm:cxn modelId="{DD02CB8D-240A-4BBB-9016-4B1CB98DA906}" srcId="{45769183-6F2E-407B-B8DF-9D8042D7709A}" destId="{2CFD50E7-81B0-49C5-910C-8DCD6E32EE62}" srcOrd="1" destOrd="0" parTransId="{C95BA31C-F64E-41A7-98E1-2DE3F807A2CC}" sibTransId="{D86374AB-EF31-465B-95E2-C59AD0A6E0E6}"/>
    <dgm:cxn modelId="{423F039B-FDE8-4A3E-AA60-7BF2ACC4080E}" type="presOf" srcId="{372C2ED1-61FB-4A19-8ADE-7240703A9A37}" destId="{693F6C83-4688-45AA-B471-F0E137983774}" srcOrd="0" destOrd="0" presId="urn:microsoft.com/office/officeart/2005/8/layout/hierarchy2"/>
    <dgm:cxn modelId="{E881FAA6-A543-42A5-BB4F-BDEB820F68F7}" srcId="{2ED3DFFA-E2DB-44E1-8C38-338A762FFF40}" destId="{6F69A22F-856E-480F-A6BE-8937373CB69D}" srcOrd="1" destOrd="0" parTransId="{4B32D747-A784-4E76-A3F4-658A2DE44E2F}" sibTransId="{5675356B-764A-4652-971C-E0ED2D4A101D}"/>
    <dgm:cxn modelId="{C3972AA9-71AC-4798-A3C3-3A61F7D72FCA}" srcId="{6C5EAFD6-EB47-429B-A677-7108A1195060}" destId="{2ED3DFFA-E2DB-44E1-8C38-338A762FFF40}" srcOrd="0" destOrd="0" parTransId="{E50374CE-9936-4128-AF0D-D4B7FA71F8D1}" sibTransId="{35870201-1F4C-4454-A865-7C9FAC93C1CB}"/>
    <dgm:cxn modelId="{3099E1B0-7D2E-4708-8056-CE66A9348684}" type="presOf" srcId="{653B28F4-2C81-4C48-BA3B-86B4638A528E}" destId="{783E7219-F37D-46D7-BDF1-67120CED10E5}" srcOrd="0" destOrd="0" presId="urn:microsoft.com/office/officeart/2005/8/layout/hierarchy2"/>
    <dgm:cxn modelId="{F3357ABE-A105-4C5C-89E3-D69C1375243C}" type="presOf" srcId="{372C2ED1-61FB-4A19-8ADE-7240703A9A37}" destId="{045CAE2E-DAD1-48AB-A86C-E25C26955BBC}" srcOrd="1" destOrd="0" presId="urn:microsoft.com/office/officeart/2005/8/layout/hierarchy2"/>
    <dgm:cxn modelId="{8D71F3CF-9BA5-4200-B86D-894B3B33A195}" srcId="{45769183-6F2E-407B-B8DF-9D8042D7709A}" destId="{653B28F4-2C81-4C48-BA3B-86B4638A528E}" srcOrd="0" destOrd="0" parTransId="{372C2ED1-61FB-4A19-8ADE-7240703A9A37}" sibTransId="{1FFC0118-DB4C-4451-B261-A0C4F54D55BD}"/>
    <dgm:cxn modelId="{75DBE7D0-4FF9-43E7-8D76-CE7557EAF9FC}" type="presOf" srcId="{85C0A1EF-6E77-4512-92C2-DC6302A08CBB}" destId="{22E97A91-5B3A-4005-A90C-3FCD70E6C2F5}" srcOrd="1" destOrd="0" presId="urn:microsoft.com/office/officeart/2005/8/layout/hierarchy2"/>
    <dgm:cxn modelId="{B95256F3-1D7F-43CA-8353-91440A406004}" type="presOf" srcId="{6F69A22F-856E-480F-A6BE-8937373CB69D}" destId="{04ED992A-C7C5-43C1-B2A3-5271A3584EC2}" srcOrd="0" destOrd="0" presId="urn:microsoft.com/office/officeart/2005/8/layout/hierarchy2"/>
    <dgm:cxn modelId="{FC4DA6F6-B888-4E13-A871-176A74176836}" srcId="{2ED3DFFA-E2DB-44E1-8C38-338A762FFF40}" destId="{45769183-6F2E-407B-B8DF-9D8042D7709A}" srcOrd="0" destOrd="0" parTransId="{85C0A1EF-6E77-4512-92C2-DC6302A08CBB}" sibTransId="{1EA4D593-DAAE-4178-BDB0-FC19DA1715D3}"/>
    <dgm:cxn modelId="{B8D27AF7-E6BB-472E-9880-AFBF16A88466}" type="presOf" srcId="{2CFD50E7-81B0-49C5-910C-8DCD6E32EE62}" destId="{0849136A-D656-4D8D-83F7-6AB29EBDDE47}" srcOrd="0" destOrd="0" presId="urn:microsoft.com/office/officeart/2005/8/layout/hierarchy2"/>
    <dgm:cxn modelId="{AAB841FA-8F9A-4174-BCB9-D5C8AA525D19}" type="presOf" srcId="{C95BA31C-F64E-41A7-98E1-2DE3F807A2CC}" destId="{9B7770F6-76CE-44B3-B1CD-2BA8BE85B1CD}" srcOrd="1" destOrd="0" presId="urn:microsoft.com/office/officeart/2005/8/layout/hierarchy2"/>
    <dgm:cxn modelId="{9F7828FE-AC5B-45DC-99AE-E385642E6996}" type="presOf" srcId="{2ED3DFFA-E2DB-44E1-8C38-338A762FFF40}" destId="{CC14F516-0786-40CE-9469-C562CAE1ED25}" srcOrd="0" destOrd="0" presId="urn:microsoft.com/office/officeart/2005/8/layout/hierarchy2"/>
    <dgm:cxn modelId="{A8C11E90-6868-4B96-BE66-C04D7F9B0000}" type="presParOf" srcId="{2FCE4FC7-0E5F-45D0-BE6C-2380A27F0560}" destId="{C0EF60A5-7594-45B9-85BF-F3CD94D18AC1}" srcOrd="0" destOrd="0" presId="urn:microsoft.com/office/officeart/2005/8/layout/hierarchy2"/>
    <dgm:cxn modelId="{4A93445D-2EBB-4970-8B45-B5CDD8935919}" type="presParOf" srcId="{C0EF60A5-7594-45B9-85BF-F3CD94D18AC1}" destId="{CC14F516-0786-40CE-9469-C562CAE1ED25}" srcOrd="0" destOrd="0" presId="urn:microsoft.com/office/officeart/2005/8/layout/hierarchy2"/>
    <dgm:cxn modelId="{A70729C0-6BEA-45DB-94A4-F17BE07033B9}" type="presParOf" srcId="{C0EF60A5-7594-45B9-85BF-F3CD94D18AC1}" destId="{A1705F7D-852D-4954-82CC-29C37E8DDD76}" srcOrd="1" destOrd="0" presId="urn:microsoft.com/office/officeart/2005/8/layout/hierarchy2"/>
    <dgm:cxn modelId="{936D203C-B102-4E4F-9765-B1D2A071A189}" type="presParOf" srcId="{A1705F7D-852D-4954-82CC-29C37E8DDD76}" destId="{8C0B10A0-F955-4D25-A5B3-02E74A5C0129}" srcOrd="0" destOrd="0" presId="urn:microsoft.com/office/officeart/2005/8/layout/hierarchy2"/>
    <dgm:cxn modelId="{353FAC5B-07A0-4527-9106-82FDA6BCBA45}" type="presParOf" srcId="{8C0B10A0-F955-4D25-A5B3-02E74A5C0129}" destId="{22E97A91-5B3A-4005-A90C-3FCD70E6C2F5}" srcOrd="0" destOrd="0" presId="urn:microsoft.com/office/officeart/2005/8/layout/hierarchy2"/>
    <dgm:cxn modelId="{7A6A8E2E-598A-4074-B46A-4894CE5F7D66}" type="presParOf" srcId="{A1705F7D-852D-4954-82CC-29C37E8DDD76}" destId="{46161878-045E-4160-A59D-D99BEB4D0CF2}" srcOrd="1" destOrd="0" presId="urn:microsoft.com/office/officeart/2005/8/layout/hierarchy2"/>
    <dgm:cxn modelId="{16FC6B5B-2D99-44BF-BB2E-543C36D3A3A6}" type="presParOf" srcId="{46161878-045E-4160-A59D-D99BEB4D0CF2}" destId="{3B933925-AE76-47D4-9A7C-73CE995B9A84}" srcOrd="0" destOrd="0" presId="urn:microsoft.com/office/officeart/2005/8/layout/hierarchy2"/>
    <dgm:cxn modelId="{86A2BD4A-639A-41B0-8CCA-FC3ABFCBA86B}" type="presParOf" srcId="{46161878-045E-4160-A59D-D99BEB4D0CF2}" destId="{BDDA01AF-C3BA-4627-8814-DF6762BE1B1A}" srcOrd="1" destOrd="0" presId="urn:microsoft.com/office/officeart/2005/8/layout/hierarchy2"/>
    <dgm:cxn modelId="{CD165F42-84B2-4EA1-8868-223D0ACC6111}" type="presParOf" srcId="{BDDA01AF-C3BA-4627-8814-DF6762BE1B1A}" destId="{693F6C83-4688-45AA-B471-F0E137983774}" srcOrd="0" destOrd="0" presId="urn:microsoft.com/office/officeart/2005/8/layout/hierarchy2"/>
    <dgm:cxn modelId="{0C222057-6FBE-4E85-8951-ECC02A24BCA3}" type="presParOf" srcId="{693F6C83-4688-45AA-B471-F0E137983774}" destId="{045CAE2E-DAD1-48AB-A86C-E25C26955BBC}" srcOrd="0" destOrd="0" presId="urn:microsoft.com/office/officeart/2005/8/layout/hierarchy2"/>
    <dgm:cxn modelId="{7441FEA8-76EA-4BEF-9FAE-05F1BD625D5B}" type="presParOf" srcId="{BDDA01AF-C3BA-4627-8814-DF6762BE1B1A}" destId="{598E613D-081F-49EF-A14D-AC9085E5ABBF}" srcOrd="1" destOrd="0" presId="urn:microsoft.com/office/officeart/2005/8/layout/hierarchy2"/>
    <dgm:cxn modelId="{7EA664B4-F8D4-45A8-8583-9103C57F6F94}" type="presParOf" srcId="{598E613D-081F-49EF-A14D-AC9085E5ABBF}" destId="{783E7219-F37D-46D7-BDF1-67120CED10E5}" srcOrd="0" destOrd="0" presId="urn:microsoft.com/office/officeart/2005/8/layout/hierarchy2"/>
    <dgm:cxn modelId="{158187CB-AB3F-441D-AD52-8EF3FB32F5CC}" type="presParOf" srcId="{598E613D-081F-49EF-A14D-AC9085E5ABBF}" destId="{7954BE0B-E593-4087-A174-B3E145F1B5B0}" srcOrd="1" destOrd="0" presId="urn:microsoft.com/office/officeart/2005/8/layout/hierarchy2"/>
    <dgm:cxn modelId="{5430CA79-853F-48EB-B77E-C3217E47E638}" type="presParOf" srcId="{BDDA01AF-C3BA-4627-8814-DF6762BE1B1A}" destId="{965EBAA6-7A7C-494F-A6CF-759903FB8EA9}" srcOrd="2" destOrd="0" presId="urn:microsoft.com/office/officeart/2005/8/layout/hierarchy2"/>
    <dgm:cxn modelId="{75C88EDE-99CB-4BEA-B60E-83274DF94C35}" type="presParOf" srcId="{965EBAA6-7A7C-494F-A6CF-759903FB8EA9}" destId="{9B7770F6-76CE-44B3-B1CD-2BA8BE85B1CD}" srcOrd="0" destOrd="0" presId="urn:microsoft.com/office/officeart/2005/8/layout/hierarchy2"/>
    <dgm:cxn modelId="{C44B2BA2-DB49-41AA-92DF-DC6290C35009}" type="presParOf" srcId="{BDDA01AF-C3BA-4627-8814-DF6762BE1B1A}" destId="{A6AED701-6833-44C6-A9BE-D9310A45EED6}" srcOrd="3" destOrd="0" presId="urn:microsoft.com/office/officeart/2005/8/layout/hierarchy2"/>
    <dgm:cxn modelId="{4731A557-3FA8-4A0F-84A7-4E067A97E0CD}" type="presParOf" srcId="{A6AED701-6833-44C6-A9BE-D9310A45EED6}" destId="{0849136A-D656-4D8D-83F7-6AB29EBDDE47}" srcOrd="0" destOrd="0" presId="urn:microsoft.com/office/officeart/2005/8/layout/hierarchy2"/>
    <dgm:cxn modelId="{F1ECC10A-CB66-414D-8E0A-542B15537054}" type="presParOf" srcId="{A6AED701-6833-44C6-A9BE-D9310A45EED6}" destId="{CD6E6129-C502-42FE-8705-7DE36526E64B}" srcOrd="1" destOrd="0" presId="urn:microsoft.com/office/officeart/2005/8/layout/hierarchy2"/>
    <dgm:cxn modelId="{A9580B3C-AA5E-4618-A632-09566F5C51C9}" type="presParOf" srcId="{A1705F7D-852D-4954-82CC-29C37E8DDD76}" destId="{4552D717-EC98-427A-A910-5F0156A61306}" srcOrd="2" destOrd="0" presId="urn:microsoft.com/office/officeart/2005/8/layout/hierarchy2"/>
    <dgm:cxn modelId="{C9CFEF27-94B5-44E2-9BF5-905A4E412F25}" type="presParOf" srcId="{4552D717-EC98-427A-A910-5F0156A61306}" destId="{3E46A1C0-C756-40F9-B44D-F46CFB2DEB42}" srcOrd="0" destOrd="0" presId="urn:microsoft.com/office/officeart/2005/8/layout/hierarchy2"/>
    <dgm:cxn modelId="{059350B4-C121-4579-85B3-ABEC57AEAB81}" type="presParOf" srcId="{A1705F7D-852D-4954-82CC-29C37E8DDD76}" destId="{25A65693-6782-4F67-959A-893EF6EF19F9}" srcOrd="3" destOrd="0" presId="urn:microsoft.com/office/officeart/2005/8/layout/hierarchy2"/>
    <dgm:cxn modelId="{6D7C82CC-8A7C-43A1-B7D8-4C9EB5B3240A}" type="presParOf" srcId="{25A65693-6782-4F67-959A-893EF6EF19F9}" destId="{04ED992A-C7C5-43C1-B2A3-5271A3584EC2}" srcOrd="0" destOrd="0" presId="urn:microsoft.com/office/officeart/2005/8/layout/hierarchy2"/>
    <dgm:cxn modelId="{57327E45-AB22-4C29-854A-ABA8E45F803E}" type="presParOf" srcId="{25A65693-6782-4F67-959A-893EF6EF19F9}" destId="{427226B7-2F6C-41EE-807A-78E0F3F231AD}" srcOrd="1" destOrd="0" presId="urn:microsoft.com/office/officeart/2005/8/layout/hierarchy2"/>
    <dgm:cxn modelId="{4C34DB14-6E96-4923-9485-971861288498}" type="presParOf" srcId="{427226B7-2F6C-41EE-807A-78E0F3F231AD}" destId="{D36B0A89-AD1E-448B-8C42-07FF09F965CE}" srcOrd="0" destOrd="0" presId="urn:microsoft.com/office/officeart/2005/8/layout/hierarchy2"/>
    <dgm:cxn modelId="{5F25C35F-540C-47C0-85F7-1CC5D261D7B2}" type="presParOf" srcId="{D36B0A89-AD1E-448B-8C42-07FF09F965CE}" destId="{9D2091CF-7920-4610-9BAF-9230DD0E7FDB}" srcOrd="0" destOrd="0" presId="urn:microsoft.com/office/officeart/2005/8/layout/hierarchy2"/>
    <dgm:cxn modelId="{A9D7EBA6-BF61-4BEA-B3FC-DE5D13187523}" type="presParOf" srcId="{427226B7-2F6C-41EE-807A-78E0F3F231AD}" destId="{E7B33EC1-7E95-4E56-8FCD-88C2CA2962C6}" srcOrd="1" destOrd="0" presId="urn:microsoft.com/office/officeart/2005/8/layout/hierarchy2"/>
    <dgm:cxn modelId="{D1D0EF41-14DE-412B-B2B2-737519FD0085}" type="presParOf" srcId="{E7B33EC1-7E95-4E56-8FCD-88C2CA2962C6}" destId="{CE75F6EF-4DC1-40EA-8FF1-F599527A129E}" srcOrd="0" destOrd="0" presId="urn:microsoft.com/office/officeart/2005/8/layout/hierarchy2"/>
    <dgm:cxn modelId="{37E10788-26D5-4299-98C2-314B7B3396DF}" type="presParOf" srcId="{E7B33EC1-7E95-4E56-8FCD-88C2CA2962C6}" destId="{6F63F12F-1898-40B1-A9BD-3FA5EC4D95A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90A56A-629C-43C6-BB0D-4ED6AE028A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846B4-A277-47B6-98B2-03035F545FC3}">
      <dgm:prSet phldrT="[Text]" custT="1"/>
      <dgm:spPr/>
      <dgm:t>
        <a:bodyPr/>
        <a:lstStyle/>
        <a:p>
          <a:r>
            <a:rPr lang="pt-BR" sz="1400" dirty="0"/>
            <a:t>Dados com valor [‘default’]</a:t>
          </a:r>
          <a:endParaRPr lang="en-US" sz="1400" dirty="0"/>
        </a:p>
      </dgm:t>
    </dgm:pt>
    <dgm:pt modelId="{7EA581BC-4D29-4FE7-B9AB-077A79DB2060}" type="parTrans" cxnId="{D2CAC339-2619-4AED-B56F-396B65BF1DF2}">
      <dgm:prSet/>
      <dgm:spPr/>
      <dgm:t>
        <a:bodyPr/>
        <a:lstStyle/>
        <a:p>
          <a:endParaRPr lang="en-US"/>
        </a:p>
      </dgm:t>
    </dgm:pt>
    <dgm:pt modelId="{FF0722CF-AE9A-43D6-A996-ED8AA1F3FF4A}" type="sibTrans" cxnId="{D2CAC339-2619-4AED-B56F-396B65BF1DF2}">
      <dgm:prSet/>
      <dgm:spPr/>
      <dgm:t>
        <a:bodyPr/>
        <a:lstStyle/>
        <a:p>
          <a:endParaRPr lang="en-US"/>
        </a:p>
      </dgm:t>
    </dgm:pt>
    <dgm:pt modelId="{795ACE58-7A41-456A-86DF-1CAE002C4757}">
      <dgm:prSet phldrT="[Text]" custT="1"/>
      <dgm:spPr/>
      <dgm:t>
        <a:bodyPr/>
        <a:lstStyle/>
        <a:p>
          <a:r>
            <a:rPr lang="pt-BR" sz="1800" i="1" dirty="0" err="1"/>
            <a:t>Train</a:t>
          </a:r>
          <a:endParaRPr lang="en-US" sz="1800" i="1" dirty="0"/>
        </a:p>
      </dgm:t>
    </dgm:pt>
    <dgm:pt modelId="{658CBDBB-35ED-4DD4-A084-04DFB16C2F82}" type="parTrans" cxnId="{9238CE5B-B404-41D1-8FF7-C650EEA4AD25}">
      <dgm:prSet/>
      <dgm:spPr/>
      <dgm:t>
        <a:bodyPr/>
        <a:lstStyle/>
        <a:p>
          <a:endParaRPr lang="en-US"/>
        </a:p>
      </dgm:t>
    </dgm:pt>
    <dgm:pt modelId="{73AD828F-F25F-418B-BFB7-3606679FF069}" type="sibTrans" cxnId="{9238CE5B-B404-41D1-8FF7-C650EEA4AD25}">
      <dgm:prSet/>
      <dgm:spPr/>
      <dgm:t>
        <a:bodyPr/>
        <a:lstStyle/>
        <a:p>
          <a:endParaRPr lang="en-US"/>
        </a:p>
      </dgm:t>
    </dgm:pt>
    <dgm:pt modelId="{AFA23637-653C-46D4-AE8D-D3799B3AEEF1}">
      <dgm:prSet phldrT="[Text]" custT="1"/>
      <dgm:spPr/>
      <dgm:t>
        <a:bodyPr/>
        <a:lstStyle/>
        <a:p>
          <a:r>
            <a:rPr lang="pt-BR" sz="2000" i="1" dirty="0"/>
            <a:t>Test</a:t>
          </a:r>
          <a:endParaRPr lang="en-US" sz="2000" i="1" dirty="0"/>
        </a:p>
      </dgm:t>
    </dgm:pt>
    <dgm:pt modelId="{F9EE2DD1-9C84-4645-8E06-7CA54FE23CB1}" type="parTrans" cxnId="{15C555A8-15AF-4318-899F-58AAF283F41B}">
      <dgm:prSet/>
      <dgm:spPr/>
      <dgm:t>
        <a:bodyPr/>
        <a:lstStyle/>
        <a:p>
          <a:endParaRPr lang="en-US"/>
        </a:p>
      </dgm:t>
    </dgm:pt>
    <dgm:pt modelId="{B8CF2A8C-D48B-4102-8982-3B3D8CCDD9D7}" type="sibTrans" cxnId="{15C555A8-15AF-4318-899F-58AAF283F41B}">
      <dgm:prSet/>
      <dgm:spPr/>
      <dgm:t>
        <a:bodyPr/>
        <a:lstStyle/>
        <a:p>
          <a:endParaRPr lang="en-US"/>
        </a:p>
      </dgm:t>
    </dgm:pt>
    <dgm:pt modelId="{AB01ED1B-AAC1-45B4-9916-27EB3C254FD6}" type="pres">
      <dgm:prSet presAssocID="{7790A56A-629C-43C6-BB0D-4ED6AE028A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3EC84A-36C7-45EB-BAAD-A6EE52F102D2}" type="pres">
      <dgm:prSet presAssocID="{5D4846B4-A277-47B6-98B2-03035F545FC3}" presName="root1" presStyleCnt="0"/>
      <dgm:spPr/>
    </dgm:pt>
    <dgm:pt modelId="{7051D6C6-6DB2-433D-AC31-C8A1012E185F}" type="pres">
      <dgm:prSet presAssocID="{5D4846B4-A277-47B6-98B2-03035F545FC3}" presName="LevelOneTextNode" presStyleLbl="node0" presStyleIdx="0" presStyleCnt="1" custScaleX="133446">
        <dgm:presLayoutVars>
          <dgm:chPref val="3"/>
        </dgm:presLayoutVars>
      </dgm:prSet>
      <dgm:spPr/>
    </dgm:pt>
    <dgm:pt modelId="{D6A906F8-3C25-439A-BAF3-966F2C7E96E6}" type="pres">
      <dgm:prSet presAssocID="{5D4846B4-A277-47B6-98B2-03035F545FC3}" presName="level2hierChild" presStyleCnt="0"/>
      <dgm:spPr/>
    </dgm:pt>
    <dgm:pt modelId="{D37B4384-6D7D-47D3-897E-C06C6E8035A0}" type="pres">
      <dgm:prSet presAssocID="{658CBDBB-35ED-4DD4-A084-04DFB16C2F82}" presName="conn2-1" presStyleLbl="parChTrans1D2" presStyleIdx="0" presStyleCnt="2"/>
      <dgm:spPr/>
    </dgm:pt>
    <dgm:pt modelId="{04F15A6A-FF19-49D7-A519-61DF3090543F}" type="pres">
      <dgm:prSet presAssocID="{658CBDBB-35ED-4DD4-A084-04DFB16C2F82}" presName="connTx" presStyleLbl="parChTrans1D2" presStyleIdx="0" presStyleCnt="2"/>
      <dgm:spPr/>
    </dgm:pt>
    <dgm:pt modelId="{5C86E365-4A00-4558-B1D1-3FAF67B02371}" type="pres">
      <dgm:prSet presAssocID="{795ACE58-7A41-456A-86DF-1CAE002C4757}" presName="root2" presStyleCnt="0"/>
      <dgm:spPr/>
    </dgm:pt>
    <dgm:pt modelId="{2E7EBBE3-643B-40EB-B47B-4C9BD231FB7C}" type="pres">
      <dgm:prSet presAssocID="{795ACE58-7A41-456A-86DF-1CAE002C4757}" presName="LevelTwoTextNode" presStyleLbl="node2" presStyleIdx="0" presStyleCnt="2">
        <dgm:presLayoutVars>
          <dgm:chPref val="3"/>
        </dgm:presLayoutVars>
      </dgm:prSet>
      <dgm:spPr/>
    </dgm:pt>
    <dgm:pt modelId="{BB3FB0CE-C26A-4624-B5A4-FA284781BF27}" type="pres">
      <dgm:prSet presAssocID="{795ACE58-7A41-456A-86DF-1CAE002C4757}" presName="level3hierChild" presStyleCnt="0"/>
      <dgm:spPr/>
    </dgm:pt>
    <dgm:pt modelId="{D296DD3C-9A78-4997-AB60-103A32130243}" type="pres">
      <dgm:prSet presAssocID="{F9EE2DD1-9C84-4645-8E06-7CA54FE23CB1}" presName="conn2-1" presStyleLbl="parChTrans1D2" presStyleIdx="1" presStyleCnt="2"/>
      <dgm:spPr/>
    </dgm:pt>
    <dgm:pt modelId="{64FF8F8B-839C-4BC4-A6F6-436C9DE3302E}" type="pres">
      <dgm:prSet presAssocID="{F9EE2DD1-9C84-4645-8E06-7CA54FE23CB1}" presName="connTx" presStyleLbl="parChTrans1D2" presStyleIdx="1" presStyleCnt="2"/>
      <dgm:spPr/>
    </dgm:pt>
    <dgm:pt modelId="{206552DD-5C21-4A30-8A53-E6B149DBA1BA}" type="pres">
      <dgm:prSet presAssocID="{AFA23637-653C-46D4-AE8D-D3799B3AEEF1}" presName="root2" presStyleCnt="0"/>
      <dgm:spPr/>
    </dgm:pt>
    <dgm:pt modelId="{6548D035-6F20-4CE2-B922-6D9EAF5E4DD3}" type="pres">
      <dgm:prSet presAssocID="{AFA23637-653C-46D4-AE8D-D3799B3AEEF1}" presName="LevelTwoTextNode" presStyleLbl="node2" presStyleIdx="1" presStyleCnt="2">
        <dgm:presLayoutVars>
          <dgm:chPref val="3"/>
        </dgm:presLayoutVars>
      </dgm:prSet>
      <dgm:spPr/>
    </dgm:pt>
    <dgm:pt modelId="{287B0CC1-AC32-4432-AEBC-EB58B1A1D139}" type="pres">
      <dgm:prSet presAssocID="{AFA23637-653C-46D4-AE8D-D3799B3AEEF1}" presName="level3hierChild" presStyleCnt="0"/>
      <dgm:spPr/>
    </dgm:pt>
  </dgm:ptLst>
  <dgm:cxnLst>
    <dgm:cxn modelId="{8F385B1D-5E69-4021-9DC0-618ADFD8B804}" type="presOf" srcId="{F9EE2DD1-9C84-4645-8E06-7CA54FE23CB1}" destId="{D296DD3C-9A78-4997-AB60-103A32130243}" srcOrd="0" destOrd="0" presId="urn:microsoft.com/office/officeart/2005/8/layout/hierarchy2"/>
    <dgm:cxn modelId="{10A3EE27-A379-4DF5-867E-4EEF02A8A55F}" type="presOf" srcId="{658CBDBB-35ED-4DD4-A084-04DFB16C2F82}" destId="{D37B4384-6D7D-47D3-897E-C06C6E8035A0}" srcOrd="0" destOrd="0" presId="urn:microsoft.com/office/officeart/2005/8/layout/hierarchy2"/>
    <dgm:cxn modelId="{D2CAC339-2619-4AED-B56F-396B65BF1DF2}" srcId="{7790A56A-629C-43C6-BB0D-4ED6AE028A13}" destId="{5D4846B4-A277-47B6-98B2-03035F545FC3}" srcOrd="0" destOrd="0" parTransId="{7EA581BC-4D29-4FE7-B9AB-077A79DB2060}" sibTransId="{FF0722CF-AE9A-43D6-A996-ED8AA1F3FF4A}"/>
    <dgm:cxn modelId="{9238CE5B-B404-41D1-8FF7-C650EEA4AD25}" srcId="{5D4846B4-A277-47B6-98B2-03035F545FC3}" destId="{795ACE58-7A41-456A-86DF-1CAE002C4757}" srcOrd="0" destOrd="0" parTransId="{658CBDBB-35ED-4DD4-A084-04DFB16C2F82}" sibTransId="{73AD828F-F25F-418B-BFB7-3606679FF069}"/>
    <dgm:cxn modelId="{8ECDE199-F255-4C59-8FE5-7EEBA34D40A9}" type="presOf" srcId="{AFA23637-653C-46D4-AE8D-D3799B3AEEF1}" destId="{6548D035-6F20-4CE2-B922-6D9EAF5E4DD3}" srcOrd="0" destOrd="0" presId="urn:microsoft.com/office/officeart/2005/8/layout/hierarchy2"/>
    <dgm:cxn modelId="{9956A5A4-1BE7-4F0D-81A2-FD2831556ED9}" type="presOf" srcId="{658CBDBB-35ED-4DD4-A084-04DFB16C2F82}" destId="{04F15A6A-FF19-49D7-A519-61DF3090543F}" srcOrd="1" destOrd="0" presId="urn:microsoft.com/office/officeart/2005/8/layout/hierarchy2"/>
    <dgm:cxn modelId="{15C555A8-15AF-4318-899F-58AAF283F41B}" srcId="{5D4846B4-A277-47B6-98B2-03035F545FC3}" destId="{AFA23637-653C-46D4-AE8D-D3799B3AEEF1}" srcOrd="1" destOrd="0" parTransId="{F9EE2DD1-9C84-4645-8E06-7CA54FE23CB1}" sibTransId="{B8CF2A8C-D48B-4102-8982-3B3D8CCDD9D7}"/>
    <dgm:cxn modelId="{A76494BA-6C93-4974-A0C6-E9141F158AF8}" type="presOf" srcId="{F9EE2DD1-9C84-4645-8E06-7CA54FE23CB1}" destId="{64FF8F8B-839C-4BC4-A6F6-436C9DE3302E}" srcOrd="1" destOrd="0" presId="urn:microsoft.com/office/officeart/2005/8/layout/hierarchy2"/>
    <dgm:cxn modelId="{0DC409CD-12C2-4702-805B-AD0CACC5A2E9}" type="presOf" srcId="{7790A56A-629C-43C6-BB0D-4ED6AE028A13}" destId="{AB01ED1B-AAC1-45B4-9916-27EB3C254FD6}" srcOrd="0" destOrd="0" presId="urn:microsoft.com/office/officeart/2005/8/layout/hierarchy2"/>
    <dgm:cxn modelId="{57DD04EA-6961-45C1-85D3-9FCA0B1BA139}" type="presOf" srcId="{5D4846B4-A277-47B6-98B2-03035F545FC3}" destId="{7051D6C6-6DB2-433D-AC31-C8A1012E185F}" srcOrd="0" destOrd="0" presId="urn:microsoft.com/office/officeart/2005/8/layout/hierarchy2"/>
    <dgm:cxn modelId="{45E83EF3-1C59-4D8E-8268-D4FBC05900E3}" type="presOf" srcId="{795ACE58-7A41-456A-86DF-1CAE002C4757}" destId="{2E7EBBE3-643B-40EB-B47B-4C9BD231FB7C}" srcOrd="0" destOrd="0" presId="urn:microsoft.com/office/officeart/2005/8/layout/hierarchy2"/>
    <dgm:cxn modelId="{4AAE1B1B-E6F6-4CBB-A16A-1E7FBA156EAB}" type="presParOf" srcId="{AB01ED1B-AAC1-45B4-9916-27EB3C254FD6}" destId="{643EC84A-36C7-45EB-BAAD-A6EE52F102D2}" srcOrd="0" destOrd="0" presId="urn:microsoft.com/office/officeart/2005/8/layout/hierarchy2"/>
    <dgm:cxn modelId="{8C33F3F0-EF30-4564-82E4-80C320672E67}" type="presParOf" srcId="{643EC84A-36C7-45EB-BAAD-A6EE52F102D2}" destId="{7051D6C6-6DB2-433D-AC31-C8A1012E185F}" srcOrd="0" destOrd="0" presId="urn:microsoft.com/office/officeart/2005/8/layout/hierarchy2"/>
    <dgm:cxn modelId="{87E8494D-3546-46FA-8FE2-0468602B9B93}" type="presParOf" srcId="{643EC84A-36C7-45EB-BAAD-A6EE52F102D2}" destId="{D6A906F8-3C25-439A-BAF3-966F2C7E96E6}" srcOrd="1" destOrd="0" presId="urn:microsoft.com/office/officeart/2005/8/layout/hierarchy2"/>
    <dgm:cxn modelId="{60D3257A-0CD9-4811-8493-9984785E1A59}" type="presParOf" srcId="{D6A906F8-3C25-439A-BAF3-966F2C7E96E6}" destId="{D37B4384-6D7D-47D3-897E-C06C6E8035A0}" srcOrd="0" destOrd="0" presId="urn:microsoft.com/office/officeart/2005/8/layout/hierarchy2"/>
    <dgm:cxn modelId="{48934DD6-A26B-4877-9709-41C8F7990CF7}" type="presParOf" srcId="{D37B4384-6D7D-47D3-897E-C06C6E8035A0}" destId="{04F15A6A-FF19-49D7-A519-61DF3090543F}" srcOrd="0" destOrd="0" presId="urn:microsoft.com/office/officeart/2005/8/layout/hierarchy2"/>
    <dgm:cxn modelId="{76D780DE-11D3-4C3E-8BAF-61A3E91B2A81}" type="presParOf" srcId="{D6A906F8-3C25-439A-BAF3-966F2C7E96E6}" destId="{5C86E365-4A00-4558-B1D1-3FAF67B02371}" srcOrd="1" destOrd="0" presId="urn:microsoft.com/office/officeart/2005/8/layout/hierarchy2"/>
    <dgm:cxn modelId="{B769E8EA-7A36-4CB1-9898-20A6D59C9BCD}" type="presParOf" srcId="{5C86E365-4A00-4558-B1D1-3FAF67B02371}" destId="{2E7EBBE3-643B-40EB-B47B-4C9BD231FB7C}" srcOrd="0" destOrd="0" presId="urn:microsoft.com/office/officeart/2005/8/layout/hierarchy2"/>
    <dgm:cxn modelId="{D8EE7815-8B03-4CD1-B099-D4A5097757F5}" type="presParOf" srcId="{5C86E365-4A00-4558-B1D1-3FAF67B02371}" destId="{BB3FB0CE-C26A-4624-B5A4-FA284781BF27}" srcOrd="1" destOrd="0" presId="urn:microsoft.com/office/officeart/2005/8/layout/hierarchy2"/>
    <dgm:cxn modelId="{5FE6114F-A5C0-4C73-A1DE-E43BDEDB125A}" type="presParOf" srcId="{D6A906F8-3C25-439A-BAF3-966F2C7E96E6}" destId="{D296DD3C-9A78-4997-AB60-103A32130243}" srcOrd="2" destOrd="0" presId="urn:microsoft.com/office/officeart/2005/8/layout/hierarchy2"/>
    <dgm:cxn modelId="{EF5CCF6F-FDE6-4B7A-B321-B2A0B5AEF00A}" type="presParOf" srcId="{D296DD3C-9A78-4997-AB60-103A32130243}" destId="{64FF8F8B-839C-4BC4-A6F6-436C9DE3302E}" srcOrd="0" destOrd="0" presId="urn:microsoft.com/office/officeart/2005/8/layout/hierarchy2"/>
    <dgm:cxn modelId="{9E3DC67B-FEB1-4DD8-9486-745CDDFA769C}" type="presParOf" srcId="{D6A906F8-3C25-439A-BAF3-966F2C7E96E6}" destId="{206552DD-5C21-4A30-8A53-E6B149DBA1BA}" srcOrd="3" destOrd="0" presId="urn:microsoft.com/office/officeart/2005/8/layout/hierarchy2"/>
    <dgm:cxn modelId="{76B2DA7B-3BA6-445F-9E5D-C1C08DAEFCBD}" type="presParOf" srcId="{206552DD-5C21-4A30-8A53-E6B149DBA1BA}" destId="{6548D035-6F20-4CE2-B922-6D9EAF5E4DD3}" srcOrd="0" destOrd="0" presId="urn:microsoft.com/office/officeart/2005/8/layout/hierarchy2"/>
    <dgm:cxn modelId="{29DA484C-7E28-4D06-B877-D1E62C547937}" type="presParOf" srcId="{206552DD-5C21-4A30-8A53-E6B149DBA1BA}" destId="{287B0CC1-AC32-4432-AEBC-EB58B1A1D1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4F516-0786-40CE-9469-C562CAE1ED25}">
      <dsp:nvSpPr>
        <dsp:cNvPr id="0" name=""/>
        <dsp:cNvSpPr/>
      </dsp:nvSpPr>
      <dsp:spPr>
        <a:xfrm>
          <a:off x="5351" y="1625971"/>
          <a:ext cx="1835185" cy="91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[‘default’]</a:t>
          </a:r>
          <a:endParaRPr lang="en-US" sz="1800" kern="1200" dirty="0"/>
        </a:p>
      </dsp:txBody>
      <dsp:txXfrm>
        <a:off x="32226" y="1652846"/>
        <a:ext cx="1781435" cy="863842"/>
      </dsp:txXfrm>
    </dsp:sp>
    <dsp:sp modelId="{8C0B10A0-F955-4D25-A5B3-02E74A5C0129}">
      <dsp:nvSpPr>
        <dsp:cNvPr id="0" name=""/>
        <dsp:cNvSpPr/>
      </dsp:nvSpPr>
      <dsp:spPr>
        <a:xfrm rot="18770822">
          <a:off x="1667847" y="1666379"/>
          <a:ext cx="1079452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1079452" y="226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0587" y="1662069"/>
        <a:ext cx="53972" cy="53972"/>
      </dsp:txXfrm>
    </dsp:sp>
    <dsp:sp modelId="{3B933925-AE76-47D4-9A7C-73CE995B9A84}">
      <dsp:nvSpPr>
        <dsp:cNvPr id="0" name=""/>
        <dsp:cNvSpPr/>
      </dsp:nvSpPr>
      <dsp:spPr>
        <a:xfrm>
          <a:off x="2574611" y="834547"/>
          <a:ext cx="1835185" cy="91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Dados de treinamento/teste</a:t>
          </a:r>
          <a:endParaRPr lang="en-US" sz="1800" kern="1200" dirty="0"/>
        </a:p>
      </dsp:txBody>
      <dsp:txXfrm>
        <a:off x="2601486" y="861422"/>
        <a:ext cx="1781435" cy="863842"/>
      </dsp:txXfrm>
    </dsp:sp>
    <dsp:sp modelId="{693F6C83-4688-45AA-B471-F0E137983774}">
      <dsp:nvSpPr>
        <dsp:cNvPr id="0" name=""/>
        <dsp:cNvSpPr/>
      </dsp:nvSpPr>
      <dsp:spPr>
        <a:xfrm rot="19457599">
          <a:off x="4324826" y="1006859"/>
          <a:ext cx="904015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904015" y="22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4233" y="1006935"/>
        <a:ext cx="45200" cy="45200"/>
      </dsp:txXfrm>
    </dsp:sp>
    <dsp:sp modelId="{783E7219-F37D-46D7-BDF1-67120CED10E5}">
      <dsp:nvSpPr>
        <dsp:cNvPr id="0" name=""/>
        <dsp:cNvSpPr/>
      </dsp:nvSpPr>
      <dsp:spPr>
        <a:xfrm>
          <a:off x="5143871" y="306931"/>
          <a:ext cx="1835185" cy="91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Dados</a:t>
          </a:r>
          <a:br>
            <a:rPr lang="pt-BR" sz="1800" kern="1200" dirty="0"/>
          </a:br>
          <a:r>
            <a:rPr lang="pt-BR" sz="1800" kern="1200" dirty="0"/>
            <a:t>numéricos</a:t>
          </a:r>
          <a:endParaRPr lang="en-US" sz="1800" kern="1200" dirty="0"/>
        </a:p>
      </dsp:txBody>
      <dsp:txXfrm>
        <a:off x="5170746" y="333806"/>
        <a:ext cx="1781435" cy="863842"/>
      </dsp:txXfrm>
    </dsp:sp>
    <dsp:sp modelId="{965EBAA6-7A7C-494F-A6CF-759903FB8EA9}">
      <dsp:nvSpPr>
        <dsp:cNvPr id="0" name=""/>
        <dsp:cNvSpPr/>
      </dsp:nvSpPr>
      <dsp:spPr>
        <a:xfrm rot="2142401">
          <a:off x="4324826" y="1534475"/>
          <a:ext cx="904015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904015" y="22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4233" y="1534551"/>
        <a:ext cx="45200" cy="45200"/>
      </dsp:txXfrm>
    </dsp:sp>
    <dsp:sp modelId="{0849136A-D656-4D8D-83F7-6AB29EBDDE47}">
      <dsp:nvSpPr>
        <dsp:cNvPr id="0" name=""/>
        <dsp:cNvSpPr/>
      </dsp:nvSpPr>
      <dsp:spPr>
        <a:xfrm>
          <a:off x="5143871" y="1362163"/>
          <a:ext cx="1835185" cy="91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Dados</a:t>
          </a:r>
          <a:br>
            <a:rPr lang="pt-BR" sz="1800" kern="1200" dirty="0"/>
          </a:br>
          <a:r>
            <a:rPr lang="pt-BR" sz="1800" kern="1200" dirty="0"/>
            <a:t>categóricos</a:t>
          </a:r>
          <a:endParaRPr lang="en-US" sz="1800" kern="1200" dirty="0"/>
        </a:p>
      </dsp:txBody>
      <dsp:txXfrm>
        <a:off x="5170746" y="1389038"/>
        <a:ext cx="1781435" cy="863842"/>
      </dsp:txXfrm>
    </dsp:sp>
    <dsp:sp modelId="{4552D717-EC98-427A-A910-5F0156A61306}">
      <dsp:nvSpPr>
        <dsp:cNvPr id="0" name=""/>
        <dsp:cNvSpPr/>
      </dsp:nvSpPr>
      <dsp:spPr>
        <a:xfrm rot="2829178">
          <a:off x="1667847" y="2457803"/>
          <a:ext cx="1079452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1079452" y="226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0587" y="2453493"/>
        <a:ext cx="53972" cy="53972"/>
      </dsp:txXfrm>
    </dsp:sp>
    <dsp:sp modelId="{04ED992A-C7C5-43C1-B2A3-5271A3584EC2}">
      <dsp:nvSpPr>
        <dsp:cNvPr id="0" name=""/>
        <dsp:cNvSpPr/>
      </dsp:nvSpPr>
      <dsp:spPr>
        <a:xfrm>
          <a:off x="2574611" y="2417394"/>
          <a:ext cx="1835185" cy="91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Dados para Previsão</a:t>
          </a:r>
          <a:endParaRPr lang="en-US" sz="1800" kern="1200" dirty="0"/>
        </a:p>
      </dsp:txBody>
      <dsp:txXfrm>
        <a:off x="2601486" y="2444269"/>
        <a:ext cx="1781435" cy="863842"/>
      </dsp:txXfrm>
    </dsp:sp>
    <dsp:sp modelId="{D36B0A89-AD1E-448B-8C42-07FF09F965CE}">
      <dsp:nvSpPr>
        <dsp:cNvPr id="0" name=""/>
        <dsp:cNvSpPr/>
      </dsp:nvSpPr>
      <dsp:spPr>
        <a:xfrm>
          <a:off x="4409796" y="2853515"/>
          <a:ext cx="734074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734074" y="22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8482" y="2857839"/>
        <a:ext cx="36703" cy="36703"/>
      </dsp:txXfrm>
    </dsp:sp>
    <dsp:sp modelId="{CE75F6EF-4DC1-40EA-8FF1-F599527A129E}">
      <dsp:nvSpPr>
        <dsp:cNvPr id="0" name=""/>
        <dsp:cNvSpPr/>
      </dsp:nvSpPr>
      <dsp:spPr>
        <a:xfrm>
          <a:off x="5143871" y="2417394"/>
          <a:ext cx="1835185" cy="91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Resultados/</a:t>
          </a:r>
          <a:br>
            <a:rPr lang="pt-BR" sz="1800" kern="1200" dirty="0"/>
          </a:br>
          <a:r>
            <a:rPr lang="pt-BR" sz="1800" kern="1200" dirty="0"/>
            <a:t>Entregáveis</a:t>
          </a:r>
          <a:endParaRPr lang="en-US" sz="1800" kern="1200" dirty="0"/>
        </a:p>
      </dsp:txBody>
      <dsp:txXfrm>
        <a:off x="5170746" y="2444269"/>
        <a:ext cx="1781435" cy="863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1D6C6-6DB2-433D-AC31-C8A1012E185F}">
      <dsp:nvSpPr>
        <dsp:cNvPr id="0" name=""/>
        <dsp:cNvSpPr/>
      </dsp:nvSpPr>
      <dsp:spPr>
        <a:xfrm>
          <a:off x="1337083" y="359055"/>
          <a:ext cx="1664767" cy="623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Dados com valor [‘default’]</a:t>
          </a:r>
          <a:endParaRPr lang="en-US" sz="1400" kern="1200" dirty="0"/>
        </a:p>
      </dsp:txBody>
      <dsp:txXfrm>
        <a:off x="1355352" y="377324"/>
        <a:ext cx="1628229" cy="587222"/>
      </dsp:txXfrm>
    </dsp:sp>
    <dsp:sp modelId="{D37B4384-6D7D-47D3-897E-C06C6E8035A0}">
      <dsp:nvSpPr>
        <dsp:cNvPr id="0" name=""/>
        <dsp:cNvSpPr/>
      </dsp:nvSpPr>
      <dsp:spPr>
        <a:xfrm rot="19457599">
          <a:off x="2944090" y="449768"/>
          <a:ext cx="61453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1453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5992" y="476241"/>
        <a:ext cx="30726" cy="30726"/>
      </dsp:txXfrm>
    </dsp:sp>
    <dsp:sp modelId="{2E7EBBE3-643B-40EB-B47B-4C9BD231FB7C}">
      <dsp:nvSpPr>
        <dsp:cNvPr id="0" name=""/>
        <dsp:cNvSpPr/>
      </dsp:nvSpPr>
      <dsp:spPr>
        <a:xfrm>
          <a:off x="3500859" y="393"/>
          <a:ext cx="1247521" cy="623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i="1" kern="1200" dirty="0" err="1"/>
            <a:t>Train</a:t>
          </a:r>
          <a:endParaRPr lang="en-US" sz="1800" i="1" kern="1200" dirty="0"/>
        </a:p>
      </dsp:txBody>
      <dsp:txXfrm>
        <a:off x="3519128" y="18662"/>
        <a:ext cx="1210983" cy="587222"/>
      </dsp:txXfrm>
    </dsp:sp>
    <dsp:sp modelId="{D296DD3C-9A78-4997-AB60-103A32130243}">
      <dsp:nvSpPr>
        <dsp:cNvPr id="0" name=""/>
        <dsp:cNvSpPr/>
      </dsp:nvSpPr>
      <dsp:spPr>
        <a:xfrm rot="2142401">
          <a:off x="2944090" y="808431"/>
          <a:ext cx="61453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1453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5992" y="834903"/>
        <a:ext cx="30726" cy="30726"/>
      </dsp:txXfrm>
    </dsp:sp>
    <dsp:sp modelId="{6548D035-6F20-4CE2-B922-6D9EAF5E4DD3}">
      <dsp:nvSpPr>
        <dsp:cNvPr id="0" name=""/>
        <dsp:cNvSpPr/>
      </dsp:nvSpPr>
      <dsp:spPr>
        <a:xfrm>
          <a:off x="3500859" y="717718"/>
          <a:ext cx="1247521" cy="623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i="1" kern="1200" dirty="0"/>
            <a:t>Test</a:t>
          </a:r>
          <a:endParaRPr lang="en-US" sz="2000" i="1" kern="1200" dirty="0"/>
        </a:p>
      </dsp:txBody>
      <dsp:txXfrm>
        <a:off x="3519128" y="735987"/>
        <a:ext cx="1210983" cy="587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171FA-5BD0-455B-AEA0-E3A72D14660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9493A-5F12-41E0-BC7A-AB1839EB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CB50-D5F3-4639-B01A-AB1DF6C6D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D6100-32DB-415A-AEDC-4F9CFD157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FCE10-5D6A-4CD5-9283-ACEC3719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118AF-E12C-4EE2-9BFC-1E199AE9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0FDF-BAD0-4ABA-936B-4408730D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A2B2-872B-40E0-A0C6-E34DCA86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9242-EA03-4E4C-A29B-DAA12A6E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33C1-F29E-47B7-A0D2-86B1A585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6ABC-1E1D-4C8C-8A7F-145FC917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8E1B6-3B2E-417D-9E1B-DD133167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E5900-DF0A-4EE1-97C0-C5163D747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6299C-4758-4A46-A559-B2B7AE9D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C321-A821-4B45-B5CC-1CAC970C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F17E5-6FDC-40B5-9C68-EC207F11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E49F-7424-43D4-AE85-34A98BAA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1636-A75D-429D-ABEF-38C14FD7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27BA-3085-4C96-892F-D91D616D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97FE4-9376-49A3-9870-92267BC1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B3F2A-3BBD-41BD-8589-5E11D570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2B8F-5ADC-4686-99AC-AB2DD7F9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5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D26F-6C14-48DB-BB70-F3D3D270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40912-7FA0-4EBD-8EED-90B7ED2F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F87A-95BA-4537-BCDB-85BF1EF4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AB42-5D2A-40A6-BD39-4B6AAFAF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2FC6-3653-4896-9A8C-61ABC11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0CFA-A540-408F-B36E-646D17C1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3BBB-EF0D-4EC2-9D38-F65CB3218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12AA8-B1CE-4141-8B0B-4C90A1BA2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9611B-CD78-46A9-A9C0-E2BDF475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BCF7-50B4-4DBF-A26F-6A89A1A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C1FD-D147-4866-AC11-3D63AA52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841B-0B5A-4206-96DC-2C61F205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9438-3295-4D59-BA5F-0106D179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26877-ABCE-4D7A-9F39-7653B884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8549D-4303-414C-AB51-AAAEFFD1C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B8C9F-6F69-42CB-AC3F-0531CE25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DE961-D525-400E-8185-990C00AC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F482A-6D0D-4B5E-9641-ED05F25C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E06FF-5FDA-4F73-A5F6-330471CD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19C4-C402-4F63-A089-B5634F49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D5BFA-0F96-4006-A084-63538A02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EBBA1-E8E4-4F88-B4C2-4FC106D1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198A-F7AD-40A0-8A2C-BA3F65C8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14269-1C26-4359-86E6-C3E392ED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E7947-7AAE-41FF-A8E9-DC162D89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47E5-B449-4239-8396-973F9037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2E77-6A04-4FAC-8F6B-3B17446E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CDC8-F41F-41A5-B9A5-5F4436995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EEBAB-26F8-427D-9A40-565249187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A497-5786-4BC8-9613-6AE0C492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35CF-018C-4662-A4A3-C93F44E9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6DEDC-A3A5-4087-8390-1D25390C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8D0F-F160-45D8-AA4F-3922E978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98106-8393-416F-91CF-F5C5858AB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76CA7-0C9A-4055-B203-33BB7E872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E4005-AEE4-4304-B725-EF03D911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F87DB-C5C0-4755-BA33-77C09D80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1B70D-2DED-44A6-B4C7-F54E25B9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895E8-1B46-4F18-9C3B-C80AC354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89B33-071A-4257-BCF1-A7CD5EB0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5FBD1-4219-4338-8D7F-9B5208A8E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65B7-5FB0-45CF-8DAA-D116A3E6F4C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A589-DD0A-42F5-B89E-8E5EC37C8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49967-05FE-40BC-9CE7-85FE3BD4A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DFD6-2183-4BFB-AD6E-7627B410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4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0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5876D-8CB9-4E41-8AAB-51C62811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295" y="2305900"/>
            <a:ext cx="5615417" cy="1021636"/>
          </a:xfrm>
        </p:spPr>
        <p:txBody>
          <a:bodyPr anchor="t">
            <a:normAutofit/>
          </a:bodyPr>
          <a:lstStyle/>
          <a:p>
            <a:r>
              <a:rPr lang="pt-BR" sz="3100" b="1" dirty="0">
                <a:solidFill>
                  <a:srgbClr val="000000"/>
                </a:solidFill>
              </a:rPr>
              <a:t>Estudo de Caso: </a:t>
            </a:r>
            <a:r>
              <a:rPr lang="pt-BR" sz="3100" dirty="0">
                <a:solidFill>
                  <a:srgbClr val="000000"/>
                </a:solidFill>
              </a:rPr>
              <a:t>Risco de Crédito</a:t>
            </a:r>
            <a:br>
              <a:rPr lang="pt-BR" sz="3100" dirty="0">
                <a:solidFill>
                  <a:srgbClr val="000000"/>
                </a:solidFill>
              </a:rPr>
            </a:br>
            <a:r>
              <a:rPr lang="pt-BR" sz="3100" dirty="0">
                <a:solidFill>
                  <a:srgbClr val="000000"/>
                </a:solidFill>
              </a:rPr>
              <a:t>“Grande Banco Brasileiro”</a:t>
            </a:r>
            <a:endParaRPr lang="en-US" sz="31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B4A80-DD98-426B-AB33-2B5225824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4172" y="6200494"/>
            <a:ext cx="3956731" cy="450742"/>
          </a:xfrm>
        </p:spPr>
        <p:txBody>
          <a:bodyPr anchor="b">
            <a:normAutofit/>
          </a:bodyPr>
          <a:lstStyle/>
          <a:p>
            <a:r>
              <a:rPr lang="pt-BR" sz="1800" b="1" dirty="0">
                <a:solidFill>
                  <a:srgbClr val="000000"/>
                </a:solidFill>
              </a:rPr>
              <a:t>Preparado por: </a:t>
            </a:r>
            <a:r>
              <a:rPr lang="pt-BR" sz="1800" dirty="0">
                <a:solidFill>
                  <a:srgbClr val="000000"/>
                </a:solidFill>
              </a:rPr>
              <a:t>Armando Alvarez Rolins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AC5AC-0783-44A7-B7E0-A7537BFD9B46}"/>
              </a:ext>
            </a:extLst>
          </p:cNvPr>
          <p:cNvSpPr txBox="1"/>
          <p:nvPr/>
        </p:nvSpPr>
        <p:spPr>
          <a:xfrm>
            <a:off x="7304630" y="3364750"/>
            <a:ext cx="38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i="0" dirty="0">
                <a:effectLst/>
                <a:latin typeface="Google Sans"/>
              </a:rPr>
              <a:t>Processo de Seleção Accenture - Fase 3</a:t>
            </a:r>
            <a:endParaRPr lang="en-US" b="1" dirty="0"/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0BFD8D5D-75E9-46FD-B67C-3D9288406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75" b="36741"/>
          <a:stretch/>
        </p:blipFill>
        <p:spPr>
          <a:xfrm>
            <a:off x="-455155" y="3030821"/>
            <a:ext cx="5750442" cy="13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A712A71D-D25C-41A8-B1D8-1A17BBFC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2" y="0"/>
            <a:ext cx="1453859" cy="1502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DE7DA-571D-4D82-BB50-8A0AE882CF7A}"/>
              </a:ext>
            </a:extLst>
          </p:cNvPr>
          <p:cNvSpPr txBox="1"/>
          <p:nvPr/>
        </p:nvSpPr>
        <p:spPr>
          <a:xfrm>
            <a:off x="1841044" y="335849"/>
            <a:ext cx="488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Resumo dos Dados</a:t>
            </a:r>
            <a:endParaRPr lang="en-US" sz="4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88307D-763F-416A-BC2B-064EEA0DD333}"/>
              </a:ext>
            </a:extLst>
          </p:cNvPr>
          <p:cNvGrpSpPr/>
          <p:nvPr/>
        </p:nvGrpSpPr>
        <p:grpSpPr>
          <a:xfrm>
            <a:off x="702930" y="1188609"/>
            <a:ext cx="6984408" cy="3641919"/>
            <a:chOff x="1298354" y="1035692"/>
            <a:chExt cx="6984408" cy="3641919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8377AC7B-2908-4B6B-9997-0104F88766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2124276"/>
                </p:ext>
              </p:extLst>
            </p:nvPr>
          </p:nvGraphicFramePr>
          <p:xfrm>
            <a:off x="1298354" y="1035692"/>
            <a:ext cx="6984408" cy="364191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772C30-D9A4-4155-A401-6D740B510026}"/>
                </a:ext>
              </a:extLst>
            </p:cNvPr>
            <p:cNvSpPr txBox="1"/>
            <p:nvPr/>
          </p:nvSpPr>
          <p:spPr>
            <a:xfrm>
              <a:off x="2436468" y="2137855"/>
              <a:ext cx="1398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TRUE/FALSE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F537CF-A439-4951-8099-BEF027CF7209}"/>
                </a:ext>
              </a:extLst>
            </p:cNvPr>
            <p:cNvSpPr txBox="1"/>
            <p:nvPr/>
          </p:nvSpPr>
          <p:spPr>
            <a:xfrm>
              <a:off x="2920410" y="3692172"/>
              <a:ext cx="791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NONE</a:t>
              </a:r>
              <a:endParaRPr lang="en-US" dirty="0"/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7613A299-7187-41DA-BEE7-B291238E2097}"/>
              </a:ext>
            </a:extLst>
          </p:cNvPr>
          <p:cNvSpPr/>
          <p:nvPr/>
        </p:nvSpPr>
        <p:spPr>
          <a:xfrm rot="10800000">
            <a:off x="7835896" y="1502697"/>
            <a:ext cx="244547" cy="923330"/>
          </a:xfrm>
          <a:prstGeom prst="leftBrace">
            <a:avLst>
              <a:gd name="adj1" fmla="val 8333"/>
              <a:gd name="adj2" fmla="val 4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9FE203D-B6E2-4E9A-ACE5-82E045E3A96C}"/>
              </a:ext>
            </a:extLst>
          </p:cNvPr>
          <p:cNvSpPr/>
          <p:nvPr/>
        </p:nvSpPr>
        <p:spPr>
          <a:xfrm rot="10800000">
            <a:off x="7835896" y="2547903"/>
            <a:ext cx="244547" cy="923330"/>
          </a:xfrm>
          <a:prstGeom prst="leftBrace">
            <a:avLst>
              <a:gd name="adj1" fmla="val 8333"/>
              <a:gd name="adj2" fmla="val 4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1BAB416-FD0B-449D-ABFB-4B2C0628CDDB}"/>
              </a:ext>
            </a:extLst>
          </p:cNvPr>
          <p:cNvSpPr/>
          <p:nvPr/>
        </p:nvSpPr>
        <p:spPr>
          <a:xfrm rot="10800000">
            <a:off x="9529494" y="1502696"/>
            <a:ext cx="244547" cy="1968536"/>
          </a:xfrm>
          <a:prstGeom prst="leftBrace">
            <a:avLst>
              <a:gd name="adj1" fmla="val 8333"/>
              <a:gd name="adj2" fmla="val 4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57BFC-CB7A-4870-966C-BB68F7F6D5F6}"/>
              </a:ext>
            </a:extLst>
          </p:cNvPr>
          <p:cNvSpPr txBox="1"/>
          <p:nvPr/>
        </p:nvSpPr>
        <p:spPr>
          <a:xfrm>
            <a:off x="8162462" y="1779696"/>
            <a:ext cx="118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 colunas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19848B-407D-4F80-8801-4E80D09278BE}"/>
              </a:ext>
            </a:extLst>
          </p:cNvPr>
          <p:cNvSpPr txBox="1"/>
          <p:nvPr/>
        </p:nvSpPr>
        <p:spPr>
          <a:xfrm>
            <a:off x="8167147" y="2824902"/>
            <a:ext cx="124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colunas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DD3AA-A492-41BD-9B82-2A439D89D808}"/>
              </a:ext>
            </a:extLst>
          </p:cNvPr>
          <p:cNvSpPr txBox="1"/>
          <p:nvPr/>
        </p:nvSpPr>
        <p:spPr>
          <a:xfrm>
            <a:off x="10019420" y="2338332"/>
            <a:ext cx="168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59.966 clientes</a:t>
            </a:r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EC17052-C5DC-4DEF-97B9-92EFDCBFFD6D}"/>
              </a:ext>
            </a:extLst>
          </p:cNvPr>
          <p:cNvSpPr/>
          <p:nvPr/>
        </p:nvSpPr>
        <p:spPr>
          <a:xfrm rot="10800000">
            <a:off x="7835896" y="3593109"/>
            <a:ext cx="244547" cy="923330"/>
          </a:xfrm>
          <a:prstGeom prst="leftBrace">
            <a:avLst>
              <a:gd name="adj1" fmla="val 8333"/>
              <a:gd name="adj2" fmla="val 4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DE09CB-0FA9-4B31-8799-F50C24BA05F2}"/>
              </a:ext>
            </a:extLst>
          </p:cNvPr>
          <p:cNvSpPr txBox="1"/>
          <p:nvPr/>
        </p:nvSpPr>
        <p:spPr>
          <a:xfrm>
            <a:off x="8162462" y="3891927"/>
            <a:ext cx="17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4.626 clientes</a:t>
            </a:r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DB11D7B-AEFC-4952-8D21-1C063EBBA4FB}"/>
              </a:ext>
            </a:extLst>
          </p:cNvPr>
          <p:cNvSpPr/>
          <p:nvPr/>
        </p:nvSpPr>
        <p:spPr>
          <a:xfrm>
            <a:off x="3119939" y="1285324"/>
            <a:ext cx="4672893" cy="3637550"/>
          </a:xfrm>
          <a:custGeom>
            <a:avLst/>
            <a:gdLst>
              <a:gd name="connsiteX0" fmla="*/ 265814 w 4774019"/>
              <a:gd name="connsiteY0" fmla="*/ 426518 h 3637550"/>
              <a:gd name="connsiteX1" fmla="*/ 265814 w 4774019"/>
              <a:gd name="connsiteY1" fmla="*/ 426518 h 3637550"/>
              <a:gd name="connsiteX2" fmla="*/ 180754 w 4774019"/>
              <a:gd name="connsiteY2" fmla="*/ 479681 h 3637550"/>
              <a:gd name="connsiteX3" fmla="*/ 127591 w 4774019"/>
              <a:gd name="connsiteY3" fmla="*/ 532843 h 3637550"/>
              <a:gd name="connsiteX4" fmla="*/ 116958 w 4774019"/>
              <a:gd name="connsiteY4" fmla="*/ 575374 h 3637550"/>
              <a:gd name="connsiteX5" fmla="*/ 74428 w 4774019"/>
              <a:gd name="connsiteY5" fmla="*/ 671067 h 3637550"/>
              <a:gd name="connsiteX6" fmla="*/ 53163 w 4774019"/>
              <a:gd name="connsiteY6" fmla="*/ 756127 h 3637550"/>
              <a:gd name="connsiteX7" fmla="*/ 31898 w 4774019"/>
              <a:gd name="connsiteY7" fmla="*/ 862453 h 3637550"/>
              <a:gd name="connsiteX8" fmla="*/ 21265 w 4774019"/>
              <a:gd name="connsiteY8" fmla="*/ 1266490 h 3637550"/>
              <a:gd name="connsiteX9" fmla="*/ 0 w 4774019"/>
              <a:gd name="connsiteY9" fmla="*/ 1649262 h 3637550"/>
              <a:gd name="connsiteX10" fmla="*/ 10633 w 4774019"/>
              <a:gd name="connsiteY10" fmla="*/ 3127188 h 3637550"/>
              <a:gd name="connsiteX11" fmla="*/ 31898 w 4774019"/>
              <a:gd name="connsiteY11" fmla="*/ 3201616 h 3637550"/>
              <a:gd name="connsiteX12" fmla="*/ 63795 w 4774019"/>
              <a:gd name="connsiteY12" fmla="*/ 3307941 h 3637550"/>
              <a:gd name="connsiteX13" fmla="*/ 85061 w 4774019"/>
              <a:gd name="connsiteY13" fmla="*/ 3329206 h 3637550"/>
              <a:gd name="connsiteX14" fmla="*/ 138223 w 4774019"/>
              <a:gd name="connsiteY14" fmla="*/ 3414267 h 3637550"/>
              <a:gd name="connsiteX15" fmla="*/ 159488 w 4774019"/>
              <a:gd name="connsiteY15" fmla="*/ 3446164 h 3637550"/>
              <a:gd name="connsiteX16" fmla="*/ 191386 w 4774019"/>
              <a:gd name="connsiteY16" fmla="*/ 3456797 h 3637550"/>
              <a:gd name="connsiteX17" fmla="*/ 255181 w 4774019"/>
              <a:gd name="connsiteY17" fmla="*/ 3488695 h 3637550"/>
              <a:gd name="connsiteX18" fmla="*/ 318977 w 4774019"/>
              <a:gd name="connsiteY18" fmla="*/ 3520592 h 3637550"/>
              <a:gd name="connsiteX19" fmla="*/ 382772 w 4774019"/>
              <a:gd name="connsiteY19" fmla="*/ 3541857 h 3637550"/>
              <a:gd name="connsiteX20" fmla="*/ 414670 w 4774019"/>
              <a:gd name="connsiteY20" fmla="*/ 3563123 h 3637550"/>
              <a:gd name="connsiteX21" fmla="*/ 457200 w 4774019"/>
              <a:gd name="connsiteY21" fmla="*/ 3573755 h 3637550"/>
              <a:gd name="connsiteX22" fmla="*/ 584791 w 4774019"/>
              <a:gd name="connsiteY22" fmla="*/ 3595020 h 3637550"/>
              <a:gd name="connsiteX23" fmla="*/ 786809 w 4774019"/>
              <a:gd name="connsiteY23" fmla="*/ 3616285 h 3637550"/>
              <a:gd name="connsiteX24" fmla="*/ 1307805 w 4774019"/>
              <a:gd name="connsiteY24" fmla="*/ 3637550 h 3637550"/>
              <a:gd name="connsiteX25" fmla="*/ 1892595 w 4774019"/>
              <a:gd name="connsiteY25" fmla="*/ 3626918 h 3637550"/>
              <a:gd name="connsiteX26" fmla="*/ 1956391 w 4774019"/>
              <a:gd name="connsiteY26" fmla="*/ 3605653 h 3637550"/>
              <a:gd name="connsiteX27" fmla="*/ 1988288 w 4774019"/>
              <a:gd name="connsiteY27" fmla="*/ 3595020 h 3637550"/>
              <a:gd name="connsiteX28" fmla="*/ 2052084 w 4774019"/>
              <a:gd name="connsiteY28" fmla="*/ 3552490 h 3637550"/>
              <a:gd name="connsiteX29" fmla="*/ 2083981 w 4774019"/>
              <a:gd name="connsiteY29" fmla="*/ 3541857 h 3637550"/>
              <a:gd name="connsiteX30" fmla="*/ 2126512 w 4774019"/>
              <a:gd name="connsiteY30" fmla="*/ 3478062 h 3637550"/>
              <a:gd name="connsiteX31" fmla="*/ 2147777 w 4774019"/>
              <a:gd name="connsiteY31" fmla="*/ 3446164 h 3637550"/>
              <a:gd name="connsiteX32" fmla="*/ 2179675 w 4774019"/>
              <a:gd name="connsiteY32" fmla="*/ 3414267 h 3637550"/>
              <a:gd name="connsiteX33" fmla="*/ 2211572 w 4774019"/>
              <a:gd name="connsiteY33" fmla="*/ 3350471 h 3637550"/>
              <a:gd name="connsiteX34" fmla="*/ 2222205 w 4774019"/>
              <a:gd name="connsiteY34" fmla="*/ 3318574 h 3637550"/>
              <a:gd name="connsiteX35" fmla="*/ 2243470 w 4774019"/>
              <a:gd name="connsiteY35" fmla="*/ 3276043 h 3637550"/>
              <a:gd name="connsiteX36" fmla="*/ 2254102 w 4774019"/>
              <a:gd name="connsiteY36" fmla="*/ 3233513 h 3637550"/>
              <a:gd name="connsiteX37" fmla="*/ 2275368 w 4774019"/>
              <a:gd name="connsiteY37" fmla="*/ 3169718 h 3637550"/>
              <a:gd name="connsiteX38" fmla="*/ 2286000 w 4774019"/>
              <a:gd name="connsiteY38" fmla="*/ 3127188 h 3637550"/>
              <a:gd name="connsiteX39" fmla="*/ 2307265 w 4774019"/>
              <a:gd name="connsiteY39" fmla="*/ 3063392 h 3637550"/>
              <a:gd name="connsiteX40" fmla="*/ 2317898 w 4774019"/>
              <a:gd name="connsiteY40" fmla="*/ 2978332 h 3637550"/>
              <a:gd name="connsiteX41" fmla="*/ 2328530 w 4774019"/>
              <a:gd name="connsiteY41" fmla="*/ 2946434 h 3637550"/>
              <a:gd name="connsiteX42" fmla="*/ 2339163 w 4774019"/>
              <a:gd name="connsiteY42" fmla="*/ 2882639 h 3637550"/>
              <a:gd name="connsiteX43" fmla="*/ 2360428 w 4774019"/>
              <a:gd name="connsiteY43" fmla="*/ 2818843 h 3637550"/>
              <a:gd name="connsiteX44" fmla="*/ 2392326 w 4774019"/>
              <a:gd name="connsiteY44" fmla="*/ 2733783 h 3637550"/>
              <a:gd name="connsiteX45" fmla="*/ 2402958 w 4774019"/>
              <a:gd name="connsiteY45" fmla="*/ 2701885 h 3637550"/>
              <a:gd name="connsiteX46" fmla="*/ 2445488 w 4774019"/>
              <a:gd name="connsiteY46" fmla="*/ 2638090 h 3637550"/>
              <a:gd name="connsiteX47" fmla="*/ 2466754 w 4774019"/>
              <a:gd name="connsiteY47" fmla="*/ 2574295 h 3637550"/>
              <a:gd name="connsiteX48" fmla="*/ 2488019 w 4774019"/>
              <a:gd name="connsiteY48" fmla="*/ 2553029 h 3637550"/>
              <a:gd name="connsiteX49" fmla="*/ 2509284 w 4774019"/>
              <a:gd name="connsiteY49" fmla="*/ 2521132 h 3637550"/>
              <a:gd name="connsiteX50" fmla="*/ 2541181 w 4774019"/>
              <a:gd name="connsiteY50" fmla="*/ 2499867 h 3637550"/>
              <a:gd name="connsiteX51" fmla="*/ 2583712 w 4774019"/>
              <a:gd name="connsiteY51" fmla="*/ 2446704 h 3637550"/>
              <a:gd name="connsiteX52" fmla="*/ 2594344 w 4774019"/>
              <a:gd name="connsiteY52" fmla="*/ 2414806 h 3637550"/>
              <a:gd name="connsiteX53" fmla="*/ 2658140 w 4774019"/>
              <a:gd name="connsiteY53" fmla="*/ 2372276 h 3637550"/>
              <a:gd name="connsiteX54" fmla="*/ 2690037 w 4774019"/>
              <a:gd name="connsiteY54" fmla="*/ 2351011 h 3637550"/>
              <a:gd name="connsiteX55" fmla="*/ 2785730 w 4774019"/>
              <a:gd name="connsiteY55" fmla="*/ 2319113 h 3637550"/>
              <a:gd name="connsiteX56" fmla="*/ 2817628 w 4774019"/>
              <a:gd name="connsiteY56" fmla="*/ 2308481 h 3637550"/>
              <a:gd name="connsiteX57" fmla="*/ 2849526 w 4774019"/>
              <a:gd name="connsiteY57" fmla="*/ 2287216 h 3637550"/>
              <a:gd name="connsiteX58" fmla="*/ 2913321 w 4774019"/>
              <a:gd name="connsiteY58" fmla="*/ 2265950 h 3637550"/>
              <a:gd name="connsiteX59" fmla="*/ 3009014 w 4774019"/>
              <a:gd name="connsiteY59" fmla="*/ 2244685 h 3637550"/>
              <a:gd name="connsiteX60" fmla="*/ 3242930 w 4774019"/>
              <a:gd name="connsiteY60" fmla="*/ 2234053 h 3637550"/>
              <a:gd name="connsiteX61" fmla="*/ 4412512 w 4774019"/>
              <a:gd name="connsiteY61" fmla="*/ 2223420 h 3637550"/>
              <a:gd name="connsiteX62" fmla="*/ 4497572 w 4774019"/>
              <a:gd name="connsiteY62" fmla="*/ 2212788 h 3637550"/>
              <a:gd name="connsiteX63" fmla="*/ 4561368 w 4774019"/>
              <a:gd name="connsiteY63" fmla="*/ 2191523 h 3637550"/>
              <a:gd name="connsiteX64" fmla="*/ 4582633 w 4774019"/>
              <a:gd name="connsiteY64" fmla="*/ 2170257 h 3637550"/>
              <a:gd name="connsiteX65" fmla="*/ 4646428 w 4774019"/>
              <a:gd name="connsiteY65" fmla="*/ 2127727 h 3637550"/>
              <a:gd name="connsiteX66" fmla="*/ 4678326 w 4774019"/>
              <a:gd name="connsiteY66" fmla="*/ 2021402 h 3637550"/>
              <a:gd name="connsiteX67" fmla="*/ 4688958 w 4774019"/>
              <a:gd name="connsiteY67" fmla="*/ 1989504 h 3637550"/>
              <a:gd name="connsiteX68" fmla="*/ 4710223 w 4774019"/>
              <a:gd name="connsiteY68" fmla="*/ 1904443 h 3637550"/>
              <a:gd name="connsiteX69" fmla="*/ 4731488 w 4774019"/>
              <a:gd name="connsiteY69" fmla="*/ 1840648 h 3637550"/>
              <a:gd name="connsiteX70" fmla="*/ 4752754 w 4774019"/>
              <a:gd name="connsiteY70" fmla="*/ 1755588 h 3637550"/>
              <a:gd name="connsiteX71" fmla="*/ 4763386 w 4774019"/>
              <a:gd name="connsiteY71" fmla="*/ 1713057 h 3637550"/>
              <a:gd name="connsiteX72" fmla="*/ 4774019 w 4774019"/>
              <a:gd name="connsiteY72" fmla="*/ 1681160 h 3637550"/>
              <a:gd name="connsiteX73" fmla="*/ 4763386 w 4774019"/>
              <a:gd name="connsiteY73" fmla="*/ 1234592 h 3637550"/>
              <a:gd name="connsiteX74" fmla="*/ 4752754 w 4774019"/>
              <a:gd name="connsiteY74" fmla="*/ 1160164 h 3637550"/>
              <a:gd name="connsiteX75" fmla="*/ 4742121 w 4774019"/>
              <a:gd name="connsiteY75" fmla="*/ 1053839 h 3637550"/>
              <a:gd name="connsiteX76" fmla="*/ 4720856 w 4774019"/>
              <a:gd name="connsiteY76" fmla="*/ 926248 h 3637550"/>
              <a:gd name="connsiteX77" fmla="*/ 4710223 w 4774019"/>
              <a:gd name="connsiteY77" fmla="*/ 841188 h 3637550"/>
              <a:gd name="connsiteX78" fmla="*/ 4688958 w 4774019"/>
              <a:gd name="connsiteY78" fmla="*/ 734862 h 3637550"/>
              <a:gd name="connsiteX79" fmla="*/ 4667693 w 4774019"/>
              <a:gd name="connsiteY79" fmla="*/ 596639 h 3637550"/>
              <a:gd name="connsiteX80" fmla="*/ 4646428 w 4774019"/>
              <a:gd name="connsiteY80" fmla="*/ 405253 h 3637550"/>
              <a:gd name="connsiteX81" fmla="*/ 4635795 w 4774019"/>
              <a:gd name="connsiteY81" fmla="*/ 373355 h 3637550"/>
              <a:gd name="connsiteX82" fmla="*/ 4625163 w 4774019"/>
              <a:gd name="connsiteY82" fmla="*/ 330825 h 3637550"/>
              <a:gd name="connsiteX83" fmla="*/ 4603898 w 4774019"/>
              <a:gd name="connsiteY83" fmla="*/ 267029 h 3637550"/>
              <a:gd name="connsiteX84" fmla="*/ 4593265 w 4774019"/>
              <a:gd name="connsiteY84" fmla="*/ 235132 h 3637550"/>
              <a:gd name="connsiteX85" fmla="*/ 4518837 w 4774019"/>
              <a:gd name="connsiteY85" fmla="*/ 160704 h 3637550"/>
              <a:gd name="connsiteX86" fmla="*/ 4444409 w 4774019"/>
              <a:gd name="connsiteY86" fmla="*/ 96909 h 3637550"/>
              <a:gd name="connsiteX87" fmla="*/ 4327451 w 4774019"/>
              <a:gd name="connsiteY87" fmla="*/ 65011 h 3637550"/>
              <a:gd name="connsiteX88" fmla="*/ 4284921 w 4774019"/>
              <a:gd name="connsiteY88" fmla="*/ 54378 h 3637550"/>
              <a:gd name="connsiteX89" fmla="*/ 4253023 w 4774019"/>
              <a:gd name="connsiteY89" fmla="*/ 43746 h 3637550"/>
              <a:gd name="connsiteX90" fmla="*/ 4146698 w 4774019"/>
              <a:gd name="connsiteY90" fmla="*/ 33113 h 3637550"/>
              <a:gd name="connsiteX91" fmla="*/ 4114800 w 4774019"/>
              <a:gd name="connsiteY91" fmla="*/ 22481 h 3637550"/>
              <a:gd name="connsiteX92" fmla="*/ 3732028 w 4774019"/>
              <a:gd name="connsiteY92" fmla="*/ 1216 h 3637550"/>
              <a:gd name="connsiteX93" fmla="*/ 2041451 w 4774019"/>
              <a:gd name="connsiteY93" fmla="*/ 11848 h 3637550"/>
              <a:gd name="connsiteX94" fmla="*/ 1722475 w 4774019"/>
              <a:gd name="connsiteY94" fmla="*/ 22481 h 3637550"/>
              <a:gd name="connsiteX95" fmla="*/ 1318437 w 4774019"/>
              <a:gd name="connsiteY95" fmla="*/ 43746 h 3637550"/>
              <a:gd name="connsiteX96" fmla="*/ 1084521 w 4774019"/>
              <a:gd name="connsiteY96" fmla="*/ 75643 h 3637550"/>
              <a:gd name="connsiteX97" fmla="*/ 978195 w 4774019"/>
              <a:gd name="connsiteY97" fmla="*/ 96909 h 3637550"/>
              <a:gd name="connsiteX98" fmla="*/ 925033 w 4774019"/>
              <a:gd name="connsiteY98" fmla="*/ 107541 h 3637550"/>
              <a:gd name="connsiteX99" fmla="*/ 882502 w 4774019"/>
              <a:gd name="connsiteY99" fmla="*/ 118174 h 3637550"/>
              <a:gd name="connsiteX100" fmla="*/ 818707 w 4774019"/>
              <a:gd name="connsiteY100" fmla="*/ 128806 h 3637550"/>
              <a:gd name="connsiteX101" fmla="*/ 754912 w 4774019"/>
              <a:gd name="connsiteY101" fmla="*/ 150071 h 3637550"/>
              <a:gd name="connsiteX102" fmla="*/ 691116 w 4774019"/>
              <a:gd name="connsiteY102" fmla="*/ 192602 h 3637550"/>
              <a:gd name="connsiteX103" fmla="*/ 659219 w 4774019"/>
              <a:gd name="connsiteY103" fmla="*/ 213867 h 3637550"/>
              <a:gd name="connsiteX104" fmla="*/ 595423 w 4774019"/>
              <a:gd name="connsiteY104" fmla="*/ 235132 h 3637550"/>
              <a:gd name="connsiteX105" fmla="*/ 563526 w 4774019"/>
              <a:gd name="connsiteY105" fmla="*/ 256397 h 3637550"/>
              <a:gd name="connsiteX106" fmla="*/ 531628 w 4774019"/>
              <a:gd name="connsiteY106" fmla="*/ 288295 h 3637550"/>
              <a:gd name="connsiteX107" fmla="*/ 467833 w 4774019"/>
              <a:gd name="connsiteY107" fmla="*/ 309560 h 3637550"/>
              <a:gd name="connsiteX108" fmla="*/ 425302 w 4774019"/>
              <a:gd name="connsiteY108" fmla="*/ 330825 h 3637550"/>
              <a:gd name="connsiteX109" fmla="*/ 393405 w 4774019"/>
              <a:gd name="connsiteY109" fmla="*/ 352090 h 3637550"/>
              <a:gd name="connsiteX110" fmla="*/ 361507 w 4774019"/>
              <a:gd name="connsiteY110" fmla="*/ 362723 h 3637550"/>
              <a:gd name="connsiteX111" fmla="*/ 297712 w 4774019"/>
              <a:gd name="connsiteY111" fmla="*/ 405253 h 3637550"/>
              <a:gd name="connsiteX112" fmla="*/ 265814 w 4774019"/>
              <a:gd name="connsiteY112" fmla="*/ 426518 h 3637550"/>
              <a:gd name="connsiteX0" fmla="*/ 265814 w 4774019"/>
              <a:gd name="connsiteY0" fmla="*/ 426518 h 3637550"/>
              <a:gd name="connsiteX1" fmla="*/ 265814 w 4774019"/>
              <a:gd name="connsiteY1" fmla="*/ 426518 h 3637550"/>
              <a:gd name="connsiteX2" fmla="*/ 180754 w 4774019"/>
              <a:gd name="connsiteY2" fmla="*/ 479681 h 3637550"/>
              <a:gd name="connsiteX3" fmla="*/ 127591 w 4774019"/>
              <a:gd name="connsiteY3" fmla="*/ 532843 h 3637550"/>
              <a:gd name="connsiteX4" fmla="*/ 116958 w 4774019"/>
              <a:gd name="connsiteY4" fmla="*/ 575374 h 3637550"/>
              <a:gd name="connsiteX5" fmla="*/ 74428 w 4774019"/>
              <a:gd name="connsiteY5" fmla="*/ 671067 h 3637550"/>
              <a:gd name="connsiteX6" fmla="*/ 53163 w 4774019"/>
              <a:gd name="connsiteY6" fmla="*/ 756127 h 3637550"/>
              <a:gd name="connsiteX7" fmla="*/ 31898 w 4774019"/>
              <a:gd name="connsiteY7" fmla="*/ 862453 h 3637550"/>
              <a:gd name="connsiteX8" fmla="*/ 21265 w 4774019"/>
              <a:gd name="connsiteY8" fmla="*/ 1266490 h 3637550"/>
              <a:gd name="connsiteX9" fmla="*/ 0 w 4774019"/>
              <a:gd name="connsiteY9" fmla="*/ 1649262 h 3637550"/>
              <a:gd name="connsiteX10" fmla="*/ 10633 w 4774019"/>
              <a:gd name="connsiteY10" fmla="*/ 3127188 h 3637550"/>
              <a:gd name="connsiteX11" fmla="*/ 31898 w 4774019"/>
              <a:gd name="connsiteY11" fmla="*/ 3201616 h 3637550"/>
              <a:gd name="connsiteX12" fmla="*/ 63795 w 4774019"/>
              <a:gd name="connsiteY12" fmla="*/ 3307941 h 3637550"/>
              <a:gd name="connsiteX13" fmla="*/ 85061 w 4774019"/>
              <a:gd name="connsiteY13" fmla="*/ 3329206 h 3637550"/>
              <a:gd name="connsiteX14" fmla="*/ 138223 w 4774019"/>
              <a:gd name="connsiteY14" fmla="*/ 3414267 h 3637550"/>
              <a:gd name="connsiteX15" fmla="*/ 159488 w 4774019"/>
              <a:gd name="connsiteY15" fmla="*/ 3446164 h 3637550"/>
              <a:gd name="connsiteX16" fmla="*/ 191386 w 4774019"/>
              <a:gd name="connsiteY16" fmla="*/ 3456797 h 3637550"/>
              <a:gd name="connsiteX17" fmla="*/ 255181 w 4774019"/>
              <a:gd name="connsiteY17" fmla="*/ 3488695 h 3637550"/>
              <a:gd name="connsiteX18" fmla="*/ 318977 w 4774019"/>
              <a:gd name="connsiteY18" fmla="*/ 3520592 h 3637550"/>
              <a:gd name="connsiteX19" fmla="*/ 382772 w 4774019"/>
              <a:gd name="connsiteY19" fmla="*/ 3541857 h 3637550"/>
              <a:gd name="connsiteX20" fmla="*/ 414670 w 4774019"/>
              <a:gd name="connsiteY20" fmla="*/ 3563123 h 3637550"/>
              <a:gd name="connsiteX21" fmla="*/ 457200 w 4774019"/>
              <a:gd name="connsiteY21" fmla="*/ 3573755 h 3637550"/>
              <a:gd name="connsiteX22" fmla="*/ 584791 w 4774019"/>
              <a:gd name="connsiteY22" fmla="*/ 3595020 h 3637550"/>
              <a:gd name="connsiteX23" fmla="*/ 786809 w 4774019"/>
              <a:gd name="connsiteY23" fmla="*/ 3616285 h 3637550"/>
              <a:gd name="connsiteX24" fmla="*/ 1307805 w 4774019"/>
              <a:gd name="connsiteY24" fmla="*/ 3637550 h 3637550"/>
              <a:gd name="connsiteX25" fmla="*/ 1892595 w 4774019"/>
              <a:gd name="connsiteY25" fmla="*/ 3626918 h 3637550"/>
              <a:gd name="connsiteX26" fmla="*/ 1956391 w 4774019"/>
              <a:gd name="connsiteY26" fmla="*/ 3605653 h 3637550"/>
              <a:gd name="connsiteX27" fmla="*/ 1988288 w 4774019"/>
              <a:gd name="connsiteY27" fmla="*/ 3595020 h 3637550"/>
              <a:gd name="connsiteX28" fmla="*/ 2052084 w 4774019"/>
              <a:gd name="connsiteY28" fmla="*/ 3552490 h 3637550"/>
              <a:gd name="connsiteX29" fmla="*/ 2083981 w 4774019"/>
              <a:gd name="connsiteY29" fmla="*/ 3541857 h 3637550"/>
              <a:gd name="connsiteX30" fmla="*/ 2126512 w 4774019"/>
              <a:gd name="connsiteY30" fmla="*/ 3478062 h 3637550"/>
              <a:gd name="connsiteX31" fmla="*/ 2147777 w 4774019"/>
              <a:gd name="connsiteY31" fmla="*/ 3446164 h 3637550"/>
              <a:gd name="connsiteX32" fmla="*/ 2179675 w 4774019"/>
              <a:gd name="connsiteY32" fmla="*/ 3414267 h 3637550"/>
              <a:gd name="connsiteX33" fmla="*/ 2211572 w 4774019"/>
              <a:gd name="connsiteY33" fmla="*/ 3350471 h 3637550"/>
              <a:gd name="connsiteX34" fmla="*/ 2222205 w 4774019"/>
              <a:gd name="connsiteY34" fmla="*/ 3318574 h 3637550"/>
              <a:gd name="connsiteX35" fmla="*/ 2243470 w 4774019"/>
              <a:gd name="connsiteY35" fmla="*/ 3276043 h 3637550"/>
              <a:gd name="connsiteX36" fmla="*/ 2254102 w 4774019"/>
              <a:gd name="connsiteY36" fmla="*/ 3233513 h 3637550"/>
              <a:gd name="connsiteX37" fmla="*/ 2275368 w 4774019"/>
              <a:gd name="connsiteY37" fmla="*/ 3169718 h 3637550"/>
              <a:gd name="connsiteX38" fmla="*/ 2286000 w 4774019"/>
              <a:gd name="connsiteY38" fmla="*/ 3127188 h 3637550"/>
              <a:gd name="connsiteX39" fmla="*/ 2307265 w 4774019"/>
              <a:gd name="connsiteY39" fmla="*/ 3063392 h 3637550"/>
              <a:gd name="connsiteX40" fmla="*/ 2317898 w 4774019"/>
              <a:gd name="connsiteY40" fmla="*/ 2978332 h 3637550"/>
              <a:gd name="connsiteX41" fmla="*/ 2328530 w 4774019"/>
              <a:gd name="connsiteY41" fmla="*/ 2946434 h 3637550"/>
              <a:gd name="connsiteX42" fmla="*/ 2339163 w 4774019"/>
              <a:gd name="connsiteY42" fmla="*/ 2882639 h 3637550"/>
              <a:gd name="connsiteX43" fmla="*/ 2360428 w 4774019"/>
              <a:gd name="connsiteY43" fmla="*/ 2818843 h 3637550"/>
              <a:gd name="connsiteX44" fmla="*/ 2392326 w 4774019"/>
              <a:gd name="connsiteY44" fmla="*/ 2733783 h 3637550"/>
              <a:gd name="connsiteX45" fmla="*/ 2402958 w 4774019"/>
              <a:gd name="connsiteY45" fmla="*/ 2701885 h 3637550"/>
              <a:gd name="connsiteX46" fmla="*/ 2445488 w 4774019"/>
              <a:gd name="connsiteY46" fmla="*/ 2638090 h 3637550"/>
              <a:gd name="connsiteX47" fmla="*/ 2466754 w 4774019"/>
              <a:gd name="connsiteY47" fmla="*/ 2574295 h 3637550"/>
              <a:gd name="connsiteX48" fmla="*/ 2488019 w 4774019"/>
              <a:gd name="connsiteY48" fmla="*/ 2553029 h 3637550"/>
              <a:gd name="connsiteX49" fmla="*/ 2509284 w 4774019"/>
              <a:gd name="connsiteY49" fmla="*/ 2521132 h 3637550"/>
              <a:gd name="connsiteX50" fmla="*/ 2541181 w 4774019"/>
              <a:gd name="connsiteY50" fmla="*/ 2499867 h 3637550"/>
              <a:gd name="connsiteX51" fmla="*/ 2583712 w 4774019"/>
              <a:gd name="connsiteY51" fmla="*/ 2446704 h 3637550"/>
              <a:gd name="connsiteX52" fmla="*/ 2594344 w 4774019"/>
              <a:gd name="connsiteY52" fmla="*/ 2414806 h 3637550"/>
              <a:gd name="connsiteX53" fmla="*/ 2658140 w 4774019"/>
              <a:gd name="connsiteY53" fmla="*/ 2372276 h 3637550"/>
              <a:gd name="connsiteX54" fmla="*/ 2690037 w 4774019"/>
              <a:gd name="connsiteY54" fmla="*/ 2351011 h 3637550"/>
              <a:gd name="connsiteX55" fmla="*/ 2785730 w 4774019"/>
              <a:gd name="connsiteY55" fmla="*/ 2319113 h 3637550"/>
              <a:gd name="connsiteX56" fmla="*/ 2817628 w 4774019"/>
              <a:gd name="connsiteY56" fmla="*/ 2308481 h 3637550"/>
              <a:gd name="connsiteX57" fmla="*/ 2849526 w 4774019"/>
              <a:gd name="connsiteY57" fmla="*/ 2287216 h 3637550"/>
              <a:gd name="connsiteX58" fmla="*/ 2913321 w 4774019"/>
              <a:gd name="connsiteY58" fmla="*/ 2265950 h 3637550"/>
              <a:gd name="connsiteX59" fmla="*/ 3009014 w 4774019"/>
              <a:gd name="connsiteY59" fmla="*/ 2244685 h 3637550"/>
              <a:gd name="connsiteX60" fmla="*/ 3242930 w 4774019"/>
              <a:gd name="connsiteY60" fmla="*/ 2234053 h 3637550"/>
              <a:gd name="connsiteX61" fmla="*/ 4412512 w 4774019"/>
              <a:gd name="connsiteY61" fmla="*/ 2223420 h 3637550"/>
              <a:gd name="connsiteX62" fmla="*/ 4497572 w 4774019"/>
              <a:gd name="connsiteY62" fmla="*/ 2212788 h 3637550"/>
              <a:gd name="connsiteX63" fmla="*/ 4561368 w 4774019"/>
              <a:gd name="connsiteY63" fmla="*/ 2191523 h 3637550"/>
              <a:gd name="connsiteX64" fmla="*/ 4582633 w 4774019"/>
              <a:gd name="connsiteY64" fmla="*/ 2170257 h 3637550"/>
              <a:gd name="connsiteX65" fmla="*/ 4646428 w 4774019"/>
              <a:gd name="connsiteY65" fmla="*/ 2127727 h 3637550"/>
              <a:gd name="connsiteX66" fmla="*/ 4678326 w 4774019"/>
              <a:gd name="connsiteY66" fmla="*/ 2021402 h 3637550"/>
              <a:gd name="connsiteX67" fmla="*/ 4688958 w 4774019"/>
              <a:gd name="connsiteY67" fmla="*/ 1989504 h 3637550"/>
              <a:gd name="connsiteX68" fmla="*/ 4710223 w 4774019"/>
              <a:gd name="connsiteY68" fmla="*/ 1904443 h 3637550"/>
              <a:gd name="connsiteX69" fmla="*/ 4731488 w 4774019"/>
              <a:gd name="connsiteY69" fmla="*/ 1840648 h 3637550"/>
              <a:gd name="connsiteX70" fmla="*/ 4752754 w 4774019"/>
              <a:gd name="connsiteY70" fmla="*/ 1755588 h 3637550"/>
              <a:gd name="connsiteX71" fmla="*/ 4763386 w 4774019"/>
              <a:gd name="connsiteY71" fmla="*/ 1713057 h 3637550"/>
              <a:gd name="connsiteX72" fmla="*/ 4774019 w 4774019"/>
              <a:gd name="connsiteY72" fmla="*/ 1681160 h 3637550"/>
              <a:gd name="connsiteX73" fmla="*/ 4763386 w 4774019"/>
              <a:gd name="connsiteY73" fmla="*/ 1234592 h 3637550"/>
              <a:gd name="connsiteX74" fmla="*/ 4752754 w 4774019"/>
              <a:gd name="connsiteY74" fmla="*/ 1160164 h 3637550"/>
              <a:gd name="connsiteX75" fmla="*/ 4742121 w 4774019"/>
              <a:gd name="connsiteY75" fmla="*/ 1053839 h 3637550"/>
              <a:gd name="connsiteX76" fmla="*/ 4720856 w 4774019"/>
              <a:gd name="connsiteY76" fmla="*/ 926248 h 3637550"/>
              <a:gd name="connsiteX77" fmla="*/ 4710223 w 4774019"/>
              <a:gd name="connsiteY77" fmla="*/ 841188 h 3637550"/>
              <a:gd name="connsiteX78" fmla="*/ 4688958 w 4774019"/>
              <a:gd name="connsiteY78" fmla="*/ 734862 h 3637550"/>
              <a:gd name="connsiteX79" fmla="*/ 4667693 w 4774019"/>
              <a:gd name="connsiteY79" fmla="*/ 596639 h 3637550"/>
              <a:gd name="connsiteX80" fmla="*/ 4646428 w 4774019"/>
              <a:gd name="connsiteY80" fmla="*/ 405253 h 3637550"/>
              <a:gd name="connsiteX81" fmla="*/ 4635795 w 4774019"/>
              <a:gd name="connsiteY81" fmla="*/ 373355 h 3637550"/>
              <a:gd name="connsiteX82" fmla="*/ 4625163 w 4774019"/>
              <a:gd name="connsiteY82" fmla="*/ 330825 h 3637550"/>
              <a:gd name="connsiteX83" fmla="*/ 4603898 w 4774019"/>
              <a:gd name="connsiteY83" fmla="*/ 267029 h 3637550"/>
              <a:gd name="connsiteX84" fmla="*/ 4593265 w 4774019"/>
              <a:gd name="connsiteY84" fmla="*/ 235132 h 3637550"/>
              <a:gd name="connsiteX85" fmla="*/ 4518837 w 4774019"/>
              <a:gd name="connsiteY85" fmla="*/ 160704 h 3637550"/>
              <a:gd name="connsiteX86" fmla="*/ 4444409 w 4774019"/>
              <a:gd name="connsiteY86" fmla="*/ 96909 h 3637550"/>
              <a:gd name="connsiteX87" fmla="*/ 4327451 w 4774019"/>
              <a:gd name="connsiteY87" fmla="*/ 65011 h 3637550"/>
              <a:gd name="connsiteX88" fmla="*/ 4284921 w 4774019"/>
              <a:gd name="connsiteY88" fmla="*/ 54378 h 3637550"/>
              <a:gd name="connsiteX89" fmla="*/ 4253023 w 4774019"/>
              <a:gd name="connsiteY89" fmla="*/ 43746 h 3637550"/>
              <a:gd name="connsiteX90" fmla="*/ 4146698 w 4774019"/>
              <a:gd name="connsiteY90" fmla="*/ 33113 h 3637550"/>
              <a:gd name="connsiteX91" fmla="*/ 4114800 w 4774019"/>
              <a:gd name="connsiteY91" fmla="*/ 22481 h 3637550"/>
              <a:gd name="connsiteX92" fmla="*/ 3732028 w 4774019"/>
              <a:gd name="connsiteY92" fmla="*/ 1216 h 3637550"/>
              <a:gd name="connsiteX93" fmla="*/ 2041451 w 4774019"/>
              <a:gd name="connsiteY93" fmla="*/ 11848 h 3637550"/>
              <a:gd name="connsiteX94" fmla="*/ 1722475 w 4774019"/>
              <a:gd name="connsiteY94" fmla="*/ 22481 h 3637550"/>
              <a:gd name="connsiteX95" fmla="*/ 1318437 w 4774019"/>
              <a:gd name="connsiteY95" fmla="*/ 43746 h 3637550"/>
              <a:gd name="connsiteX96" fmla="*/ 1084521 w 4774019"/>
              <a:gd name="connsiteY96" fmla="*/ 75643 h 3637550"/>
              <a:gd name="connsiteX97" fmla="*/ 978195 w 4774019"/>
              <a:gd name="connsiteY97" fmla="*/ 96909 h 3637550"/>
              <a:gd name="connsiteX98" fmla="*/ 925033 w 4774019"/>
              <a:gd name="connsiteY98" fmla="*/ 107541 h 3637550"/>
              <a:gd name="connsiteX99" fmla="*/ 882502 w 4774019"/>
              <a:gd name="connsiteY99" fmla="*/ 118174 h 3637550"/>
              <a:gd name="connsiteX100" fmla="*/ 818707 w 4774019"/>
              <a:gd name="connsiteY100" fmla="*/ 128806 h 3637550"/>
              <a:gd name="connsiteX101" fmla="*/ 754912 w 4774019"/>
              <a:gd name="connsiteY101" fmla="*/ 150071 h 3637550"/>
              <a:gd name="connsiteX102" fmla="*/ 691116 w 4774019"/>
              <a:gd name="connsiteY102" fmla="*/ 192602 h 3637550"/>
              <a:gd name="connsiteX103" fmla="*/ 659219 w 4774019"/>
              <a:gd name="connsiteY103" fmla="*/ 213867 h 3637550"/>
              <a:gd name="connsiteX104" fmla="*/ 595423 w 4774019"/>
              <a:gd name="connsiteY104" fmla="*/ 235132 h 3637550"/>
              <a:gd name="connsiteX105" fmla="*/ 563526 w 4774019"/>
              <a:gd name="connsiteY105" fmla="*/ 256397 h 3637550"/>
              <a:gd name="connsiteX106" fmla="*/ 531628 w 4774019"/>
              <a:gd name="connsiteY106" fmla="*/ 288295 h 3637550"/>
              <a:gd name="connsiteX107" fmla="*/ 467833 w 4774019"/>
              <a:gd name="connsiteY107" fmla="*/ 309560 h 3637550"/>
              <a:gd name="connsiteX108" fmla="*/ 425302 w 4774019"/>
              <a:gd name="connsiteY108" fmla="*/ 330825 h 3637550"/>
              <a:gd name="connsiteX109" fmla="*/ 393405 w 4774019"/>
              <a:gd name="connsiteY109" fmla="*/ 352090 h 3637550"/>
              <a:gd name="connsiteX110" fmla="*/ 361507 w 4774019"/>
              <a:gd name="connsiteY110" fmla="*/ 362723 h 3637550"/>
              <a:gd name="connsiteX111" fmla="*/ 297712 w 4774019"/>
              <a:gd name="connsiteY111" fmla="*/ 405253 h 3637550"/>
              <a:gd name="connsiteX112" fmla="*/ 265814 w 4774019"/>
              <a:gd name="connsiteY112" fmla="*/ 426518 h 3637550"/>
              <a:gd name="connsiteX0" fmla="*/ 265814 w 4774019"/>
              <a:gd name="connsiteY0" fmla="*/ 426518 h 3637550"/>
              <a:gd name="connsiteX1" fmla="*/ 265814 w 4774019"/>
              <a:gd name="connsiteY1" fmla="*/ 426518 h 3637550"/>
              <a:gd name="connsiteX2" fmla="*/ 180754 w 4774019"/>
              <a:gd name="connsiteY2" fmla="*/ 479681 h 3637550"/>
              <a:gd name="connsiteX3" fmla="*/ 127591 w 4774019"/>
              <a:gd name="connsiteY3" fmla="*/ 532843 h 3637550"/>
              <a:gd name="connsiteX4" fmla="*/ 116958 w 4774019"/>
              <a:gd name="connsiteY4" fmla="*/ 575374 h 3637550"/>
              <a:gd name="connsiteX5" fmla="*/ 74428 w 4774019"/>
              <a:gd name="connsiteY5" fmla="*/ 671067 h 3637550"/>
              <a:gd name="connsiteX6" fmla="*/ 53163 w 4774019"/>
              <a:gd name="connsiteY6" fmla="*/ 756127 h 3637550"/>
              <a:gd name="connsiteX7" fmla="*/ 31898 w 4774019"/>
              <a:gd name="connsiteY7" fmla="*/ 862453 h 3637550"/>
              <a:gd name="connsiteX8" fmla="*/ 21265 w 4774019"/>
              <a:gd name="connsiteY8" fmla="*/ 1266490 h 3637550"/>
              <a:gd name="connsiteX9" fmla="*/ 0 w 4774019"/>
              <a:gd name="connsiteY9" fmla="*/ 1649262 h 3637550"/>
              <a:gd name="connsiteX10" fmla="*/ 10633 w 4774019"/>
              <a:gd name="connsiteY10" fmla="*/ 3127188 h 3637550"/>
              <a:gd name="connsiteX11" fmla="*/ 31898 w 4774019"/>
              <a:gd name="connsiteY11" fmla="*/ 3201616 h 3637550"/>
              <a:gd name="connsiteX12" fmla="*/ 63795 w 4774019"/>
              <a:gd name="connsiteY12" fmla="*/ 3307941 h 3637550"/>
              <a:gd name="connsiteX13" fmla="*/ 85061 w 4774019"/>
              <a:gd name="connsiteY13" fmla="*/ 3329206 h 3637550"/>
              <a:gd name="connsiteX14" fmla="*/ 138223 w 4774019"/>
              <a:gd name="connsiteY14" fmla="*/ 3414267 h 3637550"/>
              <a:gd name="connsiteX15" fmla="*/ 159488 w 4774019"/>
              <a:gd name="connsiteY15" fmla="*/ 3446164 h 3637550"/>
              <a:gd name="connsiteX16" fmla="*/ 191386 w 4774019"/>
              <a:gd name="connsiteY16" fmla="*/ 3456797 h 3637550"/>
              <a:gd name="connsiteX17" fmla="*/ 255181 w 4774019"/>
              <a:gd name="connsiteY17" fmla="*/ 3488695 h 3637550"/>
              <a:gd name="connsiteX18" fmla="*/ 318977 w 4774019"/>
              <a:gd name="connsiteY18" fmla="*/ 3520592 h 3637550"/>
              <a:gd name="connsiteX19" fmla="*/ 382772 w 4774019"/>
              <a:gd name="connsiteY19" fmla="*/ 3541857 h 3637550"/>
              <a:gd name="connsiteX20" fmla="*/ 414670 w 4774019"/>
              <a:gd name="connsiteY20" fmla="*/ 3563123 h 3637550"/>
              <a:gd name="connsiteX21" fmla="*/ 457200 w 4774019"/>
              <a:gd name="connsiteY21" fmla="*/ 3573755 h 3637550"/>
              <a:gd name="connsiteX22" fmla="*/ 584791 w 4774019"/>
              <a:gd name="connsiteY22" fmla="*/ 3595020 h 3637550"/>
              <a:gd name="connsiteX23" fmla="*/ 786809 w 4774019"/>
              <a:gd name="connsiteY23" fmla="*/ 3616285 h 3637550"/>
              <a:gd name="connsiteX24" fmla="*/ 1307805 w 4774019"/>
              <a:gd name="connsiteY24" fmla="*/ 3637550 h 3637550"/>
              <a:gd name="connsiteX25" fmla="*/ 1892595 w 4774019"/>
              <a:gd name="connsiteY25" fmla="*/ 3626918 h 3637550"/>
              <a:gd name="connsiteX26" fmla="*/ 1956391 w 4774019"/>
              <a:gd name="connsiteY26" fmla="*/ 3605653 h 3637550"/>
              <a:gd name="connsiteX27" fmla="*/ 1988288 w 4774019"/>
              <a:gd name="connsiteY27" fmla="*/ 3595020 h 3637550"/>
              <a:gd name="connsiteX28" fmla="*/ 2052084 w 4774019"/>
              <a:gd name="connsiteY28" fmla="*/ 3552490 h 3637550"/>
              <a:gd name="connsiteX29" fmla="*/ 2083981 w 4774019"/>
              <a:gd name="connsiteY29" fmla="*/ 3541857 h 3637550"/>
              <a:gd name="connsiteX30" fmla="*/ 2126512 w 4774019"/>
              <a:gd name="connsiteY30" fmla="*/ 3478062 h 3637550"/>
              <a:gd name="connsiteX31" fmla="*/ 2147777 w 4774019"/>
              <a:gd name="connsiteY31" fmla="*/ 3446164 h 3637550"/>
              <a:gd name="connsiteX32" fmla="*/ 2179675 w 4774019"/>
              <a:gd name="connsiteY32" fmla="*/ 3414267 h 3637550"/>
              <a:gd name="connsiteX33" fmla="*/ 2211572 w 4774019"/>
              <a:gd name="connsiteY33" fmla="*/ 3350471 h 3637550"/>
              <a:gd name="connsiteX34" fmla="*/ 2222205 w 4774019"/>
              <a:gd name="connsiteY34" fmla="*/ 3318574 h 3637550"/>
              <a:gd name="connsiteX35" fmla="*/ 2243470 w 4774019"/>
              <a:gd name="connsiteY35" fmla="*/ 3276043 h 3637550"/>
              <a:gd name="connsiteX36" fmla="*/ 2254102 w 4774019"/>
              <a:gd name="connsiteY36" fmla="*/ 3233513 h 3637550"/>
              <a:gd name="connsiteX37" fmla="*/ 2275368 w 4774019"/>
              <a:gd name="connsiteY37" fmla="*/ 3169718 h 3637550"/>
              <a:gd name="connsiteX38" fmla="*/ 2286000 w 4774019"/>
              <a:gd name="connsiteY38" fmla="*/ 3127188 h 3637550"/>
              <a:gd name="connsiteX39" fmla="*/ 2307265 w 4774019"/>
              <a:gd name="connsiteY39" fmla="*/ 3063392 h 3637550"/>
              <a:gd name="connsiteX40" fmla="*/ 2317898 w 4774019"/>
              <a:gd name="connsiteY40" fmla="*/ 2978332 h 3637550"/>
              <a:gd name="connsiteX41" fmla="*/ 2328530 w 4774019"/>
              <a:gd name="connsiteY41" fmla="*/ 2946434 h 3637550"/>
              <a:gd name="connsiteX42" fmla="*/ 2339163 w 4774019"/>
              <a:gd name="connsiteY42" fmla="*/ 2882639 h 3637550"/>
              <a:gd name="connsiteX43" fmla="*/ 2360428 w 4774019"/>
              <a:gd name="connsiteY43" fmla="*/ 2818843 h 3637550"/>
              <a:gd name="connsiteX44" fmla="*/ 2392326 w 4774019"/>
              <a:gd name="connsiteY44" fmla="*/ 2733783 h 3637550"/>
              <a:gd name="connsiteX45" fmla="*/ 2402958 w 4774019"/>
              <a:gd name="connsiteY45" fmla="*/ 2701885 h 3637550"/>
              <a:gd name="connsiteX46" fmla="*/ 2445488 w 4774019"/>
              <a:gd name="connsiteY46" fmla="*/ 2638090 h 3637550"/>
              <a:gd name="connsiteX47" fmla="*/ 2466754 w 4774019"/>
              <a:gd name="connsiteY47" fmla="*/ 2574295 h 3637550"/>
              <a:gd name="connsiteX48" fmla="*/ 2488019 w 4774019"/>
              <a:gd name="connsiteY48" fmla="*/ 2553029 h 3637550"/>
              <a:gd name="connsiteX49" fmla="*/ 2509284 w 4774019"/>
              <a:gd name="connsiteY49" fmla="*/ 2521132 h 3637550"/>
              <a:gd name="connsiteX50" fmla="*/ 2541181 w 4774019"/>
              <a:gd name="connsiteY50" fmla="*/ 2499867 h 3637550"/>
              <a:gd name="connsiteX51" fmla="*/ 2583712 w 4774019"/>
              <a:gd name="connsiteY51" fmla="*/ 2446704 h 3637550"/>
              <a:gd name="connsiteX52" fmla="*/ 2594344 w 4774019"/>
              <a:gd name="connsiteY52" fmla="*/ 2414806 h 3637550"/>
              <a:gd name="connsiteX53" fmla="*/ 2658140 w 4774019"/>
              <a:gd name="connsiteY53" fmla="*/ 2372276 h 3637550"/>
              <a:gd name="connsiteX54" fmla="*/ 2690037 w 4774019"/>
              <a:gd name="connsiteY54" fmla="*/ 2351011 h 3637550"/>
              <a:gd name="connsiteX55" fmla="*/ 2785730 w 4774019"/>
              <a:gd name="connsiteY55" fmla="*/ 2319113 h 3637550"/>
              <a:gd name="connsiteX56" fmla="*/ 2817628 w 4774019"/>
              <a:gd name="connsiteY56" fmla="*/ 2308481 h 3637550"/>
              <a:gd name="connsiteX57" fmla="*/ 2849526 w 4774019"/>
              <a:gd name="connsiteY57" fmla="*/ 2287216 h 3637550"/>
              <a:gd name="connsiteX58" fmla="*/ 2913321 w 4774019"/>
              <a:gd name="connsiteY58" fmla="*/ 2265950 h 3637550"/>
              <a:gd name="connsiteX59" fmla="*/ 3009014 w 4774019"/>
              <a:gd name="connsiteY59" fmla="*/ 2244685 h 3637550"/>
              <a:gd name="connsiteX60" fmla="*/ 3242930 w 4774019"/>
              <a:gd name="connsiteY60" fmla="*/ 2234053 h 3637550"/>
              <a:gd name="connsiteX61" fmla="*/ 4412512 w 4774019"/>
              <a:gd name="connsiteY61" fmla="*/ 2223420 h 3637550"/>
              <a:gd name="connsiteX62" fmla="*/ 4497572 w 4774019"/>
              <a:gd name="connsiteY62" fmla="*/ 2212788 h 3637550"/>
              <a:gd name="connsiteX63" fmla="*/ 4561368 w 4774019"/>
              <a:gd name="connsiteY63" fmla="*/ 2191523 h 3637550"/>
              <a:gd name="connsiteX64" fmla="*/ 4582633 w 4774019"/>
              <a:gd name="connsiteY64" fmla="*/ 2170257 h 3637550"/>
              <a:gd name="connsiteX65" fmla="*/ 4646428 w 4774019"/>
              <a:gd name="connsiteY65" fmla="*/ 2127727 h 3637550"/>
              <a:gd name="connsiteX66" fmla="*/ 4678326 w 4774019"/>
              <a:gd name="connsiteY66" fmla="*/ 2021402 h 3637550"/>
              <a:gd name="connsiteX67" fmla="*/ 4688958 w 4774019"/>
              <a:gd name="connsiteY67" fmla="*/ 1989504 h 3637550"/>
              <a:gd name="connsiteX68" fmla="*/ 4710223 w 4774019"/>
              <a:gd name="connsiteY68" fmla="*/ 1904443 h 3637550"/>
              <a:gd name="connsiteX69" fmla="*/ 4731488 w 4774019"/>
              <a:gd name="connsiteY69" fmla="*/ 1840648 h 3637550"/>
              <a:gd name="connsiteX70" fmla="*/ 4752754 w 4774019"/>
              <a:gd name="connsiteY70" fmla="*/ 1755588 h 3637550"/>
              <a:gd name="connsiteX71" fmla="*/ 4656230 w 4774019"/>
              <a:gd name="connsiteY71" fmla="*/ 1717819 h 3637550"/>
              <a:gd name="connsiteX72" fmla="*/ 4774019 w 4774019"/>
              <a:gd name="connsiteY72" fmla="*/ 1681160 h 3637550"/>
              <a:gd name="connsiteX73" fmla="*/ 4763386 w 4774019"/>
              <a:gd name="connsiteY73" fmla="*/ 1234592 h 3637550"/>
              <a:gd name="connsiteX74" fmla="*/ 4752754 w 4774019"/>
              <a:gd name="connsiteY74" fmla="*/ 1160164 h 3637550"/>
              <a:gd name="connsiteX75" fmla="*/ 4742121 w 4774019"/>
              <a:gd name="connsiteY75" fmla="*/ 1053839 h 3637550"/>
              <a:gd name="connsiteX76" fmla="*/ 4720856 w 4774019"/>
              <a:gd name="connsiteY76" fmla="*/ 926248 h 3637550"/>
              <a:gd name="connsiteX77" fmla="*/ 4710223 w 4774019"/>
              <a:gd name="connsiteY77" fmla="*/ 841188 h 3637550"/>
              <a:gd name="connsiteX78" fmla="*/ 4688958 w 4774019"/>
              <a:gd name="connsiteY78" fmla="*/ 734862 h 3637550"/>
              <a:gd name="connsiteX79" fmla="*/ 4667693 w 4774019"/>
              <a:gd name="connsiteY79" fmla="*/ 596639 h 3637550"/>
              <a:gd name="connsiteX80" fmla="*/ 4646428 w 4774019"/>
              <a:gd name="connsiteY80" fmla="*/ 405253 h 3637550"/>
              <a:gd name="connsiteX81" fmla="*/ 4635795 w 4774019"/>
              <a:gd name="connsiteY81" fmla="*/ 373355 h 3637550"/>
              <a:gd name="connsiteX82" fmla="*/ 4625163 w 4774019"/>
              <a:gd name="connsiteY82" fmla="*/ 330825 h 3637550"/>
              <a:gd name="connsiteX83" fmla="*/ 4603898 w 4774019"/>
              <a:gd name="connsiteY83" fmla="*/ 267029 h 3637550"/>
              <a:gd name="connsiteX84" fmla="*/ 4593265 w 4774019"/>
              <a:gd name="connsiteY84" fmla="*/ 235132 h 3637550"/>
              <a:gd name="connsiteX85" fmla="*/ 4518837 w 4774019"/>
              <a:gd name="connsiteY85" fmla="*/ 160704 h 3637550"/>
              <a:gd name="connsiteX86" fmla="*/ 4444409 w 4774019"/>
              <a:gd name="connsiteY86" fmla="*/ 96909 h 3637550"/>
              <a:gd name="connsiteX87" fmla="*/ 4327451 w 4774019"/>
              <a:gd name="connsiteY87" fmla="*/ 65011 h 3637550"/>
              <a:gd name="connsiteX88" fmla="*/ 4284921 w 4774019"/>
              <a:gd name="connsiteY88" fmla="*/ 54378 h 3637550"/>
              <a:gd name="connsiteX89" fmla="*/ 4253023 w 4774019"/>
              <a:gd name="connsiteY89" fmla="*/ 43746 h 3637550"/>
              <a:gd name="connsiteX90" fmla="*/ 4146698 w 4774019"/>
              <a:gd name="connsiteY90" fmla="*/ 33113 h 3637550"/>
              <a:gd name="connsiteX91" fmla="*/ 4114800 w 4774019"/>
              <a:gd name="connsiteY91" fmla="*/ 22481 h 3637550"/>
              <a:gd name="connsiteX92" fmla="*/ 3732028 w 4774019"/>
              <a:gd name="connsiteY92" fmla="*/ 1216 h 3637550"/>
              <a:gd name="connsiteX93" fmla="*/ 2041451 w 4774019"/>
              <a:gd name="connsiteY93" fmla="*/ 11848 h 3637550"/>
              <a:gd name="connsiteX94" fmla="*/ 1722475 w 4774019"/>
              <a:gd name="connsiteY94" fmla="*/ 22481 h 3637550"/>
              <a:gd name="connsiteX95" fmla="*/ 1318437 w 4774019"/>
              <a:gd name="connsiteY95" fmla="*/ 43746 h 3637550"/>
              <a:gd name="connsiteX96" fmla="*/ 1084521 w 4774019"/>
              <a:gd name="connsiteY96" fmla="*/ 75643 h 3637550"/>
              <a:gd name="connsiteX97" fmla="*/ 978195 w 4774019"/>
              <a:gd name="connsiteY97" fmla="*/ 96909 h 3637550"/>
              <a:gd name="connsiteX98" fmla="*/ 925033 w 4774019"/>
              <a:gd name="connsiteY98" fmla="*/ 107541 h 3637550"/>
              <a:gd name="connsiteX99" fmla="*/ 882502 w 4774019"/>
              <a:gd name="connsiteY99" fmla="*/ 118174 h 3637550"/>
              <a:gd name="connsiteX100" fmla="*/ 818707 w 4774019"/>
              <a:gd name="connsiteY100" fmla="*/ 128806 h 3637550"/>
              <a:gd name="connsiteX101" fmla="*/ 754912 w 4774019"/>
              <a:gd name="connsiteY101" fmla="*/ 150071 h 3637550"/>
              <a:gd name="connsiteX102" fmla="*/ 691116 w 4774019"/>
              <a:gd name="connsiteY102" fmla="*/ 192602 h 3637550"/>
              <a:gd name="connsiteX103" fmla="*/ 659219 w 4774019"/>
              <a:gd name="connsiteY103" fmla="*/ 213867 h 3637550"/>
              <a:gd name="connsiteX104" fmla="*/ 595423 w 4774019"/>
              <a:gd name="connsiteY104" fmla="*/ 235132 h 3637550"/>
              <a:gd name="connsiteX105" fmla="*/ 563526 w 4774019"/>
              <a:gd name="connsiteY105" fmla="*/ 256397 h 3637550"/>
              <a:gd name="connsiteX106" fmla="*/ 531628 w 4774019"/>
              <a:gd name="connsiteY106" fmla="*/ 288295 h 3637550"/>
              <a:gd name="connsiteX107" fmla="*/ 467833 w 4774019"/>
              <a:gd name="connsiteY107" fmla="*/ 309560 h 3637550"/>
              <a:gd name="connsiteX108" fmla="*/ 425302 w 4774019"/>
              <a:gd name="connsiteY108" fmla="*/ 330825 h 3637550"/>
              <a:gd name="connsiteX109" fmla="*/ 393405 w 4774019"/>
              <a:gd name="connsiteY109" fmla="*/ 352090 h 3637550"/>
              <a:gd name="connsiteX110" fmla="*/ 361507 w 4774019"/>
              <a:gd name="connsiteY110" fmla="*/ 362723 h 3637550"/>
              <a:gd name="connsiteX111" fmla="*/ 297712 w 4774019"/>
              <a:gd name="connsiteY111" fmla="*/ 405253 h 3637550"/>
              <a:gd name="connsiteX112" fmla="*/ 265814 w 4774019"/>
              <a:gd name="connsiteY112" fmla="*/ 426518 h 3637550"/>
              <a:gd name="connsiteX0" fmla="*/ 265814 w 4774019"/>
              <a:gd name="connsiteY0" fmla="*/ 426518 h 3637550"/>
              <a:gd name="connsiteX1" fmla="*/ 265814 w 4774019"/>
              <a:gd name="connsiteY1" fmla="*/ 426518 h 3637550"/>
              <a:gd name="connsiteX2" fmla="*/ 180754 w 4774019"/>
              <a:gd name="connsiteY2" fmla="*/ 479681 h 3637550"/>
              <a:gd name="connsiteX3" fmla="*/ 127591 w 4774019"/>
              <a:gd name="connsiteY3" fmla="*/ 532843 h 3637550"/>
              <a:gd name="connsiteX4" fmla="*/ 116958 w 4774019"/>
              <a:gd name="connsiteY4" fmla="*/ 575374 h 3637550"/>
              <a:gd name="connsiteX5" fmla="*/ 74428 w 4774019"/>
              <a:gd name="connsiteY5" fmla="*/ 671067 h 3637550"/>
              <a:gd name="connsiteX6" fmla="*/ 53163 w 4774019"/>
              <a:gd name="connsiteY6" fmla="*/ 756127 h 3637550"/>
              <a:gd name="connsiteX7" fmla="*/ 31898 w 4774019"/>
              <a:gd name="connsiteY7" fmla="*/ 862453 h 3637550"/>
              <a:gd name="connsiteX8" fmla="*/ 21265 w 4774019"/>
              <a:gd name="connsiteY8" fmla="*/ 1266490 h 3637550"/>
              <a:gd name="connsiteX9" fmla="*/ 0 w 4774019"/>
              <a:gd name="connsiteY9" fmla="*/ 1649262 h 3637550"/>
              <a:gd name="connsiteX10" fmla="*/ 10633 w 4774019"/>
              <a:gd name="connsiteY10" fmla="*/ 3127188 h 3637550"/>
              <a:gd name="connsiteX11" fmla="*/ 31898 w 4774019"/>
              <a:gd name="connsiteY11" fmla="*/ 3201616 h 3637550"/>
              <a:gd name="connsiteX12" fmla="*/ 63795 w 4774019"/>
              <a:gd name="connsiteY12" fmla="*/ 3307941 h 3637550"/>
              <a:gd name="connsiteX13" fmla="*/ 85061 w 4774019"/>
              <a:gd name="connsiteY13" fmla="*/ 3329206 h 3637550"/>
              <a:gd name="connsiteX14" fmla="*/ 138223 w 4774019"/>
              <a:gd name="connsiteY14" fmla="*/ 3414267 h 3637550"/>
              <a:gd name="connsiteX15" fmla="*/ 159488 w 4774019"/>
              <a:gd name="connsiteY15" fmla="*/ 3446164 h 3637550"/>
              <a:gd name="connsiteX16" fmla="*/ 191386 w 4774019"/>
              <a:gd name="connsiteY16" fmla="*/ 3456797 h 3637550"/>
              <a:gd name="connsiteX17" fmla="*/ 255181 w 4774019"/>
              <a:gd name="connsiteY17" fmla="*/ 3488695 h 3637550"/>
              <a:gd name="connsiteX18" fmla="*/ 318977 w 4774019"/>
              <a:gd name="connsiteY18" fmla="*/ 3520592 h 3637550"/>
              <a:gd name="connsiteX19" fmla="*/ 382772 w 4774019"/>
              <a:gd name="connsiteY19" fmla="*/ 3541857 h 3637550"/>
              <a:gd name="connsiteX20" fmla="*/ 414670 w 4774019"/>
              <a:gd name="connsiteY20" fmla="*/ 3563123 h 3637550"/>
              <a:gd name="connsiteX21" fmla="*/ 457200 w 4774019"/>
              <a:gd name="connsiteY21" fmla="*/ 3573755 h 3637550"/>
              <a:gd name="connsiteX22" fmla="*/ 584791 w 4774019"/>
              <a:gd name="connsiteY22" fmla="*/ 3595020 h 3637550"/>
              <a:gd name="connsiteX23" fmla="*/ 786809 w 4774019"/>
              <a:gd name="connsiteY23" fmla="*/ 3616285 h 3637550"/>
              <a:gd name="connsiteX24" fmla="*/ 1307805 w 4774019"/>
              <a:gd name="connsiteY24" fmla="*/ 3637550 h 3637550"/>
              <a:gd name="connsiteX25" fmla="*/ 1892595 w 4774019"/>
              <a:gd name="connsiteY25" fmla="*/ 3626918 h 3637550"/>
              <a:gd name="connsiteX26" fmla="*/ 1956391 w 4774019"/>
              <a:gd name="connsiteY26" fmla="*/ 3605653 h 3637550"/>
              <a:gd name="connsiteX27" fmla="*/ 1988288 w 4774019"/>
              <a:gd name="connsiteY27" fmla="*/ 3595020 h 3637550"/>
              <a:gd name="connsiteX28" fmla="*/ 2052084 w 4774019"/>
              <a:gd name="connsiteY28" fmla="*/ 3552490 h 3637550"/>
              <a:gd name="connsiteX29" fmla="*/ 2083981 w 4774019"/>
              <a:gd name="connsiteY29" fmla="*/ 3541857 h 3637550"/>
              <a:gd name="connsiteX30" fmla="*/ 2126512 w 4774019"/>
              <a:gd name="connsiteY30" fmla="*/ 3478062 h 3637550"/>
              <a:gd name="connsiteX31" fmla="*/ 2147777 w 4774019"/>
              <a:gd name="connsiteY31" fmla="*/ 3446164 h 3637550"/>
              <a:gd name="connsiteX32" fmla="*/ 2179675 w 4774019"/>
              <a:gd name="connsiteY32" fmla="*/ 3414267 h 3637550"/>
              <a:gd name="connsiteX33" fmla="*/ 2211572 w 4774019"/>
              <a:gd name="connsiteY33" fmla="*/ 3350471 h 3637550"/>
              <a:gd name="connsiteX34" fmla="*/ 2222205 w 4774019"/>
              <a:gd name="connsiteY34" fmla="*/ 3318574 h 3637550"/>
              <a:gd name="connsiteX35" fmla="*/ 2243470 w 4774019"/>
              <a:gd name="connsiteY35" fmla="*/ 3276043 h 3637550"/>
              <a:gd name="connsiteX36" fmla="*/ 2254102 w 4774019"/>
              <a:gd name="connsiteY36" fmla="*/ 3233513 h 3637550"/>
              <a:gd name="connsiteX37" fmla="*/ 2275368 w 4774019"/>
              <a:gd name="connsiteY37" fmla="*/ 3169718 h 3637550"/>
              <a:gd name="connsiteX38" fmla="*/ 2286000 w 4774019"/>
              <a:gd name="connsiteY38" fmla="*/ 3127188 h 3637550"/>
              <a:gd name="connsiteX39" fmla="*/ 2307265 w 4774019"/>
              <a:gd name="connsiteY39" fmla="*/ 3063392 h 3637550"/>
              <a:gd name="connsiteX40" fmla="*/ 2317898 w 4774019"/>
              <a:gd name="connsiteY40" fmla="*/ 2978332 h 3637550"/>
              <a:gd name="connsiteX41" fmla="*/ 2328530 w 4774019"/>
              <a:gd name="connsiteY41" fmla="*/ 2946434 h 3637550"/>
              <a:gd name="connsiteX42" fmla="*/ 2339163 w 4774019"/>
              <a:gd name="connsiteY42" fmla="*/ 2882639 h 3637550"/>
              <a:gd name="connsiteX43" fmla="*/ 2360428 w 4774019"/>
              <a:gd name="connsiteY43" fmla="*/ 2818843 h 3637550"/>
              <a:gd name="connsiteX44" fmla="*/ 2392326 w 4774019"/>
              <a:gd name="connsiteY44" fmla="*/ 2733783 h 3637550"/>
              <a:gd name="connsiteX45" fmla="*/ 2402958 w 4774019"/>
              <a:gd name="connsiteY45" fmla="*/ 2701885 h 3637550"/>
              <a:gd name="connsiteX46" fmla="*/ 2445488 w 4774019"/>
              <a:gd name="connsiteY46" fmla="*/ 2638090 h 3637550"/>
              <a:gd name="connsiteX47" fmla="*/ 2466754 w 4774019"/>
              <a:gd name="connsiteY47" fmla="*/ 2574295 h 3637550"/>
              <a:gd name="connsiteX48" fmla="*/ 2488019 w 4774019"/>
              <a:gd name="connsiteY48" fmla="*/ 2553029 h 3637550"/>
              <a:gd name="connsiteX49" fmla="*/ 2509284 w 4774019"/>
              <a:gd name="connsiteY49" fmla="*/ 2521132 h 3637550"/>
              <a:gd name="connsiteX50" fmla="*/ 2541181 w 4774019"/>
              <a:gd name="connsiteY50" fmla="*/ 2499867 h 3637550"/>
              <a:gd name="connsiteX51" fmla="*/ 2583712 w 4774019"/>
              <a:gd name="connsiteY51" fmla="*/ 2446704 h 3637550"/>
              <a:gd name="connsiteX52" fmla="*/ 2594344 w 4774019"/>
              <a:gd name="connsiteY52" fmla="*/ 2414806 h 3637550"/>
              <a:gd name="connsiteX53" fmla="*/ 2658140 w 4774019"/>
              <a:gd name="connsiteY53" fmla="*/ 2372276 h 3637550"/>
              <a:gd name="connsiteX54" fmla="*/ 2690037 w 4774019"/>
              <a:gd name="connsiteY54" fmla="*/ 2351011 h 3637550"/>
              <a:gd name="connsiteX55" fmla="*/ 2785730 w 4774019"/>
              <a:gd name="connsiteY55" fmla="*/ 2319113 h 3637550"/>
              <a:gd name="connsiteX56" fmla="*/ 2817628 w 4774019"/>
              <a:gd name="connsiteY56" fmla="*/ 2308481 h 3637550"/>
              <a:gd name="connsiteX57" fmla="*/ 2849526 w 4774019"/>
              <a:gd name="connsiteY57" fmla="*/ 2287216 h 3637550"/>
              <a:gd name="connsiteX58" fmla="*/ 2913321 w 4774019"/>
              <a:gd name="connsiteY58" fmla="*/ 2265950 h 3637550"/>
              <a:gd name="connsiteX59" fmla="*/ 3009014 w 4774019"/>
              <a:gd name="connsiteY59" fmla="*/ 2244685 h 3637550"/>
              <a:gd name="connsiteX60" fmla="*/ 3242930 w 4774019"/>
              <a:gd name="connsiteY60" fmla="*/ 2234053 h 3637550"/>
              <a:gd name="connsiteX61" fmla="*/ 4412512 w 4774019"/>
              <a:gd name="connsiteY61" fmla="*/ 2223420 h 3637550"/>
              <a:gd name="connsiteX62" fmla="*/ 4497572 w 4774019"/>
              <a:gd name="connsiteY62" fmla="*/ 2212788 h 3637550"/>
              <a:gd name="connsiteX63" fmla="*/ 4561368 w 4774019"/>
              <a:gd name="connsiteY63" fmla="*/ 2191523 h 3637550"/>
              <a:gd name="connsiteX64" fmla="*/ 4582633 w 4774019"/>
              <a:gd name="connsiteY64" fmla="*/ 2170257 h 3637550"/>
              <a:gd name="connsiteX65" fmla="*/ 4646428 w 4774019"/>
              <a:gd name="connsiteY65" fmla="*/ 2127727 h 3637550"/>
              <a:gd name="connsiteX66" fmla="*/ 4678326 w 4774019"/>
              <a:gd name="connsiteY66" fmla="*/ 2021402 h 3637550"/>
              <a:gd name="connsiteX67" fmla="*/ 4688958 w 4774019"/>
              <a:gd name="connsiteY67" fmla="*/ 1989504 h 3637550"/>
              <a:gd name="connsiteX68" fmla="*/ 4710223 w 4774019"/>
              <a:gd name="connsiteY68" fmla="*/ 1904443 h 3637550"/>
              <a:gd name="connsiteX69" fmla="*/ 4731488 w 4774019"/>
              <a:gd name="connsiteY69" fmla="*/ 1840648 h 3637550"/>
              <a:gd name="connsiteX70" fmla="*/ 4652742 w 4774019"/>
              <a:gd name="connsiteY70" fmla="*/ 1760351 h 3637550"/>
              <a:gd name="connsiteX71" fmla="*/ 4656230 w 4774019"/>
              <a:gd name="connsiteY71" fmla="*/ 1717819 h 3637550"/>
              <a:gd name="connsiteX72" fmla="*/ 4774019 w 4774019"/>
              <a:gd name="connsiteY72" fmla="*/ 1681160 h 3637550"/>
              <a:gd name="connsiteX73" fmla="*/ 4763386 w 4774019"/>
              <a:gd name="connsiteY73" fmla="*/ 1234592 h 3637550"/>
              <a:gd name="connsiteX74" fmla="*/ 4752754 w 4774019"/>
              <a:gd name="connsiteY74" fmla="*/ 1160164 h 3637550"/>
              <a:gd name="connsiteX75" fmla="*/ 4742121 w 4774019"/>
              <a:gd name="connsiteY75" fmla="*/ 1053839 h 3637550"/>
              <a:gd name="connsiteX76" fmla="*/ 4720856 w 4774019"/>
              <a:gd name="connsiteY76" fmla="*/ 926248 h 3637550"/>
              <a:gd name="connsiteX77" fmla="*/ 4710223 w 4774019"/>
              <a:gd name="connsiteY77" fmla="*/ 841188 h 3637550"/>
              <a:gd name="connsiteX78" fmla="*/ 4688958 w 4774019"/>
              <a:gd name="connsiteY78" fmla="*/ 734862 h 3637550"/>
              <a:gd name="connsiteX79" fmla="*/ 4667693 w 4774019"/>
              <a:gd name="connsiteY79" fmla="*/ 596639 h 3637550"/>
              <a:gd name="connsiteX80" fmla="*/ 4646428 w 4774019"/>
              <a:gd name="connsiteY80" fmla="*/ 405253 h 3637550"/>
              <a:gd name="connsiteX81" fmla="*/ 4635795 w 4774019"/>
              <a:gd name="connsiteY81" fmla="*/ 373355 h 3637550"/>
              <a:gd name="connsiteX82" fmla="*/ 4625163 w 4774019"/>
              <a:gd name="connsiteY82" fmla="*/ 330825 h 3637550"/>
              <a:gd name="connsiteX83" fmla="*/ 4603898 w 4774019"/>
              <a:gd name="connsiteY83" fmla="*/ 267029 h 3637550"/>
              <a:gd name="connsiteX84" fmla="*/ 4593265 w 4774019"/>
              <a:gd name="connsiteY84" fmla="*/ 235132 h 3637550"/>
              <a:gd name="connsiteX85" fmla="*/ 4518837 w 4774019"/>
              <a:gd name="connsiteY85" fmla="*/ 160704 h 3637550"/>
              <a:gd name="connsiteX86" fmla="*/ 4444409 w 4774019"/>
              <a:gd name="connsiteY86" fmla="*/ 96909 h 3637550"/>
              <a:gd name="connsiteX87" fmla="*/ 4327451 w 4774019"/>
              <a:gd name="connsiteY87" fmla="*/ 65011 h 3637550"/>
              <a:gd name="connsiteX88" fmla="*/ 4284921 w 4774019"/>
              <a:gd name="connsiteY88" fmla="*/ 54378 h 3637550"/>
              <a:gd name="connsiteX89" fmla="*/ 4253023 w 4774019"/>
              <a:gd name="connsiteY89" fmla="*/ 43746 h 3637550"/>
              <a:gd name="connsiteX90" fmla="*/ 4146698 w 4774019"/>
              <a:gd name="connsiteY90" fmla="*/ 33113 h 3637550"/>
              <a:gd name="connsiteX91" fmla="*/ 4114800 w 4774019"/>
              <a:gd name="connsiteY91" fmla="*/ 22481 h 3637550"/>
              <a:gd name="connsiteX92" fmla="*/ 3732028 w 4774019"/>
              <a:gd name="connsiteY92" fmla="*/ 1216 h 3637550"/>
              <a:gd name="connsiteX93" fmla="*/ 2041451 w 4774019"/>
              <a:gd name="connsiteY93" fmla="*/ 11848 h 3637550"/>
              <a:gd name="connsiteX94" fmla="*/ 1722475 w 4774019"/>
              <a:gd name="connsiteY94" fmla="*/ 22481 h 3637550"/>
              <a:gd name="connsiteX95" fmla="*/ 1318437 w 4774019"/>
              <a:gd name="connsiteY95" fmla="*/ 43746 h 3637550"/>
              <a:gd name="connsiteX96" fmla="*/ 1084521 w 4774019"/>
              <a:gd name="connsiteY96" fmla="*/ 75643 h 3637550"/>
              <a:gd name="connsiteX97" fmla="*/ 978195 w 4774019"/>
              <a:gd name="connsiteY97" fmla="*/ 96909 h 3637550"/>
              <a:gd name="connsiteX98" fmla="*/ 925033 w 4774019"/>
              <a:gd name="connsiteY98" fmla="*/ 107541 h 3637550"/>
              <a:gd name="connsiteX99" fmla="*/ 882502 w 4774019"/>
              <a:gd name="connsiteY99" fmla="*/ 118174 h 3637550"/>
              <a:gd name="connsiteX100" fmla="*/ 818707 w 4774019"/>
              <a:gd name="connsiteY100" fmla="*/ 128806 h 3637550"/>
              <a:gd name="connsiteX101" fmla="*/ 754912 w 4774019"/>
              <a:gd name="connsiteY101" fmla="*/ 150071 h 3637550"/>
              <a:gd name="connsiteX102" fmla="*/ 691116 w 4774019"/>
              <a:gd name="connsiteY102" fmla="*/ 192602 h 3637550"/>
              <a:gd name="connsiteX103" fmla="*/ 659219 w 4774019"/>
              <a:gd name="connsiteY103" fmla="*/ 213867 h 3637550"/>
              <a:gd name="connsiteX104" fmla="*/ 595423 w 4774019"/>
              <a:gd name="connsiteY104" fmla="*/ 235132 h 3637550"/>
              <a:gd name="connsiteX105" fmla="*/ 563526 w 4774019"/>
              <a:gd name="connsiteY105" fmla="*/ 256397 h 3637550"/>
              <a:gd name="connsiteX106" fmla="*/ 531628 w 4774019"/>
              <a:gd name="connsiteY106" fmla="*/ 288295 h 3637550"/>
              <a:gd name="connsiteX107" fmla="*/ 467833 w 4774019"/>
              <a:gd name="connsiteY107" fmla="*/ 309560 h 3637550"/>
              <a:gd name="connsiteX108" fmla="*/ 425302 w 4774019"/>
              <a:gd name="connsiteY108" fmla="*/ 330825 h 3637550"/>
              <a:gd name="connsiteX109" fmla="*/ 393405 w 4774019"/>
              <a:gd name="connsiteY109" fmla="*/ 352090 h 3637550"/>
              <a:gd name="connsiteX110" fmla="*/ 361507 w 4774019"/>
              <a:gd name="connsiteY110" fmla="*/ 362723 h 3637550"/>
              <a:gd name="connsiteX111" fmla="*/ 297712 w 4774019"/>
              <a:gd name="connsiteY111" fmla="*/ 405253 h 3637550"/>
              <a:gd name="connsiteX112" fmla="*/ 265814 w 4774019"/>
              <a:gd name="connsiteY112" fmla="*/ 426518 h 3637550"/>
              <a:gd name="connsiteX0" fmla="*/ 265814 w 4774019"/>
              <a:gd name="connsiteY0" fmla="*/ 426518 h 3637550"/>
              <a:gd name="connsiteX1" fmla="*/ 265814 w 4774019"/>
              <a:gd name="connsiteY1" fmla="*/ 426518 h 3637550"/>
              <a:gd name="connsiteX2" fmla="*/ 180754 w 4774019"/>
              <a:gd name="connsiteY2" fmla="*/ 479681 h 3637550"/>
              <a:gd name="connsiteX3" fmla="*/ 127591 w 4774019"/>
              <a:gd name="connsiteY3" fmla="*/ 532843 h 3637550"/>
              <a:gd name="connsiteX4" fmla="*/ 116958 w 4774019"/>
              <a:gd name="connsiteY4" fmla="*/ 575374 h 3637550"/>
              <a:gd name="connsiteX5" fmla="*/ 74428 w 4774019"/>
              <a:gd name="connsiteY5" fmla="*/ 671067 h 3637550"/>
              <a:gd name="connsiteX6" fmla="*/ 53163 w 4774019"/>
              <a:gd name="connsiteY6" fmla="*/ 756127 h 3637550"/>
              <a:gd name="connsiteX7" fmla="*/ 31898 w 4774019"/>
              <a:gd name="connsiteY7" fmla="*/ 862453 h 3637550"/>
              <a:gd name="connsiteX8" fmla="*/ 21265 w 4774019"/>
              <a:gd name="connsiteY8" fmla="*/ 1266490 h 3637550"/>
              <a:gd name="connsiteX9" fmla="*/ 0 w 4774019"/>
              <a:gd name="connsiteY9" fmla="*/ 1649262 h 3637550"/>
              <a:gd name="connsiteX10" fmla="*/ 10633 w 4774019"/>
              <a:gd name="connsiteY10" fmla="*/ 3127188 h 3637550"/>
              <a:gd name="connsiteX11" fmla="*/ 31898 w 4774019"/>
              <a:gd name="connsiteY11" fmla="*/ 3201616 h 3637550"/>
              <a:gd name="connsiteX12" fmla="*/ 63795 w 4774019"/>
              <a:gd name="connsiteY12" fmla="*/ 3307941 h 3637550"/>
              <a:gd name="connsiteX13" fmla="*/ 85061 w 4774019"/>
              <a:gd name="connsiteY13" fmla="*/ 3329206 h 3637550"/>
              <a:gd name="connsiteX14" fmla="*/ 138223 w 4774019"/>
              <a:gd name="connsiteY14" fmla="*/ 3414267 h 3637550"/>
              <a:gd name="connsiteX15" fmla="*/ 159488 w 4774019"/>
              <a:gd name="connsiteY15" fmla="*/ 3446164 h 3637550"/>
              <a:gd name="connsiteX16" fmla="*/ 191386 w 4774019"/>
              <a:gd name="connsiteY16" fmla="*/ 3456797 h 3637550"/>
              <a:gd name="connsiteX17" fmla="*/ 255181 w 4774019"/>
              <a:gd name="connsiteY17" fmla="*/ 3488695 h 3637550"/>
              <a:gd name="connsiteX18" fmla="*/ 318977 w 4774019"/>
              <a:gd name="connsiteY18" fmla="*/ 3520592 h 3637550"/>
              <a:gd name="connsiteX19" fmla="*/ 382772 w 4774019"/>
              <a:gd name="connsiteY19" fmla="*/ 3541857 h 3637550"/>
              <a:gd name="connsiteX20" fmla="*/ 414670 w 4774019"/>
              <a:gd name="connsiteY20" fmla="*/ 3563123 h 3637550"/>
              <a:gd name="connsiteX21" fmla="*/ 457200 w 4774019"/>
              <a:gd name="connsiteY21" fmla="*/ 3573755 h 3637550"/>
              <a:gd name="connsiteX22" fmla="*/ 584791 w 4774019"/>
              <a:gd name="connsiteY22" fmla="*/ 3595020 h 3637550"/>
              <a:gd name="connsiteX23" fmla="*/ 786809 w 4774019"/>
              <a:gd name="connsiteY23" fmla="*/ 3616285 h 3637550"/>
              <a:gd name="connsiteX24" fmla="*/ 1307805 w 4774019"/>
              <a:gd name="connsiteY24" fmla="*/ 3637550 h 3637550"/>
              <a:gd name="connsiteX25" fmla="*/ 1892595 w 4774019"/>
              <a:gd name="connsiteY25" fmla="*/ 3626918 h 3637550"/>
              <a:gd name="connsiteX26" fmla="*/ 1956391 w 4774019"/>
              <a:gd name="connsiteY26" fmla="*/ 3605653 h 3637550"/>
              <a:gd name="connsiteX27" fmla="*/ 1988288 w 4774019"/>
              <a:gd name="connsiteY27" fmla="*/ 3595020 h 3637550"/>
              <a:gd name="connsiteX28" fmla="*/ 2052084 w 4774019"/>
              <a:gd name="connsiteY28" fmla="*/ 3552490 h 3637550"/>
              <a:gd name="connsiteX29" fmla="*/ 2083981 w 4774019"/>
              <a:gd name="connsiteY29" fmla="*/ 3541857 h 3637550"/>
              <a:gd name="connsiteX30" fmla="*/ 2126512 w 4774019"/>
              <a:gd name="connsiteY30" fmla="*/ 3478062 h 3637550"/>
              <a:gd name="connsiteX31" fmla="*/ 2147777 w 4774019"/>
              <a:gd name="connsiteY31" fmla="*/ 3446164 h 3637550"/>
              <a:gd name="connsiteX32" fmla="*/ 2179675 w 4774019"/>
              <a:gd name="connsiteY32" fmla="*/ 3414267 h 3637550"/>
              <a:gd name="connsiteX33" fmla="*/ 2211572 w 4774019"/>
              <a:gd name="connsiteY33" fmla="*/ 3350471 h 3637550"/>
              <a:gd name="connsiteX34" fmla="*/ 2222205 w 4774019"/>
              <a:gd name="connsiteY34" fmla="*/ 3318574 h 3637550"/>
              <a:gd name="connsiteX35" fmla="*/ 2243470 w 4774019"/>
              <a:gd name="connsiteY35" fmla="*/ 3276043 h 3637550"/>
              <a:gd name="connsiteX36" fmla="*/ 2254102 w 4774019"/>
              <a:gd name="connsiteY36" fmla="*/ 3233513 h 3637550"/>
              <a:gd name="connsiteX37" fmla="*/ 2275368 w 4774019"/>
              <a:gd name="connsiteY37" fmla="*/ 3169718 h 3637550"/>
              <a:gd name="connsiteX38" fmla="*/ 2286000 w 4774019"/>
              <a:gd name="connsiteY38" fmla="*/ 3127188 h 3637550"/>
              <a:gd name="connsiteX39" fmla="*/ 2307265 w 4774019"/>
              <a:gd name="connsiteY39" fmla="*/ 3063392 h 3637550"/>
              <a:gd name="connsiteX40" fmla="*/ 2317898 w 4774019"/>
              <a:gd name="connsiteY40" fmla="*/ 2978332 h 3637550"/>
              <a:gd name="connsiteX41" fmla="*/ 2328530 w 4774019"/>
              <a:gd name="connsiteY41" fmla="*/ 2946434 h 3637550"/>
              <a:gd name="connsiteX42" fmla="*/ 2339163 w 4774019"/>
              <a:gd name="connsiteY42" fmla="*/ 2882639 h 3637550"/>
              <a:gd name="connsiteX43" fmla="*/ 2360428 w 4774019"/>
              <a:gd name="connsiteY43" fmla="*/ 2818843 h 3637550"/>
              <a:gd name="connsiteX44" fmla="*/ 2392326 w 4774019"/>
              <a:gd name="connsiteY44" fmla="*/ 2733783 h 3637550"/>
              <a:gd name="connsiteX45" fmla="*/ 2402958 w 4774019"/>
              <a:gd name="connsiteY45" fmla="*/ 2701885 h 3637550"/>
              <a:gd name="connsiteX46" fmla="*/ 2445488 w 4774019"/>
              <a:gd name="connsiteY46" fmla="*/ 2638090 h 3637550"/>
              <a:gd name="connsiteX47" fmla="*/ 2466754 w 4774019"/>
              <a:gd name="connsiteY47" fmla="*/ 2574295 h 3637550"/>
              <a:gd name="connsiteX48" fmla="*/ 2488019 w 4774019"/>
              <a:gd name="connsiteY48" fmla="*/ 2553029 h 3637550"/>
              <a:gd name="connsiteX49" fmla="*/ 2509284 w 4774019"/>
              <a:gd name="connsiteY49" fmla="*/ 2521132 h 3637550"/>
              <a:gd name="connsiteX50" fmla="*/ 2541181 w 4774019"/>
              <a:gd name="connsiteY50" fmla="*/ 2499867 h 3637550"/>
              <a:gd name="connsiteX51" fmla="*/ 2583712 w 4774019"/>
              <a:gd name="connsiteY51" fmla="*/ 2446704 h 3637550"/>
              <a:gd name="connsiteX52" fmla="*/ 2594344 w 4774019"/>
              <a:gd name="connsiteY52" fmla="*/ 2414806 h 3637550"/>
              <a:gd name="connsiteX53" fmla="*/ 2658140 w 4774019"/>
              <a:gd name="connsiteY53" fmla="*/ 2372276 h 3637550"/>
              <a:gd name="connsiteX54" fmla="*/ 2690037 w 4774019"/>
              <a:gd name="connsiteY54" fmla="*/ 2351011 h 3637550"/>
              <a:gd name="connsiteX55" fmla="*/ 2785730 w 4774019"/>
              <a:gd name="connsiteY55" fmla="*/ 2319113 h 3637550"/>
              <a:gd name="connsiteX56" fmla="*/ 2817628 w 4774019"/>
              <a:gd name="connsiteY56" fmla="*/ 2308481 h 3637550"/>
              <a:gd name="connsiteX57" fmla="*/ 2849526 w 4774019"/>
              <a:gd name="connsiteY57" fmla="*/ 2287216 h 3637550"/>
              <a:gd name="connsiteX58" fmla="*/ 2913321 w 4774019"/>
              <a:gd name="connsiteY58" fmla="*/ 2265950 h 3637550"/>
              <a:gd name="connsiteX59" fmla="*/ 3009014 w 4774019"/>
              <a:gd name="connsiteY59" fmla="*/ 2244685 h 3637550"/>
              <a:gd name="connsiteX60" fmla="*/ 3242930 w 4774019"/>
              <a:gd name="connsiteY60" fmla="*/ 2234053 h 3637550"/>
              <a:gd name="connsiteX61" fmla="*/ 4412512 w 4774019"/>
              <a:gd name="connsiteY61" fmla="*/ 2223420 h 3637550"/>
              <a:gd name="connsiteX62" fmla="*/ 4497572 w 4774019"/>
              <a:gd name="connsiteY62" fmla="*/ 2212788 h 3637550"/>
              <a:gd name="connsiteX63" fmla="*/ 4561368 w 4774019"/>
              <a:gd name="connsiteY63" fmla="*/ 2191523 h 3637550"/>
              <a:gd name="connsiteX64" fmla="*/ 4582633 w 4774019"/>
              <a:gd name="connsiteY64" fmla="*/ 2170257 h 3637550"/>
              <a:gd name="connsiteX65" fmla="*/ 4646428 w 4774019"/>
              <a:gd name="connsiteY65" fmla="*/ 2127727 h 3637550"/>
              <a:gd name="connsiteX66" fmla="*/ 4678326 w 4774019"/>
              <a:gd name="connsiteY66" fmla="*/ 2021402 h 3637550"/>
              <a:gd name="connsiteX67" fmla="*/ 4688958 w 4774019"/>
              <a:gd name="connsiteY67" fmla="*/ 1989504 h 3637550"/>
              <a:gd name="connsiteX68" fmla="*/ 4710223 w 4774019"/>
              <a:gd name="connsiteY68" fmla="*/ 1904443 h 3637550"/>
              <a:gd name="connsiteX69" fmla="*/ 4655288 w 4774019"/>
              <a:gd name="connsiteY69" fmla="*/ 1847792 h 3637550"/>
              <a:gd name="connsiteX70" fmla="*/ 4652742 w 4774019"/>
              <a:gd name="connsiteY70" fmla="*/ 1760351 h 3637550"/>
              <a:gd name="connsiteX71" fmla="*/ 4656230 w 4774019"/>
              <a:gd name="connsiteY71" fmla="*/ 1717819 h 3637550"/>
              <a:gd name="connsiteX72" fmla="*/ 4774019 w 4774019"/>
              <a:gd name="connsiteY72" fmla="*/ 1681160 h 3637550"/>
              <a:gd name="connsiteX73" fmla="*/ 4763386 w 4774019"/>
              <a:gd name="connsiteY73" fmla="*/ 1234592 h 3637550"/>
              <a:gd name="connsiteX74" fmla="*/ 4752754 w 4774019"/>
              <a:gd name="connsiteY74" fmla="*/ 1160164 h 3637550"/>
              <a:gd name="connsiteX75" fmla="*/ 4742121 w 4774019"/>
              <a:gd name="connsiteY75" fmla="*/ 1053839 h 3637550"/>
              <a:gd name="connsiteX76" fmla="*/ 4720856 w 4774019"/>
              <a:gd name="connsiteY76" fmla="*/ 926248 h 3637550"/>
              <a:gd name="connsiteX77" fmla="*/ 4710223 w 4774019"/>
              <a:gd name="connsiteY77" fmla="*/ 841188 h 3637550"/>
              <a:gd name="connsiteX78" fmla="*/ 4688958 w 4774019"/>
              <a:gd name="connsiteY78" fmla="*/ 734862 h 3637550"/>
              <a:gd name="connsiteX79" fmla="*/ 4667693 w 4774019"/>
              <a:gd name="connsiteY79" fmla="*/ 596639 h 3637550"/>
              <a:gd name="connsiteX80" fmla="*/ 4646428 w 4774019"/>
              <a:gd name="connsiteY80" fmla="*/ 405253 h 3637550"/>
              <a:gd name="connsiteX81" fmla="*/ 4635795 w 4774019"/>
              <a:gd name="connsiteY81" fmla="*/ 373355 h 3637550"/>
              <a:gd name="connsiteX82" fmla="*/ 4625163 w 4774019"/>
              <a:gd name="connsiteY82" fmla="*/ 330825 h 3637550"/>
              <a:gd name="connsiteX83" fmla="*/ 4603898 w 4774019"/>
              <a:gd name="connsiteY83" fmla="*/ 267029 h 3637550"/>
              <a:gd name="connsiteX84" fmla="*/ 4593265 w 4774019"/>
              <a:gd name="connsiteY84" fmla="*/ 235132 h 3637550"/>
              <a:gd name="connsiteX85" fmla="*/ 4518837 w 4774019"/>
              <a:gd name="connsiteY85" fmla="*/ 160704 h 3637550"/>
              <a:gd name="connsiteX86" fmla="*/ 4444409 w 4774019"/>
              <a:gd name="connsiteY86" fmla="*/ 96909 h 3637550"/>
              <a:gd name="connsiteX87" fmla="*/ 4327451 w 4774019"/>
              <a:gd name="connsiteY87" fmla="*/ 65011 h 3637550"/>
              <a:gd name="connsiteX88" fmla="*/ 4284921 w 4774019"/>
              <a:gd name="connsiteY88" fmla="*/ 54378 h 3637550"/>
              <a:gd name="connsiteX89" fmla="*/ 4253023 w 4774019"/>
              <a:gd name="connsiteY89" fmla="*/ 43746 h 3637550"/>
              <a:gd name="connsiteX90" fmla="*/ 4146698 w 4774019"/>
              <a:gd name="connsiteY90" fmla="*/ 33113 h 3637550"/>
              <a:gd name="connsiteX91" fmla="*/ 4114800 w 4774019"/>
              <a:gd name="connsiteY91" fmla="*/ 22481 h 3637550"/>
              <a:gd name="connsiteX92" fmla="*/ 3732028 w 4774019"/>
              <a:gd name="connsiteY92" fmla="*/ 1216 h 3637550"/>
              <a:gd name="connsiteX93" fmla="*/ 2041451 w 4774019"/>
              <a:gd name="connsiteY93" fmla="*/ 11848 h 3637550"/>
              <a:gd name="connsiteX94" fmla="*/ 1722475 w 4774019"/>
              <a:gd name="connsiteY94" fmla="*/ 22481 h 3637550"/>
              <a:gd name="connsiteX95" fmla="*/ 1318437 w 4774019"/>
              <a:gd name="connsiteY95" fmla="*/ 43746 h 3637550"/>
              <a:gd name="connsiteX96" fmla="*/ 1084521 w 4774019"/>
              <a:gd name="connsiteY96" fmla="*/ 75643 h 3637550"/>
              <a:gd name="connsiteX97" fmla="*/ 978195 w 4774019"/>
              <a:gd name="connsiteY97" fmla="*/ 96909 h 3637550"/>
              <a:gd name="connsiteX98" fmla="*/ 925033 w 4774019"/>
              <a:gd name="connsiteY98" fmla="*/ 107541 h 3637550"/>
              <a:gd name="connsiteX99" fmla="*/ 882502 w 4774019"/>
              <a:gd name="connsiteY99" fmla="*/ 118174 h 3637550"/>
              <a:gd name="connsiteX100" fmla="*/ 818707 w 4774019"/>
              <a:gd name="connsiteY100" fmla="*/ 128806 h 3637550"/>
              <a:gd name="connsiteX101" fmla="*/ 754912 w 4774019"/>
              <a:gd name="connsiteY101" fmla="*/ 150071 h 3637550"/>
              <a:gd name="connsiteX102" fmla="*/ 691116 w 4774019"/>
              <a:gd name="connsiteY102" fmla="*/ 192602 h 3637550"/>
              <a:gd name="connsiteX103" fmla="*/ 659219 w 4774019"/>
              <a:gd name="connsiteY103" fmla="*/ 213867 h 3637550"/>
              <a:gd name="connsiteX104" fmla="*/ 595423 w 4774019"/>
              <a:gd name="connsiteY104" fmla="*/ 235132 h 3637550"/>
              <a:gd name="connsiteX105" fmla="*/ 563526 w 4774019"/>
              <a:gd name="connsiteY105" fmla="*/ 256397 h 3637550"/>
              <a:gd name="connsiteX106" fmla="*/ 531628 w 4774019"/>
              <a:gd name="connsiteY106" fmla="*/ 288295 h 3637550"/>
              <a:gd name="connsiteX107" fmla="*/ 467833 w 4774019"/>
              <a:gd name="connsiteY107" fmla="*/ 309560 h 3637550"/>
              <a:gd name="connsiteX108" fmla="*/ 425302 w 4774019"/>
              <a:gd name="connsiteY108" fmla="*/ 330825 h 3637550"/>
              <a:gd name="connsiteX109" fmla="*/ 393405 w 4774019"/>
              <a:gd name="connsiteY109" fmla="*/ 352090 h 3637550"/>
              <a:gd name="connsiteX110" fmla="*/ 361507 w 4774019"/>
              <a:gd name="connsiteY110" fmla="*/ 362723 h 3637550"/>
              <a:gd name="connsiteX111" fmla="*/ 297712 w 4774019"/>
              <a:gd name="connsiteY111" fmla="*/ 405253 h 3637550"/>
              <a:gd name="connsiteX112" fmla="*/ 265814 w 4774019"/>
              <a:gd name="connsiteY112" fmla="*/ 426518 h 3637550"/>
              <a:gd name="connsiteX0" fmla="*/ 265814 w 4774019"/>
              <a:gd name="connsiteY0" fmla="*/ 426518 h 3637550"/>
              <a:gd name="connsiteX1" fmla="*/ 265814 w 4774019"/>
              <a:gd name="connsiteY1" fmla="*/ 426518 h 3637550"/>
              <a:gd name="connsiteX2" fmla="*/ 180754 w 4774019"/>
              <a:gd name="connsiteY2" fmla="*/ 479681 h 3637550"/>
              <a:gd name="connsiteX3" fmla="*/ 127591 w 4774019"/>
              <a:gd name="connsiteY3" fmla="*/ 532843 h 3637550"/>
              <a:gd name="connsiteX4" fmla="*/ 116958 w 4774019"/>
              <a:gd name="connsiteY4" fmla="*/ 575374 h 3637550"/>
              <a:gd name="connsiteX5" fmla="*/ 74428 w 4774019"/>
              <a:gd name="connsiteY5" fmla="*/ 671067 h 3637550"/>
              <a:gd name="connsiteX6" fmla="*/ 53163 w 4774019"/>
              <a:gd name="connsiteY6" fmla="*/ 756127 h 3637550"/>
              <a:gd name="connsiteX7" fmla="*/ 31898 w 4774019"/>
              <a:gd name="connsiteY7" fmla="*/ 862453 h 3637550"/>
              <a:gd name="connsiteX8" fmla="*/ 21265 w 4774019"/>
              <a:gd name="connsiteY8" fmla="*/ 1266490 h 3637550"/>
              <a:gd name="connsiteX9" fmla="*/ 0 w 4774019"/>
              <a:gd name="connsiteY9" fmla="*/ 1649262 h 3637550"/>
              <a:gd name="connsiteX10" fmla="*/ 10633 w 4774019"/>
              <a:gd name="connsiteY10" fmla="*/ 3127188 h 3637550"/>
              <a:gd name="connsiteX11" fmla="*/ 31898 w 4774019"/>
              <a:gd name="connsiteY11" fmla="*/ 3201616 h 3637550"/>
              <a:gd name="connsiteX12" fmla="*/ 63795 w 4774019"/>
              <a:gd name="connsiteY12" fmla="*/ 3307941 h 3637550"/>
              <a:gd name="connsiteX13" fmla="*/ 85061 w 4774019"/>
              <a:gd name="connsiteY13" fmla="*/ 3329206 h 3637550"/>
              <a:gd name="connsiteX14" fmla="*/ 138223 w 4774019"/>
              <a:gd name="connsiteY14" fmla="*/ 3414267 h 3637550"/>
              <a:gd name="connsiteX15" fmla="*/ 159488 w 4774019"/>
              <a:gd name="connsiteY15" fmla="*/ 3446164 h 3637550"/>
              <a:gd name="connsiteX16" fmla="*/ 191386 w 4774019"/>
              <a:gd name="connsiteY16" fmla="*/ 3456797 h 3637550"/>
              <a:gd name="connsiteX17" fmla="*/ 255181 w 4774019"/>
              <a:gd name="connsiteY17" fmla="*/ 3488695 h 3637550"/>
              <a:gd name="connsiteX18" fmla="*/ 318977 w 4774019"/>
              <a:gd name="connsiteY18" fmla="*/ 3520592 h 3637550"/>
              <a:gd name="connsiteX19" fmla="*/ 382772 w 4774019"/>
              <a:gd name="connsiteY19" fmla="*/ 3541857 h 3637550"/>
              <a:gd name="connsiteX20" fmla="*/ 414670 w 4774019"/>
              <a:gd name="connsiteY20" fmla="*/ 3563123 h 3637550"/>
              <a:gd name="connsiteX21" fmla="*/ 457200 w 4774019"/>
              <a:gd name="connsiteY21" fmla="*/ 3573755 h 3637550"/>
              <a:gd name="connsiteX22" fmla="*/ 584791 w 4774019"/>
              <a:gd name="connsiteY22" fmla="*/ 3595020 h 3637550"/>
              <a:gd name="connsiteX23" fmla="*/ 786809 w 4774019"/>
              <a:gd name="connsiteY23" fmla="*/ 3616285 h 3637550"/>
              <a:gd name="connsiteX24" fmla="*/ 1307805 w 4774019"/>
              <a:gd name="connsiteY24" fmla="*/ 3637550 h 3637550"/>
              <a:gd name="connsiteX25" fmla="*/ 1892595 w 4774019"/>
              <a:gd name="connsiteY25" fmla="*/ 3626918 h 3637550"/>
              <a:gd name="connsiteX26" fmla="*/ 1956391 w 4774019"/>
              <a:gd name="connsiteY26" fmla="*/ 3605653 h 3637550"/>
              <a:gd name="connsiteX27" fmla="*/ 1988288 w 4774019"/>
              <a:gd name="connsiteY27" fmla="*/ 3595020 h 3637550"/>
              <a:gd name="connsiteX28" fmla="*/ 2052084 w 4774019"/>
              <a:gd name="connsiteY28" fmla="*/ 3552490 h 3637550"/>
              <a:gd name="connsiteX29" fmla="*/ 2083981 w 4774019"/>
              <a:gd name="connsiteY29" fmla="*/ 3541857 h 3637550"/>
              <a:gd name="connsiteX30" fmla="*/ 2126512 w 4774019"/>
              <a:gd name="connsiteY30" fmla="*/ 3478062 h 3637550"/>
              <a:gd name="connsiteX31" fmla="*/ 2147777 w 4774019"/>
              <a:gd name="connsiteY31" fmla="*/ 3446164 h 3637550"/>
              <a:gd name="connsiteX32" fmla="*/ 2179675 w 4774019"/>
              <a:gd name="connsiteY32" fmla="*/ 3414267 h 3637550"/>
              <a:gd name="connsiteX33" fmla="*/ 2211572 w 4774019"/>
              <a:gd name="connsiteY33" fmla="*/ 3350471 h 3637550"/>
              <a:gd name="connsiteX34" fmla="*/ 2222205 w 4774019"/>
              <a:gd name="connsiteY34" fmla="*/ 3318574 h 3637550"/>
              <a:gd name="connsiteX35" fmla="*/ 2243470 w 4774019"/>
              <a:gd name="connsiteY35" fmla="*/ 3276043 h 3637550"/>
              <a:gd name="connsiteX36" fmla="*/ 2254102 w 4774019"/>
              <a:gd name="connsiteY36" fmla="*/ 3233513 h 3637550"/>
              <a:gd name="connsiteX37" fmla="*/ 2275368 w 4774019"/>
              <a:gd name="connsiteY37" fmla="*/ 3169718 h 3637550"/>
              <a:gd name="connsiteX38" fmla="*/ 2286000 w 4774019"/>
              <a:gd name="connsiteY38" fmla="*/ 3127188 h 3637550"/>
              <a:gd name="connsiteX39" fmla="*/ 2307265 w 4774019"/>
              <a:gd name="connsiteY39" fmla="*/ 3063392 h 3637550"/>
              <a:gd name="connsiteX40" fmla="*/ 2317898 w 4774019"/>
              <a:gd name="connsiteY40" fmla="*/ 2978332 h 3637550"/>
              <a:gd name="connsiteX41" fmla="*/ 2328530 w 4774019"/>
              <a:gd name="connsiteY41" fmla="*/ 2946434 h 3637550"/>
              <a:gd name="connsiteX42" fmla="*/ 2339163 w 4774019"/>
              <a:gd name="connsiteY42" fmla="*/ 2882639 h 3637550"/>
              <a:gd name="connsiteX43" fmla="*/ 2360428 w 4774019"/>
              <a:gd name="connsiteY43" fmla="*/ 2818843 h 3637550"/>
              <a:gd name="connsiteX44" fmla="*/ 2392326 w 4774019"/>
              <a:gd name="connsiteY44" fmla="*/ 2733783 h 3637550"/>
              <a:gd name="connsiteX45" fmla="*/ 2402958 w 4774019"/>
              <a:gd name="connsiteY45" fmla="*/ 2701885 h 3637550"/>
              <a:gd name="connsiteX46" fmla="*/ 2445488 w 4774019"/>
              <a:gd name="connsiteY46" fmla="*/ 2638090 h 3637550"/>
              <a:gd name="connsiteX47" fmla="*/ 2466754 w 4774019"/>
              <a:gd name="connsiteY47" fmla="*/ 2574295 h 3637550"/>
              <a:gd name="connsiteX48" fmla="*/ 2488019 w 4774019"/>
              <a:gd name="connsiteY48" fmla="*/ 2553029 h 3637550"/>
              <a:gd name="connsiteX49" fmla="*/ 2509284 w 4774019"/>
              <a:gd name="connsiteY49" fmla="*/ 2521132 h 3637550"/>
              <a:gd name="connsiteX50" fmla="*/ 2541181 w 4774019"/>
              <a:gd name="connsiteY50" fmla="*/ 2499867 h 3637550"/>
              <a:gd name="connsiteX51" fmla="*/ 2583712 w 4774019"/>
              <a:gd name="connsiteY51" fmla="*/ 2446704 h 3637550"/>
              <a:gd name="connsiteX52" fmla="*/ 2594344 w 4774019"/>
              <a:gd name="connsiteY52" fmla="*/ 2414806 h 3637550"/>
              <a:gd name="connsiteX53" fmla="*/ 2658140 w 4774019"/>
              <a:gd name="connsiteY53" fmla="*/ 2372276 h 3637550"/>
              <a:gd name="connsiteX54" fmla="*/ 2690037 w 4774019"/>
              <a:gd name="connsiteY54" fmla="*/ 2351011 h 3637550"/>
              <a:gd name="connsiteX55" fmla="*/ 2785730 w 4774019"/>
              <a:gd name="connsiteY55" fmla="*/ 2319113 h 3637550"/>
              <a:gd name="connsiteX56" fmla="*/ 2817628 w 4774019"/>
              <a:gd name="connsiteY56" fmla="*/ 2308481 h 3637550"/>
              <a:gd name="connsiteX57" fmla="*/ 2849526 w 4774019"/>
              <a:gd name="connsiteY57" fmla="*/ 2287216 h 3637550"/>
              <a:gd name="connsiteX58" fmla="*/ 2913321 w 4774019"/>
              <a:gd name="connsiteY58" fmla="*/ 2265950 h 3637550"/>
              <a:gd name="connsiteX59" fmla="*/ 3009014 w 4774019"/>
              <a:gd name="connsiteY59" fmla="*/ 2244685 h 3637550"/>
              <a:gd name="connsiteX60" fmla="*/ 3242930 w 4774019"/>
              <a:gd name="connsiteY60" fmla="*/ 2234053 h 3637550"/>
              <a:gd name="connsiteX61" fmla="*/ 4412512 w 4774019"/>
              <a:gd name="connsiteY61" fmla="*/ 2223420 h 3637550"/>
              <a:gd name="connsiteX62" fmla="*/ 4497572 w 4774019"/>
              <a:gd name="connsiteY62" fmla="*/ 2212788 h 3637550"/>
              <a:gd name="connsiteX63" fmla="*/ 4561368 w 4774019"/>
              <a:gd name="connsiteY63" fmla="*/ 2191523 h 3637550"/>
              <a:gd name="connsiteX64" fmla="*/ 4582633 w 4774019"/>
              <a:gd name="connsiteY64" fmla="*/ 2170257 h 3637550"/>
              <a:gd name="connsiteX65" fmla="*/ 4646428 w 4774019"/>
              <a:gd name="connsiteY65" fmla="*/ 2127727 h 3637550"/>
              <a:gd name="connsiteX66" fmla="*/ 4678326 w 4774019"/>
              <a:gd name="connsiteY66" fmla="*/ 2021402 h 3637550"/>
              <a:gd name="connsiteX67" fmla="*/ 4688958 w 4774019"/>
              <a:gd name="connsiteY67" fmla="*/ 1989504 h 3637550"/>
              <a:gd name="connsiteX68" fmla="*/ 4650691 w 4774019"/>
              <a:gd name="connsiteY68" fmla="*/ 1930637 h 3637550"/>
              <a:gd name="connsiteX69" fmla="*/ 4655288 w 4774019"/>
              <a:gd name="connsiteY69" fmla="*/ 1847792 h 3637550"/>
              <a:gd name="connsiteX70" fmla="*/ 4652742 w 4774019"/>
              <a:gd name="connsiteY70" fmla="*/ 1760351 h 3637550"/>
              <a:gd name="connsiteX71" fmla="*/ 4656230 w 4774019"/>
              <a:gd name="connsiteY71" fmla="*/ 1717819 h 3637550"/>
              <a:gd name="connsiteX72" fmla="*/ 4774019 w 4774019"/>
              <a:gd name="connsiteY72" fmla="*/ 1681160 h 3637550"/>
              <a:gd name="connsiteX73" fmla="*/ 4763386 w 4774019"/>
              <a:gd name="connsiteY73" fmla="*/ 1234592 h 3637550"/>
              <a:gd name="connsiteX74" fmla="*/ 4752754 w 4774019"/>
              <a:gd name="connsiteY74" fmla="*/ 1160164 h 3637550"/>
              <a:gd name="connsiteX75" fmla="*/ 4742121 w 4774019"/>
              <a:gd name="connsiteY75" fmla="*/ 1053839 h 3637550"/>
              <a:gd name="connsiteX76" fmla="*/ 4720856 w 4774019"/>
              <a:gd name="connsiteY76" fmla="*/ 926248 h 3637550"/>
              <a:gd name="connsiteX77" fmla="*/ 4710223 w 4774019"/>
              <a:gd name="connsiteY77" fmla="*/ 841188 h 3637550"/>
              <a:gd name="connsiteX78" fmla="*/ 4688958 w 4774019"/>
              <a:gd name="connsiteY78" fmla="*/ 734862 h 3637550"/>
              <a:gd name="connsiteX79" fmla="*/ 4667693 w 4774019"/>
              <a:gd name="connsiteY79" fmla="*/ 596639 h 3637550"/>
              <a:gd name="connsiteX80" fmla="*/ 4646428 w 4774019"/>
              <a:gd name="connsiteY80" fmla="*/ 405253 h 3637550"/>
              <a:gd name="connsiteX81" fmla="*/ 4635795 w 4774019"/>
              <a:gd name="connsiteY81" fmla="*/ 373355 h 3637550"/>
              <a:gd name="connsiteX82" fmla="*/ 4625163 w 4774019"/>
              <a:gd name="connsiteY82" fmla="*/ 330825 h 3637550"/>
              <a:gd name="connsiteX83" fmla="*/ 4603898 w 4774019"/>
              <a:gd name="connsiteY83" fmla="*/ 267029 h 3637550"/>
              <a:gd name="connsiteX84" fmla="*/ 4593265 w 4774019"/>
              <a:gd name="connsiteY84" fmla="*/ 235132 h 3637550"/>
              <a:gd name="connsiteX85" fmla="*/ 4518837 w 4774019"/>
              <a:gd name="connsiteY85" fmla="*/ 160704 h 3637550"/>
              <a:gd name="connsiteX86" fmla="*/ 4444409 w 4774019"/>
              <a:gd name="connsiteY86" fmla="*/ 96909 h 3637550"/>
              <a:gd name="connsiteX87" fmla="*/ 4327451 w 4774019"/>
              <a:gd name="connsiteY87" fmla="*/ 65011 h 3637550"/>
              <a:gd name="connsiteX88" fmla="*/ 4284921 w 4774019"/>
              <a:gd name="connsiteY88" fmla="*/ 54378 h 3637550"/>
              <a:gd name="connsiteX89" fmla="*/ 4253023 w 4774019"/>
              <a:gd name="connsiteY89" fmla="*/ 43746 h 3637550"/>
              <a:gd name="connsiteX90" fmla="*/ 4146698 w 4774019"/>
              <a:gd name="connsiteY90" fmla="*/ 33113 h 3637550"/>
              <a:gd name="connsiteX91" fmla="*/ 4114800 w 4774019"/>
              <a:gd name="connsiteY91" fmla="*/ 22481 h 3637550"/>
              <a:gd name="connsiteX92" fmla="*/ 3732028 w 4774019"/>
              <a:gd name="connsiteY92" fmla="*/ 1216 h 3637550"/>
              <a:gd name="connsiteX93" fmla="*/ 2041451 w 4774019"/>
              <a:gd name="connsiteY93" fmla="*/ 11848 h 3637550"/>
              <a:gd name="connsiteX94" fmla="*/ 1722475 w 4774019"/>
              <a:gd name="connsiteY94" fmla="*/ 22481 h 3637550"/>
              <a:gd name="connsiteX95" fmla="*/ 1318437 w 4774019"/>
              <a:gd name="connsiteY95" fmla="*/ 43746 h 3637550"/>
              <a:gd name="connsiteX96" fmla="*/ 1084521 w 4774019"/>
              <a:gd name="connsiteY96" fmla="*/ 75643 h 3637550"/>
              <a:gd name="connsiteX97" fmla="*/ 978195 w 4774019"/>
              <a:gd name="connsiteY97" fmla="*/ 96909 h 3637550"/>
              <a:gd name="connsiteX98" fmla="*/ 925033 w 4774019"/>
              <a:gd name="connsiteY98" fmla="*/ 107541 h 3637550"/>
              <a:gd name="connsiteX99" fmla="*/ 882502 w 4774019"/>
              <a:gd name="connsiteY99" fmla="*/ 118174 h 3637550"/>
              <a:gd name="connsiteX100" fmla="*/ 818707 w 4774019"/>
              <a:gd name="connsiteY100" fmla="*/ 128806 h 3637550"/>
              <a:gd name="connsiteX101" fmla="*/ 754912 w 4774019"/>
              <a:gd name="connsiteY101" fmla="*/ 150071 h 3637550"/>
              <a:gd name="connsiteX102" fmla="*/ 691116 w 4774019"/>
              <a:gd name="connsiteY102" fmla="*/ 192602 h 3637550"/>
              <a:gd name="connsiteX103" fmla="*/ 659219 w 4774019"/>
              <a:gd name="connsiteY103" fmla="*/ 213867 h 3637550"/>
              <a:gd name="connsiteX104" fmla="*/ 595423 w 4774019"/>
              <a:gd name="connsiteY104" fmla="*/ 235132 h 3637550"/>
              <a:gd name="connsiteX105" fmla="*/ 563526 w 4774019"/>
              <a:gd name="connsiteY105" fmla="*/ 256397 h 3637550"/>
              <a:gd name="connsiteX106" fmla="*/ 531628 w 4774019"/>
              <a:gd name="connsiteY106" fmla="*/ 288295 h 3637550"/>
              <a:gd name="connsiteX107" fmla="*/ 467833 w 4774019"/>
              <a:gd name="connsiteY107" fmla="*/ 309560 h 3637550"/>
              <a:gd name="connsiteX108" fmla="*/ 425302 w 4774019"/>
              <a:gd name="connsiteY108" fmla="*/ 330825 h 3637550"/>
              <a:gd name="connsiteX109" fmla="*/ 393405 w 4774019"/>
              <a:gd name="connsiteY109" fmla="*/ 352090 h 3637550"/>
              <a:gd name="connsiteX110" fmla="*/ 361507 w 4774019"/>
              <a:gd name="connsiteY110" fmla="*/ 362723 h 3637550"/>
              <a:gd name="connsiteX111" fmla="*/ 297712 w 4774019"/>
              <a:gd name="connsiteY111" fmla="*/ 405253 h 3637550"/>
              <a:gd name="connsiteX112" fmla="*/ 265814 w 4774019"/>
              <a:gd name="connsiteY112" fmla="*/ 426518 h 3637550"/>
              <a:gd name="connsiteX0" fmla="*/ 265814 w 4774019"/>
              <a:gd name="connsiteY0" fmla="*/ 426518 h 3637550"/>
              <a:gd name="connsiteX1" fmla="*/ 265814 w 4774019"/>
              <a:gd name="connsiteY1" fmla="*/ 426518 h 3637550"/>
              <a:gd name="connsiteX2" fmla="*/ 180754 w 4774019"/>
              <a:gd name="connsiteY2" fmla="*/ 479681 h 3637550"/>
              <a:gd name="connsiteX3" fmla="*/ 127591 w 4774019"/>
              <a:gd name="connsiteY3" fmla="*/ 532843 h 3637550"/>
              <a:gd name="connsiteX4" fmla="*/ 116958 w 4774019"/>
              <a:gd name="connsiteY4" fmla="*/ 575374 h 3637550"/>
              <a:gd name="connsiteX5" fmla="*/ 74428 w 4774019"/>
              <a:gd name="connsiteY5" fmla="*/ 671067 h 3637550"/>
              <a:gd name="connsiteX6" fmla="*/ 53163 w 4774019"/>
              <a:gd name="connsiteY6" fmla="*/ 756127 h 3637550"/>
              <a:gd name="connsiteX7" fmla="*/ 31898 w 4774019"/>
              <a:gd name="connsiteY7" fmla="*/ 862453 h 3637550"/>
              <a:gd name="connsiteX8" fmla="*/ 21265 w 4774019"/>
              <a:gd name="connsiteY8" fmla="*/ 1266490 h 3637550"/>
              <a:gd name="connsiteX9" fmla="*/ 0 w 4774019"/>
              <a:gd name="connsiteY9" fmla="*/ 1649262 h 3637550"/>
              <a:gd name="connsiteX10" fmla="*/ 10633 w 4774019"/>
              <a:gd name="connsiteY10" fmla="*/ 3127188 h 3637550"/>
              <a:gd name="connsiteX11" fmla="*/ 31898 w 4774019"/>
              <a:gd name="connsiteY11" fmla="*/ 3201616 h 3637550"/>
              <a:gd name="connsiteX12" fmla="*/ 63795 w 4774019"/>
              <a:gd name="connsiteY12" fmla="*/ 3307941 h 3637550"/>
              <a:gd name="connsiteX13" fmla="*/ 85061 w 4774019"/>
              <a:gd name="connsiteY13" fmla="*/ 3329206 h 3637550"/>
              <a:gd name="connsiteX14" fmla="*/ 138223 w 4774019"/>
              <a:gd name="connsiteY14" fmla="*/ 3414267 h 3637550"/>
              <a:gd name="connsiteX15" fmla="*/ 159488 w 4774019"/>
              <a:gd name="connsiteY15" fmla="*/ 3446164 h 3637550"/>
              <a:gd name="connsiteX16" fmla="*/ 191386 w 4774019"/>
              <a:gd name="connsiteY16" fmla="*/ 3456797 h 3637550"/>
              <a:gd name="connsiteX17" fmla="*/ 255181 w 4774019"/>
              <a:gd name="connsiteY17" fmla="*/ 3488695 h 3637550"/>
              <a:gd name="connsiteX18" fmla="*/ 318977 w 4774019"/>
              <a:gd name="connsiteY18" fmla="*/ 3520592 h 3637550"/>
              <a:gd name="connsiteX19" fmla="*/ 382772 w 4774019"/>
              <a:gd name="connsiteY19" fmla="*/ 3541857 h 3637550"/>
              <a:gd name="connsiteX20" fmla="*/ 414670 w 4774019"/>
              <a:gd name="connsiteY20" fmla="*/ 3563123 h 3637550"/>
              <a:gd name="connsiteX21" fmla="*/ 457200 w 4774019"/>
              <a:gd name="connsiteY21" fmla="*/ 3573755 h 3637550"/>
              <a:gd name="connsiteX22" fmla="*/ 584791 w 4774019"/>
              <a:gd name="connsiteY22" fmla="*/ 3595020 h 3637550"/>
              <a:gd name="connsiteX23" fmla="*/ 786809 w 4774019"/>
              <a:gd name="connsiteY23" fmla="*/ 3616285 h 3637550"/>
              <a:gd name="connsiteX24" fmla="*/ 1307805 w 4774019"/>
              <a:gd name="connsiteY24" fmla="*/ 3637550 h 3637550"/>
              <a:gd name="connsiteX25" fmla="*/ 1892595 w 4774019"/>
              <a:gd name="connsiteY25" fmla="*/ 3626918 h 3637550"/>
              <a:gd name="connsiteX26" fmla="*/ 1956391 w 4774019"/>
              <a:gd name="connsiteY26" fmla="*/ 3605653 h 3637550"/>
              <a:gd name="connsiteX27" fmla="*/ 1988288 w 4774019"/>
              <a:gd name="connsiteY27" fmla="*/ 3595020 h 3637550"/>
              <a:gd name="connsiteX28" fmla="*/ 2052084 w 4774019"/>
              <a:gd name="connsiteY28" fmla="*/ 3552490 h 3637550"/>
              <a:gd name="connsiteX29" fmla="*/ 2083981 w 4774019"/>
              <a:gd name="connsiteY29" fmla="*/ 3541857 h 3637550"/>
              <a:gd name="connsiteX30" fmla="*/ 2126512 w 4774019"/>
              <a:gd name="connsiteY30" fmla="*/ 3478062 h 3637550"/>
              <a:gd name="connsiteX31" fmla="*/ 2147777 w 4774019"/>
              <a:gd name="connsiteY31" fmla="*/ 3446164 h 3637550"/>
              <a:gd name="connsiteX32" fmla="*/ 2179675 w 4774019"/>
              <a:gd name="connsiteY32" fmla="*/ 3414267 h 3637550"/>
              <a:gd name="connsiteX33" fmla="*/ 2211572 w 4774019"/>
              <a:gd name="connsiteY33" fmla="*/ 3350471 h 3637550"/>
              <a:gd name="connsiteX34" fmla="*/ 2222205 w 4774019"/>
              <a:gd name="connsiteY34" fmla="*/ 3318574 h 3637550"/>
              <a:gd name="connsiteX35" fmla="*/ 2243470 w 4774019"/>
              <a:gd name="connsiteY35" fmla="*/ 3276043 h 3637550"/>
              <a:gd name="connsiteX36" fmla="*/ 2254102 w 4774019"/>
              <a:gd name="connsiteY36" fmla="*/ 3233513 h 3637550"/>
              <a:gd name="connsiteX37" fmla="*/ 2275368 w 4774019"/>
              <a:gd name="connsiteY37" fmla="*/ 3169718 h 3637550"/>
              <a:gd name="connsiteX38" fmla="*/ 2286000 w 4774019"/>
              <a:gd name="connsiteY38" fmla="*/ 3127188 h 3637550"/>
              <a:gd name="connsiteX39" fmla="*/ 2307265 w 4774019"/>
              <a:gd name="connsiteY39" fmla="*/ 3063392 h 3637550"/>
              <a:gd name="connsiteX40" fmla="*/ 2317898 w 4774019"/>
              <a:gd name="connsiteY40" fmla="*/ 2978332 h 3637550"/>
              <a:gd name="connsiteX41" fmla="*/ 2328530 w 4774019"/>
              <a:gd name="connsiteY41" fmla="*/ 2946434 h 3637550"/>
              <a:gd name="connsiteX42" fmla="*/ 2339163 w 4774019"/>
              <a:gd name="connsiteY42" fmla="*/ 2882639 h 3637550"/>
              <a:gd name="connsiteX43" fmla="*/ 2360428 w 4774019"/>
              <a:gd name="connsiteY43" fmla="*/ 2818843 h 3637550"/>
              <a:gd name="connsiteX44" fmla="*/ 2392326 w 4774019"/>
              <a:gd name="connsiteY44" fmla="*/ 2733783 h 3637550"/>
              <a:gd name="connsiteX45" fmla="*/ 2402958 w 4774019"/>
              <a:gd name="connsiteY45" fmla="*/ 2701885 h 3637550"/>
              <a:gd name="connsiteX46" fmla="*/ 2445488 w 4774019"/>
              <a:gd name="connsiteY46" fmla="*/ 2638090 h 3637550"/>
              <a:gd name="connsiteX47" fmla="*/ 2466754 w 4774019"/>
              <a:gd name="connsiteY47" fmla="*/ 2574295 h 3637550"/>
              <a:gd name="connsiteX48" fmla="*/ 2488019 w 4774019"/>
              <a:gd name="connsiteY48" fmla="*/ 2553029 h 3637550"/>
              <a:gd name="connsiteX49" fmla="*/ 2509284 w 4774019"/>
              <a:gd name="connsiteY49" fmla="*/ 2521132 h 3637550"/>
              <a:gd name="connsiteX50" fmla="*/ 2541181 w 4774019"/>
              <a:gd name="connsiteY50" fmla="*/ 2499867 h 3637550"/>
              <a:gd name="connsiteX51" fmla="*/ 2583712 w 4774019"/>
              <a:gd name="connsiteY51" fmla="*/ 2446704 h 3637550"/>
              <a:gd name="connsiteX52" fmla="*/ 2594344 w 4774019"/>
              <a:gd name="connsiteY52" fmla="*/ 2414806 h 3637550"/>
              <a:gd name="connsiteX53" fmla="*/ 2658140 w 4774019"/>
              <a:gd name="connsiteY53" fmla="*/ 2372276 h 3637550"/>
              <a:gd name="connsiteX54" fmla="*/ 2690037 w 4774019"/>
              <a:gd name="connsiteY54" fmla="*/ 2351011 h 3637550"/>
              <a:gd name="connsiteX55" fmla="*/ 2785730 w 4774019"/>
              <a:gd name="connsiteY55" fmla="*/ 2319113 h 3637550"/>
              <a:gd name="connsiteX56" fmla="*/ 2817628 w 4774019"/>
              <a:gd name="connsiteY56" fmla="*/ 2308481 h 3637550"/>
              <a:gd name="connsiteX57" fmla="*/ 2849526 w 4774019"/>
              <a:gd name="connsiteY57" fmla="*/ 2287216 h 3637550"/>
              <a:gd name="connsiteX58" fmla="*/ 2913321 w 4774019"/>
              <a:gd name="connsiteY58" fmla="*/ 2265950 h 3637550"/>
              <a:gd name="connsiteX59" fmla="*/ 3009014 w 4774019"/>
              <a:gd name="connsiteY59" fmla="*/ 2244685 h 3637550"/>
              <a:gd name="connsiteX60" fmla="*/ 3242930 w 4774019"/>
              <a:gd name="connsiteY60" fmla="*/ 2234053 h 3637550"/>
              <a:gd name="connsiteX61" fmla="*/ 4412512 w 4774019"/>
              <a:gd name="connsiteY61" fmla="*/ 2223420 h 3637550"/>
              <a:gd name="connsiteX62" fmla="*/ 4497572 w 4774019"/>
              <a:gd name="connsiteY62" fmla="*/ 2212788 h 3637550"/>
              <a:gd name="connsiteX63" fmla="*/ 4561368 w 4774019"/>
              <a:gd name="connsiteY63" fmla="*/ 2191523 h 3637550"/>
              <a:gd name="connsiteX64" fmla="*/ 4582633 w 4774019"/>
              <a:gd name="connsiteY64" fmla="*/ 2170257 h 3637550"/>
              <a:gd name="connsiteX65" fmla="*/ 4646428 w 4774019"/>
              <a:gd name="connsiteY65" fmla="*/ 2127727 h 3637550"/>
              <a:gd name="connsiteX66" fmla="*/ 4678326 w 4774019"/>
              <a:gd name="connsiteY66" fmla="*/ 2021402 h 3637550"/>
              <a:gd name="connsiteX67" fmla="*/ 4655621 w 4774019"/>
              <a:gd name="connsiteY67" fmla="*/ 1989504 h 3637550"/>
              <a:gd name="connsiteX68" fmla="*/ 4650691 w 4774019"/>
              <a:gd name="connsiteY68" fmla="*/ 1930637 h 3637550"/>
              <a:gd name="connsiteX69" fmla="*/ 4655288 w 4774019"/>
              <a:gd name="connsiteY69" fmla="*/ 1847792 h 3637550"/>
              <a:gd name="connsiteX70" fmla="*/ 4652742 w 4774019"/>
              <a:gd name="connsiteY70" fmla="*/ 1760351 h 3637550"/>
              <a:gd name="connsiteX71" fmla="*/ 4656230 w 4774019"/>
              <a:gd name="connsiteY71" fmla="*/ 1717819 h 3637550"/>
              <a:gd name="connsiteX72" fmla="*/ 4774019 w 4774019"/>
              <a:gd name="connsiteY72" fmla="*/ 1681160 h 3637550"/>
              <a:gd name="connsiteX73" fmla="*/ 4763386 w 4774019"/>
              <a:gd name="connsiteY73" fmla="*/ 1234592 h 3637550"/>
              <a:gd name="connsiteX74" fmla="*/ 4752754 w 4774019"/>
              <a:gd name="connsiteY74" fmla="*/ 1160164 h 3637550"/>
              <a:gd name="connsiteX75" fmla="*/ 4742121 w 4774019"/>
              <a:gd name="connsiteY75" fmla="*/ 1053839 h 3637550"/>
              <a:gd name="connsiteX76" fmla="*/ 4720856 w 4774019"/>
              <a:gd name="connsiteY76" fmla="*/ 926248 h 3637550"/>
              <a:gd name="connsiteX77" fmla="*/ 4710223 w 4774019"/>
              <a:gd name="connsiteY77" fmla="*/ 841188 h 3637550"/>
              <a:gd name="connsiteX78" fmla="*/ 4688958 w 4774019"/>
              <a:gd name="connsiteY78" fmla="*/ 734862 h 3637550"/>
              <a:gd name="connsiteX79" fmla="*/ 4667693 w 4774019"/>
              <a:gd name="connsiteY79" fmla="*/ 596639 h 3637550"/>
              <a:gd name="connsiteX80" fmla="*/ 4646428 w 4774019"/>
              <a:gd name="connsiteY80" fmla="*/ 405253 h 3637550"/>
              <a:gd name="connsiteX81" fmla="*/ 4635795 w 4774019"/>
              <a:gd name="connsiteY81" fmla="*/ 373355 h 3637550"/>
              <a:gd name="connsiteX82" fmla="*/ 4625163 w 4774019"/>
              <a:gd name="connsiteY82" fmla="*/ 330825 h 3637550"/>
              <a:gd name="connsiteX83" fmla="*/ 4603898 w 4774019"/>
              <a:gd name="connsiteY83" fmla="*/ 267029 h 3637550"/>
              <a:gd name="connsiteX84" fmla="*/ 4593265 w 4774019"/>
              <a:gd name="connsiteY84" fmla="*/ 235132 h 3637550"/>
              <a:gd name="connsiteX85" fmla="*/ 4518837 w 4774019"/>
              <a:gd name="connsiteY85" fmla="*/ 160704 h 3637550"/>
              <a:gd name="connsiteX86" fmla="*/ 4444409 w 4774019"/>
              <a:gd name="connsiteY86" fmla="*/ 96909 h 3637550"/>
              <a:gd name="connsiteX87" fmla="*/ 4327451 w 4774019"/>
              <a:gd name="connsiteY87" fmla="*/ 65011 h 3637550"/>
              <a:gd name="connsiteX88" fmla="*/ 4284921 w 4774019"/>
              <a:gd name="connsiteY88" fmla="*/ 54378 h 3637550"/>
              <a:gd name="connsiteX89" fmla="*/ 4253023 w 4774019"/>
              <a:gd name="connsiteY89" fmla="*/ 43746 h 3637550"/>
              <a:gd name="connsiteX90" fmla="*/ 4146698 w 4774019"/>
              <a:gd name="connsiteY90" fmla="*/ 33113 h 3637550"/>
              <a:gd name="connsiteX91" fmla="*/ 4114800 w 4774019"/>
              <a:gd name="connsiteY91" fmla="*/ 22481 h 3637550"/>
              <a:gd name="connsiteX92" fmla="*/ 3732028 w 4774019"/>
              <a:gd name="connsiteY92" fmla="*/ 1216 h 3637550"/>
              <a:gd name="connsiteX93" fmla="*/ 2041451 w 4774019"/>
              <a:gd name="connsiteY93" fmla="*/ 11848 h 3637550"/>
              <a:gd name="connsiteX94" fmla="*/ 1722475 w 4774019"/>
              <a:gd name="connsiteY94" fmla="*/ 22481 h 3637550"/>
              <a:gd name="connsiteX95" fmla="*/ 1318437 w 4774019"/>
              <a:gd name="connsiteY95" fmla="*/ 43746 h 3637550"/>
              <a:gd name="connsiteX96" fmla="*/ 1084521 w 4774019"/>
              <a:gd name="connsiteY96" fmla="*/ 75643 h 3637550"/>
              <a:gd name="connsiteX97" fmla="*/ 978195 w 4774019"/>
              <a:gd name="connsiteY97" fmla="*/ 96909 h 3637550"/>
              <a:gd name="connsiteX98" fmla="*/ 925033 w 4774019"/>
              <a:gd name="connsiteY98" fmla="*/ 107541 h 3637550"/>
              <a:gd name="connsiteX99" fmla="*/ 882502 w 4774019"/>
              <a:gd name="connsiteY99" fmla="*/ 118174 h 3637550"/>
              <a:gd name="connsiteX100" fmla="*/ 818707 w 4774019"/>
              <a:gd name="connsiteY100" fmla="*/ 128806 h 3637550"/>
              <a:gd name="connsiteX101" fmla="*/ 754912 w 4774019"/>
              <a:gd name="connsiteY101" fmla="*/ 150071 h 3637550"/>
              <a:gd name="connsiteX102" fmla="*/ 691116 w 4774019"/>
              <a:gd name="connsiteY102" fmla="*/ 192602 h 3637550"/>
              <a:gd name="connsiteX103" fmla="*/ 659219 w 4774019"/>
              <a:gd name="connsiteY103" fmla="*/ 213867 h 3637550"/>
              <a:gd name="connsiteX104" fmla="*/ 595423 w 4774019"/>
              <a:gd name="connsiteY104" fmla="*/ 235132 h 3637550"/>
              <a:gd name="connsiteX105" fmla="*/ 563526 w 4774019"/>
              <a:gd name="connsiteY105" fmla="*/ 256397 h 3637550"/>
              <a:gd name="connsiteX106" fmla="*/ 531628 w 4774019"/>
              <a:gd name="connsiteY106" fmla="*/ 288295 h 3637550"/>
              <a:gd name="connsiteX107" fmla="*/ 467833 w 4774019"/>
              <a:gd name="connsiteY107" fmla="*/ 309560 h 3637550"/>
              <a:gd name="connsiteX108" fmla="*/ 425302 w 4774019"/>
              <a:gd name="connsiteY108" fmla="*/ 330825 h 3637550"/>
              <a:gd name="connsiteX109" fmla="*/ 393405 w 4774019"/>
              <a:gd name="connsiteY109" fmla="*/ 352090 h 3637550"/>
              <a:gd name="connsiteX110" fmla="*/ 361507 w 4774019"/>
              <a:gd name="connsiteY110" fmla="*/ 362723 h 3637550"/>
              <a:gd name="connsiteX111" fmla="*/ 297712 w 4774019"/>
              <a:gd name="connsiteY111" fmla="*/ 405253 h 3637550"/>
              <a:gd name="connsiteX112" fmla="*/ 265814 w 4774019"/>
              <a:gd name="connsiteY112" fmla="*/ 426518 h 3637550"/>
              <a:gd name="connsiteX0" fmla="*/ 265814 w 4774019"/>
              <a:gd name="connsiteY0" fmla="*/ 426518 h 3637550"/>
              <a:gd name="connsiteX1" fmla="*/ 265814 w 4774019"/>
              <a:gd name="connsiteY1" fmla="*/ 426518 h 3637550"/>
              <a:gd name="connsiteX2" fmla="*/ 180754 w 4774019"/>
              <a:gd name="connsiteY2" fmla="*/ 479681 h 3637550"/>
              <a:gd name="connsiteX3" fmla="*/ 127591 w 4774019"/>
              <a:gd name="connsiteY3" fmla="*/ 532843 h 3637550"/>
              <a:gd name="connsiteX4" fmla="*/ 116958 w 4774019"/>
              <a:gd name="connsiteY4" fmla="*/ 575374 h 3637550"/>
              <a:gd name="connsiteX5" fmla="*/ 74428 w 4774019"/>
              <a:gd name="connsiteY5" fmla="*/ 671067 h 3637550"/>
              <a:gd name="connsiteX6" fmla="*/ 53163 w 4774019"/>
              <a:gd name="connsiteY6" fmla="*/ 756127 h 3637550"/>
              <a:gd name="connsiteX7" fmla="*/ 31898 w 4774019"/>
              <a:gd name="connsiteY7" fmla="*/ 862453 h 3637550"/>
              <a:gd name="connsiteX8" fmla="*/ 21265 w 4774019"/>
              <a:gd name="connsiteY8" fmla="*/ 1266490 h 3637550"/>
              <a:gd name="connsiteX9" fmla="*/ 0 w 4774019"/>
              <a:gd name="connsiteY9" fmla="*/ 1649262 h 3637550"/>
              <a:gd name="connsiteX10" fmla="*/ 10633 w 4774019"/>
              <a:gd name="connsiteY10" fmla="*/ 3127188 h 3637550"/>
              <a:gd name="connsiteX11" fmla="*/ 31898 w 4774019"/>
              <a:gd name="connsiteY11" fmla="*/ 3201616 h 3637550"/>
              <a:gd name="connsiteX12" fmla="*/ 63795 w 4774019"/>
              <a:gd name="connsiteY12" fmla="*/ 3307941 h 3637550"/>
              <a:gd name="connsiteX13" fmla="*/ 85061 w 4774019"/>
              <a:gd name="connsiteY13" fmla="*/ 3329206 h 3637550"/>
              <a:gd name="connsiteX14" fmla="*/ 138223 w 4774019"/>
              <a:gd name="connsiteY14" fmla="*/ 3414267 h 3637550"/>
              <a:gd name="connsiteX15" fmla="*/ 159488 w 4774019"/>
              <a:gd name="connsiteY15" fmla="*/ 3446164 h 3637550"/>
              <a:gd name="connsiteX16" fmla="*/ 191386 w 4774019"/>
              <a:gd name="connsiteY16" fmla="*/ 3456797 h 3637550"/>
              <a:gd name="connsiteX17" fmla="*/ 255181 w 4774019"/>
              <a:gd name="connsiteY17" fmla="*/ 3488695 h 3637550"/>
              <a:gd name="connsiteX18" fmla="*/ 318977 w 4774019"/>
              <a:gd name="connsiteY18" fmla="*/ 3520592 h 3637550"/>
              <a:gd name="connsiteX19" fmla="*/ 382772 w 4774019"/>
              <a:gd name="connsiteY19" fmla="*/ 3541857 h 3637550"/>
              <a:gd name="connsiteX20" fmla="*/ 414670 w 4774019"/>
              <a:gd name="connsiteY20" fmla="*/ 3563123 h 3637550"/>
              <a:gd name="connsiteX21" fmla="*/ 457200 w 4774019"/>
              <a:gd name="connsiteY21" fmla="*/ 3573755 h 3637550"/>
              <a:gd name="connsiteX22" fmla="*/ 584791 w 4774019"/>
              <a:gd name="connsiteY22" fmla="*/ 3595020 h 3637550"/>
              <a:gd name="connsiteX23" fmla="*/ 786809 w 4774019"/>
              <a:gd name="connsiteY23" fmla="*/ 3616285 h 3637550"/>
              <a:gd name="connsiteX24" fmla="*/ 1307805 w 4774019"/>
              <a:gd name="connsiteY24" fmla="*/ 3637550 h 3637550"/>
              <a:gd name="connsiteX25" fmla="*/ 1892595 w 4774019"/>
              <a:gd name="connsiteY25" fmla="*/ 3626918 h 3637550"/>
              <a:gd name="connsiteX26" fmla="*/ 1956391 w 4774019"/>
              <a:gd name="connsiteY26" fmla="*/ 3605653 h 3637550"/>
              <a:gd name="connsiteX27" fmla="*/ 1988288 w 4774019"/>
              <a:gd name="connsiteY27" fmla="*/ 3595020 h 3637550"/>
              <a:gd name="connsiteX28" fmla="*/ 2052084 w 4774019"/>
              <a:gd name="connsiteY28" fmla="*/ 3552490 h 3637550"/>
              <a:gd name="connsiteX29" fmla="*/ 2083981 w 4774019"/>
              <a:gd name="connsiteY29" fmla="*/ 3541857 h 3637550"/>
              <a:gd name="connsiteX30" fmla="*/ 2126512 w 4774019"/>
              <a:gd name="connsiteY30" fmla="*/ 3478062 h 3637550"/>
              <a:gd name="connsiteX31" fmla="*/ 2147777 w 4774019"/>
              <a:gd name="connsiteY31" fmla="*/ 3446164 h 3637550"/>
              <a:gd name="connsiteX32" fmla="*/ 2179675 w 4774019"/>
              <a:gd name="connsiteY32" fmla="*/ 3414267 h 3637550"/>
              <a:gd name="connsiteX33" fmla="*/ 2211572 w 4774019"/>
              <a:gd name="connsiteY33" fmla="*/ 3350471 h 3637550"/>
              <a:gd name="connsiteX34" fmla="*/ 2222205 w 4774019"/>
              <a:gd name="connsiteY34" fmla="*/ 3318574 h 3637550"/>
              <a:gd name="connsiteX35" fmla="*/ 2243470 w 4774019"/>
              <a:gd name="connsiteY35" fmla="*/ 3276043 h 3637550"/>
              <a:gd name="connsiteX36" fmla="*/ 2254102 w 4774019"/>
              <a:gd name="connsiteY36" fmla="*/ 3233513 h 3637550"/>
              <a:gd name="connsiteX37" fmla="*/ 2275368 w 4774019"/>
              <a:gd name="connsiteY37" fmla="*/ 3169718 h 3637550"/>
              <a:gd name="connsiteX38" fmla="*/ 2286000 w 4774019"/>
              <a:gd name="connsiteY38" fmla="*/ 3127188 h 3637550"/>
              <a:gd name="connsiteX39" fmla="*/ 2307265 w 4774019"/>
              <a:gd name="connsiteY39" fmla="*/ 3063392 h 3637550"/>
              <a:gd name="connsiteX40" fmla="*/ 2317898 w 4774019"/>
              <a:gd name="connsiteY40" fmla="*/ 2978332 h 3637550"/>
              <a:gd name="connsiteX41" fmla="*/ 2328530 w 4774019"/>
              <a:gd name="connsiteY41" fmla="*/ 2946434 h 3637550"/>
              <a:gd name="connsiteX42" fmla="*/ 2339163 w 4774019"/>
              <a:gd name="connsiteY42" fmla="*/ 2882639 h 3637550"/>
              <a:gd name="connsiteX43" fmla="*/ 2360428 w 4774019"/>
              <a:gd name="connsiteY43" fmla="*/ 2818843 h 3637550"/>
              <a:gd name="connsiteX44" fmla="*/ 2392326 w 4774019"/>
              <a:gd name="connsiteY44" fmla="*/ 2733783 h 3637550"/>
              <a:gd name="connsiteX45" fmla="*/ 2402958 w 4774019"/>
              <a:gd name="connsiteY45" fmla="*/ 2701885 h 3637550"/>
              <a:gd name="connsiteX46" fmla="*/ 2445488 w 4774019"/>
              <a:gd name="connsiteY46" fmla="*/ 2638090 h 3637550"/>
              <a:gd name="connsiteX47" fmla="*/ 2466754 w 4774019"/>
              <a:gd name="connsiteY47" fmla="*/ 2574295 h 3637550"/>
              <a:gd name="connsiteX48" fmla="*/ 2488019 w 4774019"/>
              <a:gd name="connsiteY48" fmla="*/ 2553029 h 3637550"/>
              <a:gd name="connsiteX49" fmla="*/ 2509284 w 4774019"/>
              <a:gd name="connsiteY49" fmla="*/ 2521132 h 3637550"/>
              <a:gd name="connsiteX50" fmla="*/ 2541181 w 4774019"/>
              <a:gd name="connsiteY50" fmla="*/ 2499867 h 3637550"/>
              <a:gd name="connsiteX51" fmla="*/ 2583712 w 4774019"/>
              <a:gd name="connsiteY51" fmla="*/ 2446704 h 3637550"/>
              <a:gd name="connsiteX52" fmla="*/ 2594344 w 4774019"/>
              <a:gd name="connsiteY52" fmla="*/ 2414806 h 3637550"/>
              <a:gd name="connsiteX53" fmla="*/ 2658140 w 4774019"/>
              <a:gd name="connsiteY53" fmla="*/ 2372276 h 3637550"/>
              <a:gd name="connsiteX54" fmla="*/ 2690037 w 4774019"/>
              <a:gd name="connsiteY54" fmla="*/ 2351011 h 3637550"/>
              <a:gd name="connsiteX55" fmla="*/ 2785730 w 4774019"/>
              <a:gd name="connsiteY55" fmla="*/ 2319113 h 3637550"/>
              <a:gd name="connsiteX56" fmla="*/ 2817628 w 4774019"/>
              <a:gd name="connsiteY56" fmla="*/ 2308481 h 3637550"/>
              <a:gd name="connsiteX57" fmla="*/ 2849526 w 4774019"/>
              <a:gd name="connsiteY57" fmla="*/ 2287216 h 3637550"/>
              <a:gd name="connsiteX58" fmla="*/ 2913321 w 4774019"/>
              <a:gd name="connsiteY58" fmla="*/ 2265950 h 3637550"/>
              <a:gd name="connsiteX59" fmla="*/ 3009014 w 4774019"/>
              <a:gd name="connsiteY59" fmla="*/ 2244685 h 3637550"/>
              <a:gd name="connsiteX60" fmla="*/ 3242930 w 4774019"/>
              <a:gd name="connsiteY60" fmla="*/ 2234053 h 3637550"/>
              <a:gd name="connsiteX61" fmla="*/ 4412512 w 4774019"/>
              <a:gd name="connsiteY61" fmla="*/ 2223420 h 3637550"/>
              <a:gd name="connsiteX62" fmla="*/ 4497572 w 4774019"/>
              <a:gd name="connsiteY62" fmla="*/ 2212788 h 3637550"/>
              <a:gd name="connsiteX63" fmla="*/ 4561368 w 4774019"/>
              <a:gd name="connsiteY63" fmla="*/ 2191523 h 3637550"/>
              <a:gd name="connsiteX64" fmla="*/ 4582633 w 4774019"/>
              <a:gd name="connsiteY64" fmla="*/ 2170257 h 3637550"/>
              <a:gd name="connsiteX65" fmla="*/ 4646428 w 4774019"/>
              <a:gd name="connsiteY65" fmla="*/ 2127727 h 3637550"/>
              <a:gd name="connsiteX66" fmla="*/ 4652133 w 4774019"/>
              <a:gd name="connsiteY66" fmla="*/ 2028546 h 3637550"/>
              <a:gd name="connsiteX67" fmla="*/ 4655621 w 4774019"/>
              <a:gd name="connsiteY67" fmla="*/ 1989504 h 3637550"/>
              <a:gd name="connsiteX68" fmla="*/ 4650691 w 4774019"/>
              <a:gd name="connsiteY68" fmla="*/ 1930637 h 3637550"/>
              <a:gd name="connsiteX69" fmla="*/ 4655288 w 4774019"/>
              <a:gd name="connsiteY69" fmla="*/ 1847792 h 3637550"/>
              <a:gd name="connsiteX70" fmla="*/ 4652742 w 4774019"/>
              <a:gd name="connsiteY70" fmla="*/ 1760351 h 3637550"/>
              <a:gd name="connsiteX71" fmla="*/ 4656230 w 4774019"/>
              <a:gd name="connsiteY71" fmla="*/ 1717819 h 3637550"/>
              <a:gd name="connsiteX72" fmla="*/ 4774019 w 4774019"/>
              <a:gd name="connsiteY72" fmla="*/ 1681160 h 3637550"/>
              <a:gd name="connsiteX73" fmla="*/ 4763386 w 4774019"/>
              <a:gd name="connsiteY73" fmla="*/ 1234592 h 3637550"/>
              <a:gd name="connsiteX74" fmla="*/ 4752754 w 4774019"/>
              <a:gd name="connsiteY74" fmla="*/ 1160164 h 3637550"/>
              <a:gd name="connsiteX75" fmla="*/ 4742121 w 4774019"/>
              <a:gd name="connsiteY75" fmla="*/ 1053839 h 3637550"/>
              <a:gd name="connsiteX76" fmla="*/ 4720856 w 4774019"/>
              <a:gd name="connsiteY76" fmla="*/ 926248 h 3637550"/>
              <a:gd name="connsiteX77" fmla="*/ 4710223 w 4774019"/>
              <a:gd name="connsiteY77" fmla="*/ 841188 h 3637550"/>
              <a:gd name="connsiteX78" fmla="*/ 4688958 w 4774019"/>
              <a:gd name="connsiteY78" fmla="*/ 734862 h 3637550"/>
              <a:gd name="connsiteX79" fmla="*/ 4667693 w 4774019"/>
              <a:gd name="connsiteY79" fmla="*/ 596639 h 3637550"/>
              <a:gd name="connsiteX80" fmla="*/ 4646428 w 4774019"/>
              <a:gd name="connsiteY80" fmla="*/ 405253 h 3637550"/>
              <a:gd name="connsiteX81" fmla="*/ 4635795 w 4774019"/>
              <a:gd name="connsiteY81" fmla="*/ 373355 h 3637550"/>
              <a:gd name="connsiteX82" fmla="*/ 4625163 w 4774019"/>
              <a:gd name="connsiteY82" fmla="*/ 330825 h 3637550"/>
              <a:gd name="connsiteX83" fmla="*/ 4603898 w 4774019"/>
              <a:gd name="connsiteY83" fmla="*/ 267029 h 3637550"/>
              <a:gd name="connsiteX84" fmla="*/ 4593265 w 4774019"/>
              <a:gd name="connsiteY84" fmla="*/ 235132 h 3637550"/>
              <a:gd name="connsiteX85" fmla="*/ 4518837 w 4774019"/>
              <a:gd name="connsiteY85" fmla="*/ 160704 h 3637550"/>
              <a:gd name="connsiteX86" fmla="*/ 4444409 w 4774019"/>
              <a:gd name="connsiteY86" fmla="*/ 96909 h 3637550"/>
              <a:gd name="connsiteX87" fmla="*/ 4327451 w 4774019"/>
              <a:gd name="connsiteY87" fmla="*/ 65011 h 3637550"/>
              <a:gd name="connsiteX88" fmla="*/ 4284921 w 4774019"/>
              <a:gd name="connsiteY88" fmla="*/ 54378 h 3637550"/>
              <a:gd name="connsiteX89" fmla="*/ 4253023 w 4774019"/>
              <a:gd name="connsiteY89" fmla="*/ 43746 h 3637550"/>
              <a:gd name="connsiteX90" fmla="*/ 4146698 w 4774019"/>
              <a:gd name="connsiteY90" fmla="*/ 33113 h 3637550"/>
              <a:gd name="connsiteX91" fmla="*/ 4114800 w 4774019"/>
              <a:gd name="connsiteY91" fmla="*/ 22481 h 3637550"/>
              <a:gd name="connsiteX92" fmla="*/ 3732028 w 4774019"/>
              <a:gd name="connsiteY92" fmla="*/ 1216 h 3637550"/>
              <a:gd name="connsiteX93" fmla="*/ 2041451 w 4774019"/>
              <a:gd name="connsiteY93" fmla="*/ 11848 h 3637550"/>
              <a:gd name="connsiteX94" fmla="*/ 1722475 w 4774019"/>
              <a:gd name="connsiteY94" fmla="*/ 22481 h 3637550"/>
              <a:gd name="connsiteX95" fmla="*/ 1318437 w 4774019"/>
              <a:gd name="connsiteY95" fmla="*/ 43746 h 3637550"/>
              <a:gd name="connsiteX96" fmla="*/ 1084521 w 4774019"/>
              <a:gd name="connsiteY96" fmla="*/ 75643 h 3637550"/>
              <a:gd name="connsiteX97" fmla="*/ 978195 w 4774019"/>
              <a:gd name="connsiteY97" fmla="*/ 96909 h 3637550"/>
              <a:gd name="connsiteX98" fmla="*/ 925033 w 4774019"/>
              <a:gd name="connsiteY98" fmla="*/ 107541 h 3637550"/>
              <a:gd name="connsiteX99" fmla="*/ 882502 w 4774019"/>
              <a:gd name="connsiteY99" fmla="*/ 118174 h 3637550"/>
              <a:gd name="connsiteX100" fmla="*/ 818707 w 4774019"/>
              <a:gd name="connsiteY100" fmla="*/ 128806 h 3637550"/>
              <a:gd name="connsiteX101" fmla="*/ 754912 w 4774019"/>
              <a:gd name="connsiteY101" fmla="*/ 150071 h 3637550"/>
              <a:gd name="connsiteX102" fmla="*/ 691116 w 4774019"/>
              <a:gd name="connsiteY102" fmla="*/ 192602 h 3637550"/>
              <a:gd name="connsiteX103" fmla="*/ 659219 w 4774019"/>
              <a:gd name="connsiteY103" fmla="*/ 213867 h 3637550"/>
              <a:gd name="connsiteX104" fmla="*/ 595423 w 4774019"/>
              <a:gd name="connsiteY104" fmla="*/ 235132 h 3637550"/>
              <a:gd name="connsiteX105" fmla="*/ 563526 w 4774019"/>
              <a:gd name="connsiteY105" fmla="*/ 256397 h 3637550"/>
              <a:gd name="connsiteX106" fmla="*/ 531628 w 4774019"/>
              <a:gd name="connsiteY106" fmla="*/ 288295 h 3637550"/>
              <a:gd name="connsiteX107" fmla="*/ 467833 w 4774019"/>
              <a:gd name="connsiteY107" fmla="*/ 309560 h 3637550"/>
              <a:gd name="connsiteX108" fmla="*/ 425302 w 4774019"/>
              <a:gd name="connsiteY108" fmla="*/ 330825 h 3637550"/>
              <a:gd name="connsiteX109" fmla="*/ 393405 w 4774019"/>
              <a:gd name="connsiteY109" fmla="*/ 352090 h 3637550"/>
              <a:gd name="connsiteX110" fmla="*/ 361507 w 4774019"/>
              <a:gd name="connsiteY110" fmla="*/ 362723 h 3637550"/>
              <a:gd name="connsiteX111" fmla="*/ 297712 w 4774019"/>
              <a:gd name="connsiteY111" fmla="*/ 405253 h 3637550"/>
              <a:gd name="connsiteX112" fmla="*/ 265814 w 4774019"/>
              <a:gd name="connsiteY112" fmla="*/ 426518 h 3637550"/>
              <a:gd name="connsiteX0" fmla="*/ 265814 w 4774019"/>
              <a:gd name="connsiteY0" fmla="*/ 426518 h 3637550"/>
              <a:gd name="connsiteX1" fmla="*/ 265814 w 4774019"/>
              <a:gd name="connsiteY1" fmla="*/ 426518 h 3637550"/>
              <a:gd name="connsiteX2" fmla="*/ 180754 w 4774019"/>
              <a:gd name="connsiteY2" fmla="*/ 479681 h 3637550"/>
              <a:gd name="connsiteX3" fmla="*/ 127591 w 4774019"/>
              <a:gd name="connsiteY3" fmla="*/ 532843 h 3637550"/>
              <a:gd name="connsiteX4" fmla="*/ 116958 w 4774019"/>
              <a:gd name="connsiteY4" fmla="*/ 575374 h 3637550"/>
              <a:gd name="connsiteX5" fmla="*/ 74428 w 4774019"/>
              <a:gd name="connsiteY5" fmla="*/ 671067 h 3637550"/>
              <a:gd name="connsiteX6" fmla="*/ 53163 w 4774019"/>
              <a:gd name="connsiteY6" fmla="*/ 756127 h 3637550"/>
              <a:gd name="connsiteX7" fmla="*/ 31898 w 4774019"/>
              <a:gd name="connsiteY7" fmla="*/ 862453 h 3637550"/>
              <a:gd name="connsiteX8" fmla="*/ 21265 w 4774019"/>
              <a:gd name="connsiteY8" fmla="*/ 1266490 h 3637550"/>
              <a:gd name="connsiteX9" fmla="*/ 0 w 4774019"/>
              <a:gd name="connsiteY9" fmla="*/ 1649262 h 3637550"/>
              <a:gd name="connsiteX10" fmla="*/ 10633 w 4774019"/>
              <a:gd name="connsiteY10" fmla="*/ 3127188 h 3637550"/>
              <a:gd name="connsiteX11" fmla="*/ 31898 w 4774019"/>
              <a:gd name="connsiteY11" fmla="*/ 3201616 h 3637550"/>
              <a:gd name="connsiteX12" fmla="*/ 63795 w 4774019"/>
              <a:gd name="connsiteY12" fmla="*/ 3307941 h 3637550"/>
              <a:gd name="connsiteX13" fmla="*/ 85061 w 4774019"/>
              <a:gd name="connsiteY13" fmla="*/ 3329206 h 3637550"/>
              <a:gd name="connsiteX14" fmla="*/ 138223 w 4774019"/>
              <a:gd name="connsiteY14" fmla="*/ 3414267 h 3637550"/>
              <a:gd name="connsiteX15" fmla="*/ 159488 w 4774019"/>
              <a:gd name="connsiteY15" fmla="*/ 3446164 h 3637550"/>
              <a:gd name="connsiteX16" fmla="*/ 191386 w 4774019"/>
              <a:gd name="connsiteY16" fmla="*/ 3456797 h 3637550"/>
              <a:gd name="connsiteX17" fmla="*/ 255181 w 4774019"/>
              <a:gd name="connsiteY17" fmla="*/ 3488695 h 3637550"/>
              <a:gd name="connsiteX18" fmla="*/ 318977 w 4774019"/>
              <a:gd name="connsiteY18" fmla="*/ 3520592 h 3637550"/>
              <a:gd name="connsiteX19" fmla="*/ 382772 w 4774019"/>
              <a:gd name="connsiteY19" fmla="*/ 3541857 h 3637550"/>
              <a:gd name="connsiteX20" fmla="*/ 414670 w 4774019"/>
              <a:gd name="connsiteY20" fmla="*/ 3563123 h 3637550"/>
              <a:gd name="connsiteX21" fmla="*/ 457200 w 4774019"/>
              <a:gd name="connsiteY21" fmla="*/ 3573755 h 3637550"/>
              <a:gd name="connsiteX22" fmla="*/ 584791 w 4774019"/>
              <a:gd name="connsiteY22" fmla="*/ 3595020 h 3637550"/>
              <a:gd name="connsiteX23" fmla="*/ 786809 w 4774019"/>
              <a:gd name="connsiteY23" fmla="*/ 3616285 h 3637550"/>
              <a:gd name="connsiteX24" fmla="*/ 1307805 w 4774019"/>
              <a:gd name="connsiteY24" fmla="*/ 3637550 h 3637550"/>
              <a:gd name="connsiteX25" fmla="*/ 1892595 w 4774019"/>
              <a:gd name="connsiteY25" fmla="*/ 3626918 h 3637550"/>
              <a:gd name="connsiteX26" fmla="*/ 1956391 w 4774019"/>
              <a:gd name="connsiteY26" fmla="*/ 3605653 h 3637550"/>
              <a:gd name="connsiteX27" fmla="*/ 1988288 w 4774019"/>
              <a:gd name="connsiteY27" fmla="*/ 3595020 h 3637550"/>
              <a:gd name="connsiteX28" fmla="*/ 2052084 w 4774019"/>
              <a:gd name="connsiteY28" fmla="*/ 3552490 h 3637550"/>
              <a:gd name="connsiteX29" fmla="*/ 2083981 w 4774019"/>
              <a:gd name="connsiteY29" fmla="*/ 3541857 h 3637550"/>
              <a:gd name="connsiteX30" fmla="*/ 2126512 w 4774019"/>
              <a:gd name="connsiteY30" fmla="*/ 3478062 h 3637550"/>
              <a:gd name="connsiteX31" fmla="*/ 2147777 w 4774019"/>
              <a:gd name="connsiteY31" fmla="*/ 3446164 h 3637550"/>
              <a:gd name="connsiteX32" fmla="*/ 2179675 w 4774019"/>
              <a:gd name="connsiteY32" fmla="*/ 3414267 h 3637550"/>
              <a:gd name="connsiteX33" fmla="*/ 2211572 w 4774019"/>
              <a:gd name="connsiteY33" fmla="*/ 3350471 h 3637550"/>
              <a:gd name="connsiteX34" fmla="*/ 2222205 w 4774019"/>
              <a:gd name="connsiteY34" fmla="*/ 3318574 h 3637550"/>
              <a:gd name="connsiteX35" fmla="*/ 2243470 w 4774019"/>
              <a:gd name="connsiteY35" fmla="*/ 3276043 h 3637550"/>
              <a:gd name="connsiteX36" fmla="*/ 2254102 w 4774019"/>
              <a:gd name="connsiteY36" fmla="*/ 3233513 h 3637550"/>
              <a:gd name="connsiteX37" fmla="*/ 2275368 w 4774019"/>
              <a:gd name="connsiteY37" fmla="*/ 3169718 h 3637550"/>
              <a:gd name="connsiteX38" fmla="*/ 2286000 w 4774019"/>
              <a:gd name="connsiteY38" fmla="*/ 3127188 h 3637550"/>
              <a:gd name="connsiteX39" fmla="*/ 2307265 w 4774019"/>
              <a:gd name="connsiteY39" fmla="*/ 3063392 h 3637550"/>
              <a:gd name="connsiteX40" fmla="*/ 2317898 w 4774019"/>
              <a:gd name="connsiteY40" fmla="*/ 2978332 h 3637550"/>
              <a:gd name="connsiteX41" fmla="*/ 2328530 w 4774019"/>
              <a:gd name="connsiteY41" fmla="*/ 2946434 h 3637550"/>
              <a:gd name="connsiteX42" fmla="*/ 2339163 w 4774019"/>
              <a:gd name="connsiteY42" fmla="*/ 2882639 h 3637550"/>
              <a:gd name="connsiteX43" fmla="*/ 2360428 w 4774019"/>
              <a:gd name="connsiteY43" fmla="*/ 2818843 h 3637550"/>
              <a:gd name="connsiteX44" fmla="*/ 2392326 w 4774019"/>
              <a:gd name="connsiteY44" fmla="*/ 2733783 h 3637550"/>
              <a:gd name="connsiteX45" fmla="*/ 2402958 w 4774019"/>
              <a:gd name="connsiteY45" fmla="*/ 2701885 h 3637550"/>
              <a:gd name="connsiteX46" fmla="*/ 2445488 w 4774019"/>
              <a:gd name="connsiteY46" fmla="*/ 2638090 h 3637550"/>
              <a:gd name="connsiteX47" fmla="*/ 2466754 w 4774019"/>
              <a:gd name="connsiteY47" fmla="*/ 2574295 h 3637550"/>
              <a:gd name="connsiteX48" fmla="*/ 2488019 w 4774019"/>
              <a:gd name="connsiteY48" fmla="*/ 2553029 h 3637550"/>
              <a:gd name="connsiteX49" fmla="*/ 2509284 w 4774019"/>
              <a:gd name="connsiteY49" fmla="*/ 2521132 h 3637550"/>
              <a:gd name="connsiteX50" fmla="*/ 2541181 w 4774019"/>
              <a:gd name="connsiteY50" fmla="*/ 2499867 h 3637550"/>
              <a:gd name="connsiteX51" fmla="*/ 2583712 w 4774019"/>
              <a:gd name="connsiteY51" fmla="*/ 2446704 h 3637550"/>
              <a:gd name="connsiteX52" fmla="*/ 2594344 w 4774019"/>
              <a:gd name="connsiteY52" fmla="*/ 2414806 h 3637550"/>
              <a:gd name="connsiteX53" fmla="*/ 2658140 w 4774019"/>
              <a:gd name="connsiteY53" fmla="*/ 2372276 h 3637550"/>
              <a:gd name="connsiteX54" fmla="*/ 2690037 w 4774019"/>
              <a:gd name="connsiteY54" fmla="*/ 2351011 h 3637550"/>
              <a:gd name="connsiteX55" fmla="*/ 2785730 w 4774019"/>
              <a:gd name="connsiteY55" fmla="*/ 2319113 h 3637550"/>
              <a:gd name="connsiteX56" fmla="*/ 2817628 w 4774019"/>
              <a:gd name="connsiteY56" fmla="*/ 2308481 h 3637550"/>
              <a:gd name="connsiteX57" fmla="*/ 2849526 w 4774019"/>
              <a:gd name="connsiteY57" fmla="*/ 2287216 h 3637550"/>
              <a:gd name="connsiteX58" fmla="*/ 2913321 w 4774019"/>
              <a:gd name="connsiteY58" fmla="*/ 2265950 h 3637550"/>
              <a:gd name="connsiteX59" fmla="*/ 3009014 w 4774019"/>
              <a:gd name="connsiteY59" fmla="*/ 2244685 h 3637550"/>
              <a:gd name="connsiteX60" fmla="*/ 3242930 w 4774019"/>
              <a:gd name="connsiteY60" fmla="*/ 2234053 h 3637550"/>
              <a:gd name="connsiteX61" fmla="*/ 4412512 w 4774019"/>
              <a:gd name="connsiteY61" fmla="*/ 2223420 h 3637550"/>
              <a:gd name="connsiteX62" fmla="*/ 4497572 w 4774019"/>
              <a:gd name="connsiteY62" fmla="*/ 2212788 h 3637550"/>
              <a:gd name="connsiteX63" fmla="*/ 4561368 w 4774019"/>
              <a:gd name="connsiteY63" fmla="*/ 2191523 h 3637550"/>
              <a:gd name="connsiteX64" fmla="*/ 4582633 w 4774019"/>
              <a:gd name="connsiteY64" fmla="*/ 2170257 h 3637550"/>
              <a:gd name="connsiteX65" fmla="*/ 4646428 w 4774019"/>
              <a:gd name="connsiteY65" fmla="*/ 2127727 h 3637550"/>
              <a:gd name="connsiteX66" fmla="*/ 4652133 w 4774019"/>
              <a:gd name="connsiteY66" fmla="*/ 2028546 h 3637550"/>
              <a:gd name="connsiteX67" fmla="*/ 4655621 w 4774019"/>
              <a:gd name="connsiteY67" fmla="*/ 1989504 h 3637550"/>
              <a:gd name="connsiteX68" fmla="*/ 4650691 w 4774019"/>
              <a:gd name="connsiteY68" fmla="*/ 1930637 h 3637550"/>
              <a:gd name="connsiteX69" fmla="*/ 4655288 w 4774019"/>
              <a:gd name="connsiteY69" fmla="*/ 1847792 h 3637550"/>
              <a:gd name="connsiteX70" fmla="*/ 4652742 w 4774019"/>
              <a:gd name="connsiteY70" fmla="*/ 1760351 h 3637550"/>
              <a:gd name="connsiteX71" fmla="*/ 4656230 w 4774019"/>
              <a:gd name="connsiteY71" fmla="*/ 1717819 h 3637550"/>
              <a:gd name="connsiteX72" fmla="*/ 4774019 w 4774019"/>
              <a:gd name="connsiteY72" fmla="*/ 1681160 h 3637550"/>
              <a:gd name="connsiteX73" fmla="*/ 4641942 w 4774019"/>
              <a:gd name="connsiteY73" fmla="*/ 1253642 h 3637550"/>
              <a:gd name="connsiteX74" fmla="*/ 4752754 w 4774019"/>
              <a:gd name="connsiteY74" fmla="*/ 1160164 h 3637550"/>
              <a:gd name="connsiteX75" fmla="*/ 4742121 w 4774019"/>
              <a:gd name="connsiteY75" fmla="*/ 1053839 h 3637550"/>
              <a:gd name="connsiteX76" fmla="*/ 4720856 w 4774019"/>
              <a:gd name="connsiteY76" fmla="*/ 926248 h 3637550"/>
              <a:gd name="connsiteX77" fmla="*/ 4710223 w 4774019"/>
              <a:gd name="connsiteY77" fmla="*/ 841188 h 3637550"/>
              <a:gd name="connsiteX78" fmla="*/ 4688958 w 4774019"/>
              <a:gd name="connsiteY78" fmla="*/ 734862 h 3637550"/>
              <a:gd name="connsiteX79" fmla="*/ 4667693 w 4774019"/>
              <a:gd name="connsiteY79" fmla="*/ 596639 h 3637550"/>
              <a:gd name="connsiteX80" fmla="*/ 4646428 w 4774019"/>
              <a:gd name="connsiteY80" fmla="*/ 405253 h 3637550"/>
              <a:gd name="connsiteX81" fmla="*/ 4635795 w 4774019"/>
              <a:gd name="connsiteY81" fmla="*/ 373355 h 3637550"/>
              <a:gd name="connsiteX82" fmla="*/ 4625163 w 4774019"/>
              <a:gd name="connsiteY82" fmla="*/ 330825 h 3637550"/>
              <a:gd name="connsiteX83" fmla="*/ 4603898 w 4774019"/>
              <a:gd name="connsiteY83" fmla="*/ 267029 h 3637550"/>
              <a:gd name="connsiteX84" fmla="*/ 4593265 w 4774019"/>
              <a:gd name="connsiteY84" fmla="*/ 235132 h 3637550"/>
              <a:gd name="connsiteX85" fmla="*/ 4518837 w 4774019"/>
              <a:gd name="connsiteY85" fmla="*/ 160704 h 3637550"/>
              <a:gd name="connsiteX86" fmla="*/ 4444409 w 4774019"/>
              <a:gd name="connsiteY86" fmla="*/ 96909 h 3637550"/>
              <a:gd name="connsiteX87" fmla="*/ 4327451 w 4774019"/>
              <a:gd name="connsiteY87" fmla="*/ 65011 h 3637550"/>
              <a:gd name="connsiteX88" fmla="*/ 4284921 w 4774019"/>
              <a:gd name="connsiteY88" fmla="*/ 54378 h 3637550"/>
              <a:gd name="connsiteX89" fmla="*/ 4253023 w 4774019"/>
              <a:gd name="connsiteY89" fmla="*/ 43746 h 3637550"/>
              <a:gd name="connsiteX90" fmla="*/ 4146698 w 4774019"/>
              <a:gd name="connsiteY90" fmla="*/ 33113 h 3637550"/>
              <a:gd name="connsiteX91" fmla="*/ 4114800 w 4774019"/>
              <a:gd name="connsiteY91" fmla="*/ 22481 h 3637550"/>
              <a:gd name="connsiteX92" fmla="*/ 3732028 w 4774019"/>
              <a:gd name="connsiteY92" fmla="*/ 1216 h 3637550"/>
              <a:gd name="connsiteX93" fmla="*/ 2041451 w 4774019"/>
              <a:gd name="connsiteY93" fmla="*/ 11848 h 3637550"/>
              <a:gd name="connsiteX94" fmla="*/ 1722475 w 4774019"/>
              <a:gd name="connsiteY94" fmla="*/ 22481 h 3637550"/>
              <a:gd name="connsiteX95" fmla="*/ 1318437 w 4774019"/>
              <a:gd name="connsiteY95" fmla="*/ 43746 h 3637550"/>
              <a:gd name="connsiteX96" fmla="*/ 1084521 w 4774019"/>
              <a:gd name="connsiteY96" fmla="*/ 75643 h 3637550"/>
              <a:gd name="connsiteX97" fmla="*/ 978195 w 4774019"/>
              <a:gd name="connsiteY97" fmla="*/ 96909 h 3637550"/>
              <a:gd name="connsiteX98" fmla="*/ 925033 w 4774019"/>
              <a:gd name="connsiteY98" fmla="*/ 107541 h 3637550"/>
              <a:gd name="connsiteX99" fmla="*/ 882502 w 4774019"/>
              <a:gd name="connsiteY99" fmla="*/ 118174 h 3637550"/>
              <a:gd name="connsiteX100" fmla="*/ 818707 w 4774019"/>
              <a:gd name="connsiteY100" fmla="*/ 128806 h 3637550"/>
              <a:gd name="connsiteX101" fmla="*/ 754912 w 4774019"/>
              <a:gd name="connsiteY101" fmla="*/ 150071 h 3637550"/>
              <a:gd name="connsiteX102" fmla="*/ 691116 w 4774019"/>
              <a:gd name="connsiteY102" fmla="*/ 192602 h 3637550"/>
              <a:gd name="connsiteX103" fmla="*/ 659219 w 4774019"/>
              <a:gd name="connsiteY103" fmla="*/ 213867 h 3637550"/>
              <a:gd name="connsiteX104" fmla="*/ 595423 w 4774019"/>
              <a:gd name="connsiteY104" fmla="*/ 235132 h 3637550"/>
              <a:gd name="connsiteX105" fmla="*/ 563526 w 4774019"/>
              <a:gd name="connsiteY105" fmla="*/ 256397 h 3637550"/>
              <a:gd name="connsiteX106" fmla="*/ 531628 w 4774019"/>
              <a:gd name="connsiteY106" fmla="*/ 288295 h 3637550"/>
              <a:gd name="connsiteX107" fmla="*/ 467833 w 4774019"/>
              <a:gd name="connsiteY107" fmla="*/ 309560 h 3637550"/>
              <a:gd name="connsiteX108" fmla="*/ 425302 w 4774019"/>
              <a:gd name="connsiteY108" fmla="*/ 330825 h 3637550"/>
              <a:gd name="connsiteX109" fmla="*/ 393405 w 4774019"/>
              <a:gd name="connsiteY109" fmla="*/ 352090 h 3637550"/>
              <a:gd name="connsiteX110" fmla="*/ 361507 w 4774019"/>
              <a:gd name="connsiteY110" fmla="*/ 362723 h 3637550"/>
              <a:gd name="connsiteX111" fmla="*/ 297712 w 4774019"/>
              <a:gd name="connsiteY111" fmla="*/ 405253 h 3637550"/>
              <a:gd name="connsiteX112" fmla="*/ 265814 w 4774019"/>
              <a:gd name="connsiteY112" fmla="*/ 426518 h 3637550"/>
              <a:gd name="connsiteX0" fmla="*/ 265814 w 4758826"/>
              <a:gd name="connsiteY0" fmla="*/ 426518 h 3637550"/>
              <a:gd name="connsiteX1" fmla="*/ 265814 w 4758826"/>
              <a:gd name="connsiteY1" fmla="*/ 426518 h 3637550"/>
              <a:gd name="connsiteX2" fmla="*/ 180754 w 4758826"/>
              <a:gd name="connsiteY2" fmla="*/ 479681 h 3637550"/>
              <a:gd name="connsiteX3" fmla="*/ 127591 w 4758826"/>
              <a:gd name="connsiteY3" fmla="*/ 532843 h 3637550"/>
              <a:gd name="connsiteX4" fmla="*/ 116958 w 4758826"/>
              <a:gd name="connsiteY4" fmla="*/ 575374 h 3637550"/>
              <a:gd name="connsiteX5" fmla="*/ 74428 w 4758826"/>
              <a:gd name="connsiteY5" fmla="*/ 671067 h 3637550"/>
              <a:gd name="connsiteX6" fmla="*/ 53163 w 4758826"/>
              <a:gd name="connsiteY6" fmla="*/ 756127 h 3637550"/>
              <a:gd name="connsiteX7" fmla="*/ 31898 w 4758826"/>
              <a:gd name="connsiteY7" fmla="*/ 862453 h 3637550"/>
              <a:gd name="connsiteX8" fmla="*/ 21265 w 4758826"/>
              <a:gd name="connsiteY8" fmla="*/ 1266490 h 3637550"/>
              <a:gd name="connsiteX9" fmla="*/ 0 w 4758826"/>
              <a:gd name="connsiteY9" fmla="*/ 1649262 h 3637550"/>
              <a:gd name="connsiteX10" fmla="*/ 10633 w 4758826"/>
              <a:gd name="connsiteY10" fmla="*/ 3127188 h 3637550"/>
              <a:gd name="connsiteX11" fmla="*/ 31898 w 4758826"/>
              <a:gd name="connsiteY11" fmla="*/ 3201616 h 3637550"/>
              <a:gd name="connsiteX12" fmla="*/ 63795 w 4758826"/>
              <a:gd name="connsiteY12" fmla="*/ 3307941 h 3637550"/>
              <a:gd name="connsiteX13" fmla="*/ 85061 w 4758826"/>
              <a:gd name="connsiteY13" fmla="*/ 3329206 h 3637550"/>
              <a:gd name="connsiteX14" fmla="*/ 138223 w 4758826"/>
              <a:gd name="connsiteY14" fmla="*/ 3414267 h 3637550"/>
              <a:gd name="connsiteX15" fmla="*/ 159488 w 4758826"/>
              <a:gd name="connsiteY15" fmla="*/ 3446164 h 3637550"/>
              <a:gd name="connsiteX16" fmla="*/ 191386 w 4758826"/>
              <a:gd name="connsiteY16" fmla="*/ 3456797 h 3637550"/>
              <a:gd name="connsiteX17" fmla="*/ 255181 w 4758826"/>
              <a:gd name="connsiteY17" fmla="*/ 3488695 h 3637550"/>
              <a:gd name="connsiteX18" fmla="*/ 318977 w 4758826"/>
              <a:gd name="connsiteY18" fmla="*/ 3520592 h 3637550"/>
              <a:gd name="connsiteX19" fmla="*/ 382772 w 4758826"/>
              <a:gd name="connsiteY19" fmla="*/ 3541857 h 3637550"/>
              <a:gd name="connsiteX20" fmla="*/ 414670 w 4758826"/>
              <a:gd name="connsiteY20" fmla="*/ 3563123 h 3637550"/>
              <a:gd name="connsiteX21" fmla="*/ 457200 w 4758826"/>
              <a:gd name="connsiteY21" fmla="*/ 3573755 h 3637550"/>
              <a:gd name="connsiteX22" fmla="*/ 584791 w 4758826"/>
              <a:gd name="connsiteY22" fmla="*/ 3595020 h 3637550"/>
              <a:gd name="connsiteX23" fmla="*/ 786809 w 4758826"/>
              <a:gd name="connsiteY23" fmla="*/ 3616285 h 3637550"/>
              <a:gd name="connsiteX24" fmla="*/ 1307805 w 4758826"/>
              <a:gd name="connsiteY24" fmla="*/ 3637550 h 3637550"/>
              <a:gd name="connsiteX25" fmla="*/ 1892595 w 4758826"/>
              <a:gd name="connsiteY25" fmla="*/ 3626918 h 3637550"/>
              <a:gd name="connsiteX26" fmla="*/ 1956391 w 4758826"/>
              <a:gd name="connsiteY26" fmla="*/ 3605653 h 3637550"/>
              <a:gd name="connsiteX27" fmla="*/ 1988288 w 4758826"/>
              <a:gd name="connsiteY27" fmla="*/ 3595020 h 3637550"/>
              <a:gd name="connsiteX28" fmla="*/ 2052084 w 4758826"/>
              <a:gd name="connsiteY28" fmla="*/ 3552490 h 3637550"/>
              <a:gd name="connsiteX29" fmla="*/ 2083981 w 4758826"/>
              <a:gd name="connsiteY29" fmla="*/ 3541857 h 3637550"/>
              <a:gd name="connsiteX30" fmla="*/ 2126512 w 4758826"/>
              <a:gd name="connsiteY30" fmla="*/ 3478062 h 3637550"/>
              <a:gd name="connsiteX31" fmla="*/ 2147777 w 4758826"/>
              <a:gd name="connsiteY31" fmla="*/ 3446164 h 3637550"/>
              <a:gd name="connsiteX32" fmla="*/ 2179675 w 4758826"/>
              <a:gd name="connsiteY32" fmla="*/ 3414267 h 3637550"/>
              <a:gd name="connsiteX33" fmla="*/ 2211572 w 4758826"/>
              <a:gd name="connsiteY33" fmla="*/ 3350471 h 3637550"/>
              <a:gd name="connsiteX34" fmla="*/ 2222205 w 4758826"/>
              <a:gd name="connsiteY34" fmla="*/ 3318574 h 3637550"/>
              <a:gd name="connsiteX35" fmla="*/ 2243470 w 4758826"/>
              <a:gd name="connsiteY35" fmla="*/ 3276043 h 3637550"/>
              <a:gd name="connsiteX36" fmla="*/ 2254102 w 4758826"/>
              <a:gd name="connsiteY36" fmla="*/ 3233513 h 3637550"/>
              <a:gd name="connsiteX37" fmla="*/ 2275368 w 4758826"/>
              <a:gd name="connsiteY37" fmla="*/ 3169718 h 3637550"/>
              <a:gd name="connsiteX38" fmla="*/ 2286000 w 4758826"/>
              <a:gd name="connsiteY38" fmla="*/ 3127188 h 3637550"/>
              <a:gd name="connsiteX39" fmla="*/ 2307265 w 4758826"/>
              <a:gd name="connsiteY39" fmla="*/ 3063392 h 3637550"/>
              <a:gd name="connsiteX40" fmla="*/ 2317898 w 4758826"/>
              <a:gd name="connsiteY40" fmla="*/ 2978332 h 3637550"/>
              <a:gd name="connsiteX41" fmla="*/ 2328530 w 4758826"/>
              <a:gd name="connsiteY41" fmla="*/ 2946434 h 3637550"/>
              <a:gd name="connsiteX42" fmla="*/ 2339163 w 4758826"/>
              <a:gd name="connsiteY42" fmla="*/ 2882639 h 3637550"/>
              <a:gd name="connsiteX43" fmla="*/ 2360428 w 4758826"/>
              <a:gd name="connsiteY43" fmla="*/ 2818843 h 3637550"/>
              <a:gd name="connsiteX44" fmla="*/ 2392326 w 4758826"/>
              <a:gd name="connsiteY44" fmla="*/ 2733783 h 3637550"/>
              <a:gd name="connsiteX45" fmla="*/ 2402958 w 4758826"/>
              <a:gd name="connsiteY45" fmla="*/ 2701885 h 3637550"/>
              <a:gd name="connsiteX46" fmla="*/ 2445488 w 4758826"/>
              <a:gd name="connsiteY46" fmla="*/ 2638090 h 3637550"/>
              <a:gd name="connsiteX47" fmla="*/ 2466754 w 4758826"/>
              <a:gd name="connsiteY47" fmla="*/ 2574295 h 3637550"/>
              <a:gd name="connsiteX48" fmla="*/ 2488019 w 4758826"/>
              <a:gd name="connsiteY48" fmla="*/ 2553029 h 3637550"/>
              <a:gd name="connsiteX49" fmla="*/ 2509284 w 4758826"/>
              <a:gd name="connsiteY49" fmla="*/ 2521132 h 3637550"/>
              <a:gd name="connsiteX50" fmla="*/ 2541181 w 4758826"/>
              <a:gd name="connsiteY50" fmla="*/ 2499867 h 3637550"/>
              <a:gd name="connsiteX51" fmla="*/ 2583712 w 4758826"/>
              <a:gd name="connsiteY51" fmla="*/ 2446704 h 3637550"/>
              <a:gd name="connsiteX52" fmla="*/ 2594344 w 4758826"/>
              <a:gd name="connsiteY52" fmla="*/ 2414806 h 3637550"/>
              <a:gd name="connsiteX53" fmla="*/ 2658140 w 4758826"/>
              <a:gd name="connsiteY53" fmla="*/ 2372276 h 3637550"/>
              <a:gd name="connsiteX54" fmla="*/ 2690037 w 4758826"/>
              <a:gd name="connsiteY54" fmla="*/ 2351011 h 3637550"/>
              <a:gd name="connsiteX55" fmla="*/ 2785730 w 4758826"/>
              <a:gd name="connsiteY55" fmla="*/ 2319113 h 3637550"/>
              <a:gd name="connsiteX56" fmla="*/ 2817628 w 4758826"/>
              <a:gd name="connsiteY56" fmla="*/ 2308481 h 3637550"/>
              <a:gd name="connsiteX57" fmla="*/ 2849526 w 4758826"/>
              <a:gd name="connsiteY57" fmla="*/ 2287216 h 3637550"/>
              <a:gd name="connsiteX58" fmla="*/ 2913321 w 4758826"/>
              <a:gd name="connsiteY58" fmla="*/ 2265950 h 3637550"/>
              <a:gd name="connsiteX59" fmla="*/ 3009014 w 4758826"/>
              <a:gd name="connsiteY59" fmla="*/ 2244685 h 3637550"/>
              <a:gd name="connsiteX60" fmla="*/ 3242930 w 4758826"/>
              <a:gd name="connsiteY60" fmla="*/ 2234053 h 3637550"/>
              <a:gd name="connsiteX61" fmla="*/ 4412512 w 4758826"/>
              <a:gd name="connsiteY61" fmla="*/ 2223420 h 3637550"/>
              <a:gd name="connsiteX62" fmla="*/ 4497572 w 4758826"/>
              <a:gd name="connsiteY62" fmla="*/ 2212788 h 3637550"/>
              <a:gd name="connsiteX63" fmla="*/ 4561368 w 4758826"/>
              <a:gd name="connsiteY63" fmla="*/ 2191523 h 3637550"/>
              <a:gd name="connsiteX64" fmla="*/ 4582633 w 4758826"/>
              <a:gd name="connsiteY64" fmla="*/ 2170257 h 3637550"/>
              <a:gd name="connsiteX65" fmla="*/ 4646428 w 4758826"/>
              <a:gd name="connsiteY65" fmla="*/ 2127727 h 3637550"/>
              <a:gd name="connsiteX66" fmla="*/ 4652133 w 4758826"/>
              <a:gd name="connsiteY66" fmla="*/ 2028546 h 3637550"/>
              <a:gd name="connsiteX67" fmla="*/ 4655621 w 4758826"/>
              <a:gd name="connsiteY67" fmla="*/ 1989504 h 3637550"/>
              <a:gd name="connsiteX68" fmla="*/ 4650691 w 4758826"/>
              <a:gd name="connsiteY68" fmla="*/ 1930637 h 3637550"/>
              <a:gd name="connsiteX69" fmla="*/ 4655288 w 4758826"/>
              <a:gd name="connsiteY69" fmla="*/ 1847792 h 3637550"/>
              <a:gd name="connsiteX70" fmla="*/ 4652742 w 4758826"/>
              <a:gd name="connsiteY70" fmla="*/ 1760351 h 3637550"/>
              <a:gd name="connsiteX71" fmla="*/ 4656230 w 4758826"/>
              <a:gd name="connsiteY71" fmla="*/ 1717819 h 3637550"/>
              <a:gd name="connsiteX72" fmla="*/ 4666863 w 4758826"/>
              <a:gd name="connsiteY72" fmla="*/ 1652585 h 3637550"/>
              <a:gd name="connsiteX73" fmla="*/ 4641942 w 4758826"/>
              <a:gd name="connsiteY73" fmla="*/ 1253642 h 3637550"/>
              <a:gd name="connsiteX74" fmla="*/ 4752754 w 4758826"/>
              <a:gd name="connsiteY74" fmla="*/ 1160164 h 3637550"/>
              <a:gd name="connsiteX75" fmla="*/ 4742121 w 4758826"/>
              <a:gd name="connsiteY75" fmla="*/ 1053839 h 3637550"/>
              <a:gd name="connsiteX76" fmla="*/ 4720856 w 4758826"/>
              <a:gd name="connsiteY76" fmla="*/ 926248 h 3637550"/>
              <a:gd name="connsiteX77" fmla="*/ 4710223 w 4758826"/>
              <a:gd name="connsiteY77" fmla="*/ 841188 h 3637550"/>
              <a:gd name="connsiteX78" fmla="*/ 4688958 w 4758826"/>
              <a:gd name="connsiteY78" fmla="*/ 734862 h 3637550"/>
              <a:gd name="connsiteX79" fmla="*/ 4667693 w 4758826"/>
              <a:gd name="connsiteY79" fmla="*/ 596639 h 3637550"/>
              <a:gd name="connsiteX80" fmla="*/ 4646428 w 4758826"/>
              <a:gd name="connsiteY80" fmla="*/ 405253 h 3637550"/>
              <a:gd name="connsiteX81" fmla="*/ 4635795 w 4758826"/>
              <a:gd name="connsiteY81" fmla="*/ 373355 h 3637550"/>
              <a:gd name="connsiteX82" fmla="*/ 4625163 w 4758826"/>
              <a:gd name="connsiteY82" fmla="*/ 330825 h 3637550"/>
              <a:gd name="connsiteX83" fmla="*/ 4603898 w 4758826"/>
              <a:gd name="connsiteY83" fmla="*/ 267029 h 3637550"/>
              <a:gd name="connsiteX84" fmla="*/ 4593265 w 4758826"/>
              <a:gd name="connsiteY84" fmla="*/ 235132 h 3637550"/>
              <a:gd name="connsiteX85" fmla="*/ 4518837 w 4758826"/>
              <a:gd name="connsiteY85" fmla="*/ 160704 h 3637550"/>
              <a:gd name="connsiteX86" fmla="*/ 4444409 w 4758826"/>
              <a:gd name="connsiteY86" fmla="*/ 96909 h 3637550"/>
              <a:gd name="connsiteX87" fmla="*/ 4327451 w 4758826"/>
              <a:gd name="connsiteY87" fmla="*/ 65011 h 3637550"/>
              <a:gd name="connsiteX88" fmla="*/ 4284921 w 4758826"/>
              <a:gd name="connsiteY88" fmla="*/ 54378 h 3637550"/>
              <a:gd name="connsiteX89" fmla="*/ 4253023 w 4758826"/>
              <a:gd name="connsiteY89" fmla="*/ 43746 h 3637550"/>
              <a:gd name="connsiteX90" fmla="*/ 4146698 w 4758826"/>
              <a:gd name="connsiteY90" fmla="*/ 33113 h 3637550"/>
              <a:gd name="connsiteX91" fmla="*/ 4114800 w 4758826"/>
              <a:gd name="connsiteY91" fmla="*/ 22481 h 3637550"/>
              <a:gd name="connsiteX92" fmla="*/ 3732028 w 4758826"/>
              <a:gd name="connsiteY92" fmla="*/ 1216 h 3637550"/>
              <a:gd name="connsiteX93" fmla="*/ 2041451 w 4758826"/>
              <a:gd name="connsiteY93" fmla="*/ 11848 h 3637550"/>
              <a:gd name="connsiteX94" fmla="*/ 1722475 w 4758826"/>
              <a:gd name="connsiteY94" fmla="*/ 22481 h 3637550"/>
              <a:gd name="connsiteX95" fmla="*/ 1318437 w 4758826"/>
              <a:gd name="connsiteY95" fmla="*/ 43746 h 3637550"/>
              <a:gd name="connsiteX96" fmla="*/ 1084521 w 4758826"/>
              <a:gd name="connsiteY96" fmla="*/ 75643 h 3637550"/>
              <a:gd name="connsiteX97" fmla="*/ 978195 w 4758826"/>
              <a:gd name="connsiteY97" fmla="*/ 96909 h 3637550"/>
              <a:gd name="connsiteX98" fmla="*/ 925033 w 4758826"/>
              <a:gd name="connsiteY98" fmla="*/ 107541 h 3637550"/>
              <a:gd name="connsiteX99" fmla="*/ 882502 w 4758826"/>
              <a:gd name="connsiteY99" fmla="*/ 118174 h 3637550"/>
              <a:gd name="connsiteX100" fmla="*/ 818707 w 4758826"/>
              <a:gd name="connsiteY100" fmla="*/ 128806 h 3637550"/>
              <a:gd name="connsiteX101" fmla="*/ 754912 w 4758826"/>
              <a:gd name="connsiteY101" fmla="*/ 150071 h 3637550"/>
              <a:gd name="connsiteX102" fmla="*/ 691116 w 4758826"/>
              <a:gd name="connsiteY102" fmla="*/ 192602 h 3637550"/>
              <a:gd name="connsiteX103" fmla="*/ 659219 w 4758826"/>
              <a:gd name="connsiteY103" fmla="*/ 213867 h 3637550"/>
              <a:gd name="connsiteX104" fmla="*/ 595423 w 4758826"/>
              <a:gd name="connsiteY104" fmla="*/ 235132 h 3637550"/>
              <a:gd name="connsiteX105" fmla="*/ 563526 w 4758826"/>
              <a:gd name="connsiteY105" fmla="*/ 256397 h 3637550"/>
              <a:gd name="connsiteX106" fmla="*/ 531628 w 4758826"/>
              <a:gd name="connsiteY106" fmla="*/ 288295 h 3637550"/>
              <a:gd name="connsiteX107" fmla="*/ 467833 w 4758826"/>
              <a:gd name="connsiteY107" fmla="*/ 309560 h 3637550"/>
              <a:gd name="connsiteX108" fmla="*/ 425302 w 4758826"/>
              <a:gd name="connsiteY108" fmla="*/ 330825 h 3637550"/>
              <a:gd name="connsiteX109" fmla="*/ 393405 w 4758826"/>
              <a:gd name="connsiteY109" fmla="*/ 352090 h 3637550"/>
              <a:gd name="connsiteX110" fmla="*/ 361507 w 4758826"/>
              <a:gd name="connsiteY110" fmla="*/ 362723 h 3637550"/>
              <a:gd name="connsiteX111" fmla="*/ 297712 w 4758826"/>
              <a:gd name="connsiteY111" fmla="*/ 405253 h 3637550"/>
              <a:gd name="connsiteX112" fmla="*/ 265814 w 4758826"/>
              <a:gd name="connsiteY112" fmla="*/ 426518 h 3637550"/>
              <a:gd name="connsiteX0" fmla="*/ 265814 w 4758826"/>
              <a:gd name="connsiteY0" fmla="*/ 426518 h 3637550"/>
              <a:gd name="connsiteX1" fmla="*/ 265814 w 4758826"/>
              <a:gd name="connsiteY1" fmla="*/ 426518 h 3637550"/>
              <a:gd name="connsiteX2" fmla="*/ 180754 w 4758826"/>
              <a:gd name="connsiteY2" fmla="*/ 479681 h 3637550"/>
              <a:gd name="connsiteX3" fmla="*/ 127591 w 4758826"/>
              <a:gd name="connsiteY3" fmla="*/ 532843 h 3637550"/>
              <a:gd name="connsiteX4" fmla="*/ 116958 w 4758826"/>
              <a:gd name="connsiteY4" fmla="*/ 575374 h 3637550"/>
              <a:gd name="connsiteX5" fmla="*/ 74428 w 4758826"/>
              <a:gd name="connsiteY5" fmla="*/ 671067 h 3637550"/>
              <a:gd name="connsiteX6" fmla="*/ 53163 w 4758826"/>
              <a:gd name="connsiteY6" fmla="*/ 756127 h 3637550"/>
              <a:gd name="connsiteX7" fmla="*/ 31898 w 4758826"/>
              <a:gd name="connsiteY7" fmla="*/ 862453 h 3637550"/>
              <a:gd name="connsiteX8" fmla="*/ 21265 w 4758826"/>
              <a:gd name="connsiteY8" fmla="*/ 1266490 h 3637550"/>
              <a:gd name="connsiteX9" fmla="*/ 0 w 4758826"/>
              <a:gd name="connsiteY9" fmla="*/ 1649262 h 3637550"/>
              <a:gd name="connsiteX10" fmla="*/ 10633 w 4758826"/>
              <a:gd name="connsiteY10" fmla="*/ 3127188 h 3637550"/>
              <a:gd name="connsiteX11" fmla="*/ 31898 w 4758826"/>
              <a:gd name="connsiteY11" fmla="*/ 3201616 h 3637550"/>
              <a:gd name="connsiteX12" fmla="*/ 63795 w 4758826"/>
              <a:gd name="connsiteY12" fmla="*/ 3307941 h 3637550"/>
              <a:gd name="connsiteX13" fmla="*/ 85061 w 4758826"/>
              <a:gd name="connsiteY13" fmla="*/ 3329206 h 3637550"/>
              <a:gd name="connsiteX14" fmla="*/ 138223 w 4758826"/>
              <a:gd name="connsiteY14" fmla="*/ 3414267 h 3637550"/>
              <a:gd name="connsiteX15" fmla="*/ 159488 w 4758826"/>
              <a:gd name="connsiteY15" fmla="*/ 3446164 h 3637550"/>
              <a:gd name="connsiteX16" fmla="*/ 191386 w 4758826"/>
              <a:gd name="connsiteY16" fmla="*/ 3456797 h 3637550"/>
              <a:gd name="connsiteX17" fmla="*/ 255181 w 4758826"/>
              <a:gd name="connsiteY17" fmla="*/ 3488695 h 3637550"/>
              <a:gd name="connsiteX18" fmla="*/ 318977 w 4758826"/>
              <a:gd name="connsiteY18" fmla="*/ 3520592 h 3637550"/>
              <a:gd name="connsiteX19" fmla="*/ 382772 w 4758826"/>
              <a:gd name="connsiteY19" fmla="*/ 3541857 h 3637550"/>
              <a:gd name="connsiteX20" fmla="*/ 414670 w 4758826"/>
              <a:gd name="connsiteY20" fmla="*/ 3563123 h 3637550"/>
              <a:gd name="connsiteX21" fmla="*/ 457200 w 4758826"/>
              <a:gd name="connsiteY21" fmla="*/ 3573755 h 3637550"/>
              <a:gd name="connsiteX22" fmla="*/ 584791 w 4758826"/>
              <a:gd name="connsiteY22" fmla="*/ 3595020 h 3637550"/>
              <a:gd name="connsiteX23" fmla="*/ 786809 w 4758826"/>
              <a:gd name="connsiteY23" fmla="*/ 3616285 h 3637550"/>
              <a:gd name="connsiteX24" fmla="*/ 1307805 w 4758826"/>
              <a:gd name="connsiteY24" fmla="*/ 3637550 h 3637550"/>
              <a:gd name="connsiteX25" fmla="*/ 1892595 w 4758826"/>
              <a:gd name="connsiteY25" fmla="*/ 3626918 h 3637550"/>
              <a:gd name="connsiteX26" fmla="*/ 1956391 w 4758826"/>
              <a:gd name="connsiteY26" fmla="*/ 3605653 h 3637550"/>
              <a:gd name="connsiteX27" fmla="*/ 1988288 w 4758826"/>
              <a:gd name="connsiteY27" fmla="*/ 3595020 h 3637550"/>
              <a:gd name="connsiteX28" fmla="*/ 2052084 w 4758826"/>
              <a:gd name="connsiteY28" fmla="*/ 3552490 h 3637550"/>
              <a:gd name="connsiteX29" fmla="*/ 2083981 w 4758826"/>
              <a:gd name="connsiteY29" fmla="*/ 3541857 h 3637550"/>
              <a:gd name="connsiteX30" fmla="*/ 2126512 w 4758826"/>
              <a:gd name="connsiteY30" fmla="*/ 3478062 h 3637550"/>
              <a:gd name="connsiteX31" fmla="*/ 2147777 w 4758826"/>
              <a:gd name="connsiteY31" fmla="*/ 3446164 h 3637550"/>
              <a:gd name="connsiteX32" fmla="*/ 2179675 w 4758826"/>
              <a:gd name="connsiteY32" fmla="*/ 3414267 h 3637550"/>
              <a:gd name="connsiteX33" fmla="*/ 2211572 w 4758826"/>
              <a:gd name="connsiteY33" fmla="*/ 3350471 h 3637550"/>
              <a:gd name="connsiteX34" fmla="*/ 2222205 w 4758826"/>
              <a:gd name="connsiteY34" fmla="*/ 3318574 h 3637550"/>
              <a:gd name="connsiteX35" fmla="*/ 2243470 w 4758826"/>
              <a:gd name="connsiteY35" fmla="*/ 3276043 h 3637550"/>
              <a:gd name="connsiteX36" fmla="*/ 2254102 w 4758826"/>
              <a:gd name="connsiteY36" fmla="*/ 3233513 h 3637550"/>
              <a:gd name="connsiteX37" fmla="*/ 2275368 w 4758826"/>
              <a:gd name="connsiteY37" fmla="*/ 3169718 h 3637550"/>
              <a:gd name="connsiteX38" fmla="*/ 2286000 w 4758826"/>
              <a:gd name="connsiteY38" fmla="*/ 3127188 h 3637550"/>
              <a:gd name="connsiteX39" fmla="*/ 2307265 w 4758826"/>
              <a:gd name="connsiteY39" fmla="*/ 3063392 h 3637550"/>
              <a:gd name="connsiteX40" fmla="*/ 2317898 w 4758826"/>
              <a:gd name="connsiteY40" fmla="*/ 2978332 h 3637550"/>
              <a:gd name="connsiteX41" fmla="*/ 2328530 w 4758826"/>
              <a:gd name="connsiteY41" fmla="*/ 2946434 h 3637550"/>
              <a:gd name="connsiteX42" fmla="*/ 2339163 w 4758826"/>
              <a:gd name="connsiteY42" fmla="*/ 2882639 h 3637550"/>
              <a:gd name="connsiteX43" fmla="*/ 2360428 w 4758826"/>
              <a:gd name="connsiteY43" fmla="*/ 2818843 h 3637550"/>
              <a:gd name="connsiteX44" fmla="*/ 2392326 w 4758826"/>
              <a:gd name="connsiteY44" fmla="*/ 2733783 h 3637550"/>
              <a:gd name="connsiteX45" fmla="*/ 2402958 w 4758826"/>
              <a:gd name="connsiteY45" fmla="*/ 2701885 h 3637550"/>
              <a:gd name="connsiteX46" fmla="*/ 2445488 w 4758826"/>
              <a:gd name="connsiteY46" fmla="*/ 2638090 h 3637550"/>
              <a:gd name="connsiteX47" fmla="*/ 2466754 w 4758826"/>
              <a:gd name="connsiteY47" fmla="*/ 2574295 h 3637550"/>
              <a:gd name="connsiteX48" fmla="*/ 2488019 w 4758826"/>
              <a:gd name="connsiteY48" fmla="*/ 2553029 h 3637550"/>
              <a:gd name="connsiteX49" fmla="*/ 2509284 w 4758826"/>
              <a:gd name="connsiteY49" fmla="*/ 2521132 h 3637550"/>
              <a:gd name="connsiteX50" fmla="*/ 2541181 w 4758826"/>
              <a:gd name="connsiteY50" fmla="*/ 2499867 h 3637550"/>
              <a:gd name="connsiteX51" fmla="*/ 2583712 w 4758826"/>
              <a:gd name="connsiteY51" fmla="*/ 2446704 h 3637550"/>
              <a:gd name="connsiteX52" fmla="*/ 2594344 w 4758826"/>
              <a:gd name="connsiteY52" fmla="*/ 2414806 h 3637550"/>
              <a:gd name="connsiteX53" fmla="*/ 2658140 w 4758826"/>
              <a:gd name="connsiteY53" fmla="*/ 2372276 h 3637550"/>
              <a:gd name="connsiteX54" fmla="*/ 2690037 w 4758826"/>
              <a:gd name="connsiteY54" fmla="*/ 2351011 h 3637550"/>
              <a:gd name="connsiteX55" fmla="*/ 2785730 w 4758826"/>
              <a:gd name="connsiteY55" fmla="*/ 2319113 h 3637550"/>
              <a:gd name="connsiteX56" fmla="*/ 2817628 w 4758826"/>
              <a:gd name="connsiteY56" fmla="*/ 2308481 h 3637550"/>
              <a:gd name="connsiteX57" fmla="*/ 2849526 w 4758826"/>
              <a:gd name="connsiteY57" fmla="*/ 2287216 h 3637550"/>
              <a:gd name="connsiteX58" fmla="*/ 2913321 w 4758826"/>
              <a:gd name="connsiteY58" fmla="*/ 2265950 h 3637550"/>
              <a:gd name="connsiteX59" fmla="*/ 3009014 w 4758826"/>
              <a:gd name="connsiteY59" fmla="*/ 2244685 h 3637550"/>
              <a:gd name="connsiteX60" fmla="*/ 3242930 w 4758826"/>
              <a:gd name="connsiteY60" fmla="*/ 2234053 h 3637550"/>
              <a:gd name="connsiteX61" fmla="*/ 4412512 w 4758826"/>
              <a:gd name="connsiteY61" fmla="*/ 2223420 h 3637550"/>
              <a:gd name="connsiteX62" fmla="*/ 4497572 w 4758826"/>
              <a:gd name="connsiteY62" fmla="*/ 2212788 h 3637550"/>
              <a:gd name="connsiteX63" fmla="*/ 4561368 w 4758826"/>
              <a:gd name="connsiteY63" fmla="*/ 2191523 h 3637550"/>
              <a:gd name="connsiteX64" fmla="*/ 4582633 w 4758826"/>
              <a:gd name="connsiteY64" fmla="*/ 2170257 h 3637550"/>
              <a:gd name="connsiteX65" fmla="*/ 4646428 w 4758826"/>
              <a:gd name="connsiteY65" fmla="*/ 2127727 h 3637550"/>
              <a:gd name="connsiteX66" fmla="*/ 4652133 w 4758826"/>
              <a:gd name="connsiteY66" fmla="*/ 2028546 h 3637550"/>
              <a:gd name="connsiteX67" fmla="*/ 4655621 w 4758826"/>
              <a:gd name="connsiteY67" fmla="*/ 1989504 h 3637550"/>
              <a:gd name="connsiteX68" fmla="*/ 4650691 w 4758826"/>
              <a:gd name="connsiteY68" fmla="*/ 1930637 h 3637550"/>
              <a:gd name="connsiteX69" fmla="*/ 4655288 w 4758826"/>
              <a:gd name="connsiteY69" fmla="*/ 1847792 h 3637550"/>
              <a:gd name="connsiteX70" fmla="*/ 4652742 w 4758826"/>
              <a:gd name="connsiteY70" fmla="*/ 1760351 h 3637550"/>
              <a:gd name="connsiteX71" fmla="*/ 4656230 w 4758826"/>
              <a:gd name="connsiteY71" fmla="*/ 1717819 h 3637550"/>
              <a:gd name="connsiteX72" fmla="*/ 4666863 w 4758826"/>
              <a:gd name="connsiteY72" fmla="*/ 1652585 h 3637550"/>
              <a:gd name="connsiteX73" fmla="*/ 4641942 w 4758826"/>
              <a:gd name="connsiteY73" fmla="*/ 1253642 h 3637550"/>
              <a:gd name="connsiteX74" fmla="*/ 4752754 w 4758826"/>
              <a:gd name="connsiteY74" fmla="*/ 1160164 h 3637550"/>
              <a:gd name="connsiteX75" fmla="*/ 4742121 w 4758826"/>
              <a:gd name="connsiteY75" fmla="*/ 1053839 h 3637550"/>
              <a:gd name="connsiteX76" fmla="*/ 4720856 w 4758826"/>
              <a:gd name="connsiteY76" fmla="*/ 926248 h 3637550"/>
              <a:gd name="connsiteX77" fmla="*/ 4710223 w 4758826"/>
              <a:gd name="connsiteY77" fmla="*/ 841188 h 3637550"/>
              <a:gd name="connsiteX78" fmla="*/ 4688958 w 4758826"/>
              <a:gd name="connsiteY78" fmla="*/ 734862 h 3637550"/>
              <a:gd name="connsiteX79" fmla="*/ 4667693 w 4758826"/>
              <a:gd name="connsiteY79" fmla="*/ 596639 h 3637550"/>
              <a:gd name="connsiteX80" fmla="*/ 4646428 w 4758826"/>
              <a:gd name="connsiteY80" fmla="*/ 405253 h 3637550"/>
              <a:gd name="connsiteX81" fmla="*/ 4635795 w 4758826"/>
              <a:gd name="connsiteY81" fmla="*/ 373355 h 3637550"/>
              <a:gd name="connsiteX82" fmla="*/ 4625163 w 4758826"/>
              <a:gd name="connsiteY82" fmla="*/ 330825 h 3637550"/>
              <a:gd name="connsiteX83" fmla="*/ 4603898 w 4758826"/>
              <a:gd name="connsiteY83" fmla="*/ 267029 h 3637550"/>
              <a:gd name="connsiteX84" fmla="*/ 4593265 w 4758826"/>
              <a:gd name="connsiteY84" fmla="*/ 235132 h 3637550"/>
              <a:gd name="connsiteX85" fmla="*/ 4518837 w 4758826"/>
              <a:gd name="connsiteY85" fmla="*/ 160704 h 3637550"/>
              <a:gd name="connsiteX86" fmla="*/ 4444409 w 4758826"/>
              <a:gd name="connsiteY86" fmla="*/ 96909 h 3637550"/>
              <a:gd name="connsiteX87" fmla="*/ 4327451 w 4758826"/>
              <a:gd name="connsiteY87" fmla="*/ 65011 h 3637550"/>
              <a:gd name="connsiteX88" fmla="*/ 4284921 w 4758826"/>
              <a:gd name="connsiteY88" fmla="*/ 54378 h 3637550"/>
              <a:gd name="connsiteX89" fmla="*/ 4253023 w 4758826"/>
              <a:gd name="connsiteY89" fmla="*/ 43746 h 3637550"/>
              <a:gd name="connsiteX90" fmla="*/ 4146698 w 4758826"/>
              <a:gd name="connsiteY90" fmla="*/ 33113 h 3637550"/>
              <a:gd name="connsiteX91" fmla="*/ 4114800 w 4758826"/>
              <a:gd name="connsiteY91" fmla="*/ 22481 h 3637550"/>
              <a:gd name="connsiteX92" fmla="*/ 3732028 w 4758826"/>
              <a:gd name="connsiteY92" fmla="*/ 1216 h 3637550"/>
              <a:gd name="connsiteX93" fmla="*/ 2041451 w 4758826"/>
              <a:gd name="connsiteY93" fmla="*/ 11848 h 3637550"/>
              <a:gd name="connsiteX94" fmla="*/ 1722475 w 4758826"/>
              <a:gd name="connsiteY94" fmla="*/ 22481 h 3637550"/>
              <a:gd name="connsiteX95" fmla="*/ 1318437 w 4758826"/>
              <a:gd name="connsiteY95" fmla="*/ 43746 h 3637550"/>
              <a:gd name="connsiteX96" fmla="*/ 1084521 w 4758826"/>
              <a:gd name="connsiteY96" fmla="*/ 75643 h 3637550"/>
              <a:gd name="connsiteX97" fmla="*/ 978195 w 4758826"/>
              <a:gd name="connsiteY97" fmla="*/ 96909 h 3637550"/>
              <a:gd name="connsiteX98" fmla="*/ 925033 w 4758826"/>
              <a:gd name="connsiteY98" fmla="*/ 107541 h 3637550"/>
              <a:gd name="connsiteX99" fmla="*/ 882502 w 4758826"/>
              <a:gd name="connsiteY99" fmla="*/ 118174 h 3637550"/>
              <a:gd name="connsiteX100" fmla="*/ 818707 w 4758826"/>
              <a:gd name="connsiteY100" fmla="*/ 128806 h 3637550"/>
              <a:gd name="connsiteX101" fmla="*/ 754912 w 4758826"/>
              <a:gd name="connsiteY101" fmla="*/ 150071 h 3637550"/>
              <a:gd name="connsiteX102" fmla="*/ 691116 w 4758826"/>
              <a:gd name="connsiteY102" fmla="*/ 192602 h 3637550"/>
              <a:gd name="connsiteX103" fmla="*/ 659219 w 4758826"/>
              <a:gd name="connsiteY103" fmla="*/ 213867 h 3637550"/>
              <a:gd name="connsiteX104" fmla="*/ 595423 w 4758826"/>
              <a:gd name="connsiteY104" fmla="*/ 235132 h 3637550"/>
              <a:gd name="connsiteX105" fmla="*/ 563526 w 4758826"/>
              <a:gd name="connsiteY105" fmla="*/ 256397 h 3637550"/>
              <a:gd name="connsiteX106" fmla="*/ 531628 w 4758826"/>
              <a:gd name="connsiteY106" fmla="*/ 288295 h 3637550"/>
              <a:gd name="connsiteX107" fmla="*/ 467833 w 4758826"/>
              <a:gd name="connsiteY107" fmla="*/ 309560 h 3637550"/>
              <a:gd name="connsiteX108" fmla="*/ 425302 w 4758826"/>
              <a:gd name="connsiteY108" fmla="*/ 330825 h 3637550"/>
              <a:gd name="connsiteX109" fmla="*/ 393405 w 4758826"/>
              <a:gd name="connsiteY109" fmla="*/ 352090 h 3637550"/>
              <a:gd name="connsiteX110" fmla="*/ 361507 w 4758826"/>
              <a:gd name="connsiteY110" fmla="*/ 362723 h 3637550"/>
              <a:gd name="connsiteX111" fmla="*/ 297712 w 4758826"/>
              <a:gd name="connsiteY111" fmla="*/ 405253 h 3637550"/>
              <a:gd name="connsiteX112" fmla="*/ 265814 w 4758826"/>
              <a:gd name="connsiteY112" fmla="*/ 426518 h 3637550"/>
              <a:gd name="connsiteX0" fmla="*/ 265814 w 4757473"/>
              <a:gd name="connsiteY0" fmla="*/ 426518 h 3637550"/>
              <a:gd name="connsiteX1" fmla="*/ 265814 w 4757473"/>
              <a:gd name="connsiteY1" fmla="*/ 426518 h 3637550"/>
              <a:gd name="connsiteX2" fmla="*/ 180754 w 4757473"/>
              <a:gd name="connsiteY2" fmla="*/ 479681 h 3637550"/>
              <a:gd name="connsiteX3" fmla="*/ 127591 w 4757473"/>
              <a:gd name="connsiteY3" fmla="*/ 532843 h 3637550"/>
              <a:gd name="connsiteX4" fmla="*/ 116958 w 4757473"/>
              <a:gd name="connsiteY4" fmla="*/ 575374 h 3637550"/>
              <a:gd name="connsiteX5" fmla="*/ 74428 w 4757473"/>
              <a:gd name="connsiteY5" fmla="*/ 671067 h 3637550"/>
              <a:gd name="connsiteX6" fmla="*/ 53163 w 4757473"/>
              <a:gd name="connsiteY6" fmla="*/ 756127 h 3637550"/>
              <a:gd name="connsiteX7" fmla="*/ 31898 w 4757473"/>
              <a:gd name="connsiteY7" fmla="*/ 862453 h 3637550"/>
              <a:gd name="connsiteX8" fmla="*/ 21265 w 4757473"/>
              <a:gd name="connsiteY8" fmla="*/ 1266490 h 3637550"/>
              <a:gd name="connsiteX9" fmla="*/ 0 w 4757473"/>
              <a:gd name="connsiteY9" fmla="*/ 1649262 h 3637550"/>
              <a:gd name="connsiteX10" fmla="*/ 10633 w 4757473"/>
              <a:gd name="connsiteY10" fmla="*/ 3127188 h 3637550"/>
              <a:gd name="connsiteX11" fmla="*/ 31898 w 4757473"/>
              <a:gd name="connsiteY11" fmla="*/ 3201616 h 3637550"/>
              <a:gd name="connsiteX12" fmla="*/ 63795 w 4757473"/>
              <a:gd name="connsiteY12" fmla="*/ 3307941 h 3637550"/>
              <a:gd name="connsiteX13" fmla="*/ 85061 w 4757473"/>
              <a:gd name="connsiteY13" fmla="*/ 3329206 h 3637550"/>
              <a:gd name="connsiteX14" fmla="*/ 138223 w 4757473"/>
              <a:gd name="connsiteY14" fmla="*/ 3414267 h 3637550"/>
              <a:gd name="connsiteX15" fmla="*/ 159488 w 4757473"/>
              <a:gd name="connsiteY15" fmla="*/ 3446164 h 3637550"/>
              <a:gd name="connsiteX16" fmla="*/ 191386 w 4757473"/>
              <a:gd name="connsiteY16" fmla="*/ 3456797 h 3637550"/>
              <a:gd name="connsiteX17" fmla="*/ 255181 w 4757473"/>
              <a:gd name="connsiteY17" fmla="*/ 3488695 h 3637550"/>
              <a:gd name="connsiteX18" fmla="*/ 318977 w 4757473"/>
              <a:gd name="connsiteY18" fmla="*/ 3520592 h 3637550"/>
              <a:gd name="connsiteX19" fmla="*/ 382772 w 4757473"/>
              <a:gd name="connsiteY19" fmla="*/ 3541857 h 3637550"/>
              <a:gd name="connsiteX20" fmla="*/ 414670 w 4757473"/>
              <a:gd name="connsiteY20" fmla="*/ 3563123 h 3637550"/>
              <a:gd name="connsiteX21" fmla="*/ 457200 w 4757473"/>
              <a:gd name="connsiteY21" fmla="*/ 3573755 h 3637550"/>
              <a:gd name="connsiteX22" fmla="*/ 584791 w 4757473"/>
              <a:gd name="connsiteY22" fmla="*/ 3595020 h 3637550"/>
              <a:gd name="connsiteX23" fmla="*/ 786809 w 4757473"/>
              <a:gd name="connsiteY23" fmla="*/ 3616285 h 3637550"/>
              <a:gd name="connsiteX24" fmla="*/ 1307805 w 4757473"/>
              <a:gd name="connsiteY24" fmla="*/ 3637550 h 3637550"/>
              <a:gd name="connsiteX25" fmla="*/ 1892595 w 4757473"/>
              <a:gd name="connsiteY25" fmla="*/ 3626918 h 3637550"/>
              <a:gd name="connsiteX26" fmla="*/ 1956391 w 4757473"/>
              <a:gd name="connsiteY26" fmla="*/ 3605653 h 3637550"/>
              <a:gd name="connsiteX27" fmla="*/ 1988288 w 4757473"/>
              <a:gd name="connsiteY27" fmla="*/ 3595020 h 3637550"/>
              <a:gd name="connsiteX28" fmla="*/ 2052084 w 4757473"/>
              <a:gd name="connsiteY28" fmla="*/ 3552490 h 3637550"/>
              <a:gd name="connsiteX29" fmla="*/ 2083981 w 4757473"/>
              <a:gd name="connsiteY29" fmla="*/ 3541857 h 3637550"/>
              <a:gd name="connsiteX30" fmla="*/ 2126512 w 4757473"/>
              <a:gd name="connsiteY30" fmla="*/ 3478062 h 3637550"/>
              <a:gd name="connsiteX31" fmla="*/ 2147777 w 4757473"/>
              <a:gd name="connsiteY31" fmla="*/ 3446164 h 3637550"/>
              <a:gd name="connsiteX32" fmla="*/ 2179675 w 4757473"/>
              <a:gd name="connsiteY32" fmla="*/ 3414267 h 3637550"/>
              <a:gd name="connsiteX33" fmla="*/ 2211572 w 4757473"/>
              <a:gd name="connsiteY33" fmla="*/ 3350471 h 3637550"/>
              <a:gd name="connsiteX34" fmla="*/ 2222205 w 4757473"/>
              <a:gd name="connsiteY34" fmla="*/ 3318574 h 3637550"/>
              <a:gd name="connsiteX35" fmla="*/ 2243470 w 4757473"/>
              <a:gd name="connsiteY35" fmla="*/ 3276043 h 3637550"/>
              <a:gd name="connsiteX36" fmla="*/ 2254102 w 4757473"/>
              <a:gd name="connsiteY36" fmla="*/ 3233513 h 3637550"/>
              <a:gd name="connsiteX37" fmla="*/ 2275368 w 4757473"/>
              <a:gd name="connsiteY37" fmla="*/ 3169718 h 3637550"/>
              <a:gd name="connsiteX38" fmla="*/ 2286000 w 4757473"/>
              <a:gd name="connsiteY38" fmla="*/ 3127188 h 3637550"/>
              <a:gd name="connsiteX39" fmla="*/ 2307265 w 4757473"/>
              <a:gd name="connsiteY39" fmla="*/ 3063392 h 3637550"/>
              <a:gd name="connsiteX40" fmla="*/ 2317898 w 4757473"/>
              <a:gd name="connsiteY40" fmla="*/ 2978332 h 3637550"/>
              <a:gd name="connsiteX41" fmla="*/ 2328530 w 4757473"/>
              <a:gd name="connsiteY41" fmla="*/ 2946434 h 3637550"/>
              <a:gd name="connsiteX42" fmla="*/ 2339163 w 4757473"/>
              <a:gd name="connsiteY42" fmla="*/ 2882639 h 3637550"/>
              <a:gd name="connsiteX43" fmla="*/ 2360428 w 4757473"/>
              <a:gd name="connsiteY43" fmla="*/ 2818843 h 3637550"/>
              <a:gd name="connsiteX44" fmla="*/ 2392326 w 4757473"/>
              <a:gd name="connsiteY44" fmla="*/ 2733783 h 3637550"/>
              <a:gd name="connsiteX45" fmla="*/ 2402958 w 4757473"/>
              <a:gd name="connsiteY45" fmla="*/ 2701885 h 3637550"/>
              <a:gd name="connsiteX46" fmla="*/ 2445488 w 4757473"/>
              <a:gd name="connsiteY46" fmla="*/ 2638090 h 3637550"/>
              <a:gd name="connsiteX47" fmla="*/ 2466754 w 4757473"/>
              <a:gd name="connsiteY47" fmla="*/ 2574295 h 3637550"/>
              <a:gd name="connsiteX48" fmla="*/ 2488019 w 4757473"/>
              <a:gd name="connsiteY48" fmla="*/ 2553029 h 3637550"/>
              <a:gd name="connsiteX49" fmla="*/ 2509284 w 4757473"/>
              <a:gd name="connsiteY49" fmla="*/ 2521132 h 3637550"/>
              <a:gd name="connsiteX50" fmla="*/ 2541181 w 4757473"/>
              <a:gd name="connsiteY50" fmla="*/ 2499867 h 3637550"/>
              <a:gd name="connsiteX51" fmla="*/ 2583712 w 4757473"/>
              <a:gd name="connsiteY51" fmla="*/ 2446704 h 3637550"/>
              <a:gd name="connsiteX52" fmla="*/ 2594344 w 4757473"/>
              <a:gd name="connsiteY52" fmla="*/ 2414806 h 3637550"/>
              <a:gd name="connsiteX53" fmla="*/ 2658140 w 4757473"/>
              <a:gd name="connsiteY53" fmla="*/ 2372276 h 3637550"/>
              <a:gd name="connsiteX54" fmla="*/ 2690037 w 4757473"/>
              <a:gd name="connsiteY54" fmla="*/ 2351011 h 3637550"/>
              <a:gd name="connsiteX55" fmla="*/ 2785730 w 4757473"/>
              <a:gd name="connsiteY55" fmla="*/ 2319113 h 3637550"/>
              <a:gd name="connsiteX56" fmla="*/ 2817628 w 4757473"/>
              <a:gd name="connsiteY56" fmla="*/ 2308481 h 3637550"/>
              <a:gd name="connsiteX57" fmla="*/ 2849526 w 4757473"/>
              <a:gd name="connsiteY57" fmla="*/ 2287216 h 3637550"/>
              <a:gd name="connsiteX58" fmla="*/ 2913321 w 4757473"/>
              <a:gd name="connsiteY58" fmla="*/ 2265950 h 3637550"/>
              <a:gd name="connsiteX59" fmla="*/ 3009014 w 4757473"/>
              <a:gd name="connsiteY59" fmla="*/ 2244685 h 3637550"/>
              <a:gd name="connsiteX60" fmla="*/ 3242930 w 4757473"/>
              <a:gd name="connsiteY60" fmla="*/ 2234053 h 3637550"/>
              <a:gd name="connsiteX61" fmla="*/ 4412512 w 4757473"/>
              <a:gd name="connsiteY61" fmla="*/ 2223420 h 3637550"/>
              <a:gd name="connsiteX62" fmla="*/ 4497572 w 4757473"/>
              <a:gd name="connsiteY62" fmla="*/ 2212788 h 3637550"/>
              <a:gd name="connsiteX63" fmla="*/ 4561368 w 4757473"/>
              <a:gd name="connsiteY63" fmla="*/ 2191523 h 3637550"/>
              <a:gd name="connsiteX64" fmla="*/ 4582633 w 4757473"/>
              <a:gd name="connsiteY64" fmla="*/ 2170257 h 3637550"/>
              <a:gd name="connsiteX65" fmla="*/ 4646428 w 4757473"/>
              <a:gd name="connsiteY65" fmla="*/ 2127727 h 3637550"/>
              <a:gd name="connsiteX66" fmla="*/ 4652133 w 4757473"/>
              <a:gd name="connsiteY66" fmla="*/ 2028546 h 3637550"/>
              <a:gd name="connsiteX67" fmla="*/ 4655621 w 4757473"/>
              <a:gd name="connsiteY67" fmla="*/ 1989504 h 3637550"/>
              <a:gd name="connsiteX68" fmla="*/ 4650691 w 4757473"/>
              <a:gd name="connsiteY68" fmla="*/ 1930637 h 3637550"/>
              <a:gd name="connsiteX69" fmla="*/ 4655288 w 4757473"/>
              <a:gd name="connsiteY69" fmla="*/ 1847792 h 3637550"/>
              <a:gd name="connsiteX70" fmla="*/ 4652742 w 4757473"/>
              <a:gd name="connsiteY70" fmla="*/ 1760351 h 3637550"/>
              <a:gd name="connsiteX71" fmla="*/ 4656230 w 4757473"/>
              <a:gd name="connsiteY71" fmla="*/ 1717819 h 3637550"/>
              <a:gd name="connsiteX72" fmla="*/ 4666863 w 4757473"/>
              <a:gd name="connsiteY72" fmla="*/ 1652585 h 3637550"/>
              <a:gd name="connsiteX73" fmla="*/ 4660992 w 4757473"/>
              <a:gd name="connsiteY73" fmla="*/ 1256023 h 3637550"/>
              <a:gd name="connsiteX74" fmla="*/ 4752754 w 4757473"/>
              <a:gd name="connsiteY74" fmla="*/ 1160164 h 3637550"/>
              <a:gd name="connsiteX75" fmla="*/ 4742121 w 4757473"/>
              <a:gd name="connsiteY75" fmla="*/ 1053839 h 3637550"/>
              <a:gd name="connsiteX76" fmla="*/ 4720856 w 4757473"/>
              <a:gd name="connsiteY76" fmla="*/ 926248 h 3637550"/>
              <a:gd name="connsiteX77" fmla="*/ 4710223 w 4757473"/>
              <a:gd name="connsiteY77" fmla="*/ 841188 h 3637550"/>
              <a:gd name="connsiteX78" fmla="*/ 4688958 w 4757473"/>
              <a:gd name="connsiteY78" fmla="*/ 734862 h 3637550"/>
              <a:gd name="connsiteX79" fmla="*/ 4667693 w 4757473"/>
              <a:gd name="connsiteY79" fmla="*/ 596639 h 3637550"/>
              <a:gd name="connsiteX80" fmla="*/ 4646428 w 4757473"/>
              <a:gd name="connsiteY80" fmla="*/ 405253 h 3637550"/>
              <a:gd name="connsiteX81" fmla="*/ 4635795 w 4757473"/>
              <a:gd name="connsiteY81" fmla="*/ 373355 h 3637550"/>
              <a:gd name="connsiteX82" fmla="*/ 4625163 w 4757473"/>
              <a:gd name="connsiteY82" fmla="*/ 330825 h 3637550"/>
              <a:gd name="connsiteX83" fmla="*/ 4603898 w 4757473"/>
              <a:gd name="connsiteY83" fmla="*/ 267029 h 3637550"/>
              <a:gd name="connsiteX84" fmla="*/ 4593265 w 4757473"/>
              <a:gd name="connsiteY84" fmla="*/ 235132 h 3637550"/>
              <a:gd name="connsiteX85" fmla="*/ 4518837 w 4757473"/>
              <a:gd name="connsiteY85" fmla="*/ 160704 h 3637550"/>
              <a:gd name="connsiteX86" fmla="*/ 4444409 w 4757473"/>
              <a:gd name="connsiteY86" fmla="*/ 96909 h 3637550"/>
              <a:gd name="connsiteX87" fmla="*/ 4327451 w 4757473"/>
              <a:gd name="connsiteY87" fmla="*/ 65011 h 3637550"/>
              <a:gd name="connsiteX88" fmla="*/ 4284921 w 4757473"/>
              <a:gd name="connsiteY88" fmla="*/ 54378 h 3637550"/>
              <a:gd name="connsiteX89" fmla="*/ 4253023 w 4757473"/>
              <a:gd name="connsiteY89" fmla="*/ 43746 h 3637550"/>
              <a:gd name="connsiteX90" fmla="*/ 4146698 w 4757473"/>
              <a:gd name="connsiteY90" fmla="*/ 33113 h 3637550"/>
              <a:gd name="connsiteX91" fmla="*/ 4114800 w 4757473"/>
              <a:gd name="connsiteY91" fmla="*/ 22481 h 3637550"/>
              <a:gd name="connsiteX92" fmla="*/ 3732028 w 4757473"/>
              <a:gd name="connsiteY92" fmla="*/ 1216 h 3637550"/>
              <a:gd name="connsiteX93" fmla="*/ 2041451 w 4757473"/>
              <a:gd name="connsiteY93" fmla="*/ 11848 h 3637550"/>
              <a:gd name="connsiteX94" fmla="*/ 1722475 w 4757473"/>
              <a:gd name="connsiteY94" fmla="*/ 22481 h 3637550"/>
              <a:gd name="connsiteX95" fmla="*/ 1318437 w 4757473"/>
              <a:gd name="connsiteY95" fmla="*/ 43746 h 3637550"/>
              <a:gd name="connsiteX96" fmla="*/ 1084521 w 4757473"/>
              <a:gd name="connsiteY96" fmla="*/ 75643 h 3637550"/>
              <a:gd name="connsiteX97" fmla="*/ 978195 w 4757473"/>
              <a:gd name="connsiteY97" fmla="*/ 96909 h 3637550"/>
              <a:gd name="connsiteX98" fmla="*/ 925033 w 4757473"/>
              <a:gd name="connsiteY98" fmla="*/ 107541 h 3637550"/>
              <a:gd name="connsiteX99" fmla="*/ 882502 w 4757473"/>
              <a:gd name="connsiteY99" fmla="*/ 118174 h 3637550"/>
              <a:gd name="connsiteX100" fmla="*/ 818707 w 4757473"/>
              <a:gd name="connsiteY100" fmla="*/ 128806 h 3637550"/>
              <a:gd name="connsiteX101" fmla="*/ 754912 w 4757473"/>
              <a:gd name="connsiteY101" fmla="*/ 150071 h 3637550"/>
              <a:gd name="connsiteX102" fmla="*/ 691116 w 4757473"/>
              <a:gd name="connsiteY102" fmla="*/ 192602 h 3637550"/>
              <a:gd name="connsiteX103" fmla="*/ 659219 w 4757473"/>
              <a:gd name="connsiteY103" fmla="*/ 213867 h 3637550"/>
              <a:gd name="connsiteX104" fmla="*/ 595423 w 4757473"/>
              <a:gd name="connsiteY104" fmla="*/ 235132 h 3637550"/>
              <a:gd name="connsiteX105" fmla="*/ 563526 w 4757473"/>
              <a:gd name="connsiteY105" fmla="*/ 256397 h 3637550"/>
              <a:gd name="connsiteX106" fmla="*/ 531628 w 4757473"/>
              <a:gd name="connsiteY106" fmla="*/ 288295 h 3637550"/>
              <a:gd name="connsiteX107" fmla="*/ 467833 w 4757473"/>
              <a:gd name="connsiteY107" fmla="*/ 309560 h 3637550"/>
              <a:gd name="connsiteX108" fmla="*/ 425302 w 4757473"/>
              <a:gd name="connsiteY108" fmla="*/ 330825 h 3637550"/>
              <a:gd name="connsiteX109" fmla="*/ 393405 w 4757473"/>
              <a:gd name="connsiteY109" fmla="*/ 352090 h 3637550"/>
              <a:gd name="connsiteX110" fmla="*/ 361507 w 4757473"/>
              <a:gd name="connsiteY110" fmla="*/ 362723 h 3637550"/>
              <a:gd name="connsiteX111" fmla="*/ 297712 w 4757473"/>
              <a:gd name="connsiteY111" fmla="*/ 405253 h 3637550"/>
              <a:gd name="connsiteX112" fmla="*/ 265814 w 4757473"/>
              <a:gd name="connsiteY112" fmla="*/ 426518 h 3637550"/>
              <a:gd name="connsiteX0" fmla="*/ 265814 w 4757473"/>
              <a:gd name="connsiteY0" fmla="*/ 426518 h 3637550"/>
              <a:gd name="connsiteX1" fmla="*/ 265814 w 4757473"/>
              <a:gd name="connsiteY1" fmla="*/ 426518 h 3637550"/>
              <a:gd name="connsiteX2" fmla="*/ 180754 w 4757473"/>
              <a:gd name="connsiteY2" fmla="*/ 479681 h 3637550"/>
              <a:gd name="connsiteX3" fmla="*/ 127591 w 4757473"/>
              <a:gd name="connsiteY3" fmla="*/ 532843 h 3637550"/>
              <a:gd name="connsiteX4" fmla="*/ 116958 w 4757473"/>
              <a:gd name="connsiteY4" fmla="*/ 575374 h 3637550"/>
              <a:gd name="connsiteX5" fmla="*/ 74428 w 4757473"/>
              <a:gd name="connsiteY5" fmla="*/ 671067 h 3637550"/>
              <a:gd name="connsiteX6" fmla="*/ 53163 w 4757473"/>
              <a:gd name="connsiteY6" fmla="*/ 756127 h 3637550"/>
              <a:gd name="connsiteX7" fmla="*/ 31898 w 4757473"/>
              <a:gd name="connsiteY7" fmla="*/ 862453 h 3637550"/>
              <a:gd name="connsiteX8" fmla="*/ 21265 w 4757473"/>
              <a:gd name="connsiteY8" fmla="*/ 1266490 h 3637550"/>
              <a:gd name="connsiteX9" fmla="*/ 0 w 4757473"/>
              <a:gd name="connsiteY9" fmla="*/ 1649262 h 3637550"/>
              <a:gd name="connsiteX10" fmla="*/ 10633 w 4757473"/>
              <a:gd name="connsiteY10" fmla="*/ 3127188 h 3637550"/>
              <a:gd name="connsiteX11" fmla="*/ 31898 w 4757473"/>
              <a:gd name="connsiteY11" fmla="*/ 3201616 h 3637550"/>
              <a:gd name="connsiteX12" fmla="*/ 63795 w 4757473"/>
              <a:gd name="connsiteY12" fmla="*/ 3307941 h 3637550"/>
              <a:gd name="connsiteX13" fmla="*/ 85061 w 4757473"/>
              <a:gd name="connsiteY13" fmla="*/ 3329206 h 3637550"/>
              <a:gd name="connsiteX14" fmla="*/ 138223 w 4757473"/>
              <a:gd name="connsiteY14" fmla="*/ 3414267 h 3637550"/>
              <a:gd name="connsiteX15" fmla="*/ 159488 w 4757473"/>
              <a:gd name="connsiteY15" fmla="*/ 3446164 h 3637550"/>
              <a:gd name="connsiteX16" fmla="*/ 191386 w 4757473"/>
              <a:gd name="connsiteY16" fmla="*/ 3456797 h 3637550"/>
              <a:gd name="connsiteX17" fmla="*/ 255181 w 4757473"/>
              <a:gd name="connsiteY17" fmla="*/ 3488695 h 3637550"/>
              <a:gd name="connsiteX18" fmla="*/ 318977 w 4757473"/>
              <a:gd name="connsiteY18" fmla="*/ 3520592 h 3637550"/>
              <a:gd name="connsiteX19" fmla="*/ 382772 w 4757473"/>
              <a:gd name="connsiteY19" fmla="*/ 3541857 h 3637550"/>
              <a:gd name="connsiteX20" fmla="*/ 414670 w 4757473"/>
              <a:gd name="connsiteY20" fmla="*/ 3563123 h 3637550"/>
              <a:gd name="connsiteX21" fmla="*/ 457200 w 4757473"/>
              <a:gd name="connsiteY21" fmla="*/ 3573755 h 3637550"/>
              <a:gd name="connsiteX22" fmla="*/ 584791 w 4757473"/>
              <a:gd name="connsiteY22" fmla="*/ 3595020 h 3637550"/>
              <a:gd name="connsiteX23" fmla="*/ 786809 w 4757473"/>
              <a:gd name="connsiteY23" fmla="*/ 3616285 h 3637550"/>
              <a:gd name="connsiteX24" fmla="*/ 1307805 w 4757473"/>
              <a:gd name="connsiteY24" fmla="*/ 3637550 h 3637550"/>
              <a:gd name="connsiteX25" fmla="*/ 1892595 w 4757473"/>
              <a:gd name="connsiteY25" fmla="*/ 3626918 h 3637550"/>
              <a:gd name="connsiteX26" fmla="*/ 1956391 w 4757473"/>
              <a:gd name="connsiteY26" fmla="*/ 3605653 h 3637550"/>
              <a:gd name="connsiteX27" fmla="*/ 1988288 w 4757473"/>
              <a:gd name="connsiteY27" fmla="*/ 3595020 h 3637550"/>
              <a:gd name="connsiteX28" fmla="*/ 2052084 w 4757473"/>
              <a:gd name="connsiteY28" fmla="*/ 3552490 h 3637550"/>
              <a:gd name="connsiteX29" fmla="*/ 2083981 w 4757473"/>
              <a:gd name="connsiteY29" fmla="*/ 3541857 h 3637550"/>
              <a:gd name="connsiteX30" fmla="*/ 2126512 w 4757473"/>
              <a:gd name="connsiteY30" fmla="*/ 3478062 h 3637550"/>
              <a:gd name="connsiteX31" fmla="*/ 2147777 w 4757473"/>
              <a:gd name="connsiteY31" fmla="*/ 3446164 h 3637550"/>
              <a:gd name="connsiteX32" fmla="*/ 2179675 w 4757473"/>
              <a:gd name="connsiteY32" fmla="*/ 3414267 h 3637550"/>
              <a:gd name="connsiteX33" fmla="*/ 2211572 w 4757473"/>
              <a:gd name="connsiteY33" fmla="*/ 3350471 h 3637550"/>
              <a:gd name="connsiteX34" fmla="*/ 2222205 w 4757473"/>
              <a:gd name="connsiteY34" fmla="*/ 3318574 h 3637550"/>
              <a:gd name="connsiteX35" fmla="*/ 2243470 w 4757473"/>
              <a:gd name="connsiteY35" fmla="*/ 3276043 h 3637550"/>
              <a:gd name="connsiteX36" fmla="*/ 2254102 w 4757473"/>
              <a:gd name="connsiteY36" fmla="*/ 3233513 h 3637550"/>
              <a:gd name="connsiteX37" fmla="*/ 2275368 w 4757473"/>
              <a:gd name="connsiteY37" fmla="*/ 3169718 h 3637550"/>
              <a:gd name="connsiteX38" fmla="*/ 2286000 w 4757473"/>
              <a:gd name="connsiteY38" fmla="*/ 3127188 h 3637550"/>
              <a:gd name="connsiteX39" fmla="*/ 2307265 w 4757473"/>
              <a:gd name="connsiteY39" fmla="*/ 3063392 h 3637550"/>
              <a:gd name="connsiteX40" fmla="*/ 2317898 w 4757473"/>
              <a:gd name="connsiteY40" fmla="*/ 2978332 h 3637550"/>
              <a:gd name="connsiteX41" fmla="*/ 2328530 w 4757473"/>
              <a:gd name="connsiteY41" fmla="*/ 2946434 h 3637550"/>
              <a:gd name="connsiteX42" fmla="*/ 2339163 w 4757473"/>
              <a:gd name="connsiteY42" fmla="*/ 2882639 h 3637550"/>
              <a:gd name="connsiteX43" fmla="*/ 2360428 w 4757473"/>
              <a:gd name="connsiteY43" fmla="*/ 2818843 h 3637550"/>
              <a:gd name="connsiteX44" fmla="*/ 2392326 w 4757473"/>
              <a:gd name="connsiteY44" fmla="*/ 2733783 h 3637550"/>
              <a:gd name="connsiteX45" fmla="*/ 2402958 w 4757473"/>
              <a:gd name="connsiteY45" fmla="*/ 2701885 h 3637550"/>
              <a:gd name="connsiteX46" fmla="*/ 2445488 w 4757473"/>
              <a:gd name="connsiteY46" fmla="*/ 2638090 h 3637550"/>
              <a:gd name="connsiteX47" fmla="*/ 2466754 w 4757473"/>
              <a:gd name="connsiteY47" fmla="*/ 2574295 h 3637550"/>
              <a:gd name="connsiteX48" fmla="*/ 2488019 w 4757473"/>
              <a:gd name="connsiteY48" fmla="*/ 2553029 h 3637550"/>
              <a:gd name="connsiteX49" fmla="*/ 2509284 w 4757473"/>
              <a:gd name="connsiteY49" fmla="*/ 2521132 h 3637550"/>
              <a:gd name="connsiteX50" fmla="*/ 2541181 w 4757473"/>
              <a:gd name="connsiteY50" fmla="*/ 2499867 h 3637550"/>
              <a:gd name="connsiteX51" fmla="*/ 2583712 w 4757473"/>
              <a:gd name="connsiteY51" fmla="*/ 2446704 h 3637550"/>
              <a:gd name="connsiteX52" fmla="*/ 2594344 w 4757473"/>
              <a:gd name="connsiteY52" fmla="*/ 2414806 h 3637550"/>
              <a:gd name="connsiteX53" fmla="*/ 2658140 w 4757473"/>
              <a:gd name="connsiteY53" fmla="*/ 2372276 h 3637550"/>
              <a:gd name="connsiteX54" fmla="*/ 2690037 w 4757473"/>
              <a:gd name="connsiteY54" fmla="*/ 2351011 h 3637550"/>
              <a:gd name="connsiteX55" fmla="*/ 2785730 w 4757473"/>
              <a:gd name="connsiteY55" fmla="*/ 2319113 h 3637550"/>
              <a:gd name="connsiteX56" fmla="*/ 2817628 w 4757473"/>
              <a:gd name="connsiteY56" fmla="*/ 2308481 h 3637550"/>
              <a:gd name="connsiteX57" fmla="*/ 2849526 w 4757473"/>
              <a:gd name="connsiteY57" fmla="*/ 2287216 h 3637550"/>
              <a:gd name="connsiteX58" fmla="*/ 2913321 w 4757473"/>
              <a:gd name="connsiteY58" fmla="*/ 2265950 h 3637550"/>
              <a:gd name="connsiteX59" fmla="*/ 3009014 w 4757473"/>
              <a:gd name="connsiteY59" fmla="*/ 2244685 h 3637550"/>
              <a:gd name="connsiteX60" fmla="*/ 3242930 w 4757473"/>
              <a:gd name="connsiteY60" fmla="*/ 2234053 h 3637550"/>
              <a:gd name="connsiteX61" fmla="*/ 4412512 w 4757473"/>
              <a:gd name="connsiteY61" fmla="*/ 2223420 h 3637550"/>
              <a:gd name="connsiteX62" fmla="*/ 4497572 w 4757473"/>
              <a:gd name="connsiteY62" fmla="*/ 2212788 h 3637550"/>
              <a:gd name="connsiteX63" fmla="*/ 4561368 w 4757473"/>
              <a:gd name="connsiteY63" fmla="*/ 2191523 h 3637550"/>
              <a:gd name="connsiteX64" fmla="*/ 4582633 w 4757473"/>
              <a:gd name="connsiteY64" fmla="*/ 2170257 h 3637550"/>
              <a:gd name="connsiteX65" fmla="*/ 4646428 w 4757473"/>
              <a:gd name="connsiteY65" fmla="*/ 2127727 h 3637550"/>
              <a:gd name="connsiteX66" fmla="*/ 4652133 w 4757473"/>
              <a:gd name="connsiteY66" fmla="*/ 2028546 h 3637550"/>
              <a:gd name="connsiteX67" fmla="*/ 4655621 w 4757473"/>
              <a:gd name="connsiteY67" fmla="*/ 1989504 h 3637550"/>
              <a:gd name="connsiteX68" fmla="*/ 4650691 w 4757473"/>
              <a:gd name="connsiteY68" fmla="*/ 1930637 h 3637550"/>
              <a:gd name="connsiteX69" fmla="*/ 4655288 w 4757473"/>
              <a:gd name="connsiteY69" fmla="*/ 1847792 h 3637550"/>
              <a:gd name="connsiteX70" fmla="*/ 4652742 w 4757473"/>
              <a:gd name="connsiteY70" fmla="*/ 1760351 h 3637550"/>
              <a:gd name="connsiteX71" fmla="*/ 4656230 w 4757473"/>
              <a:gd name="connsiteY71" fmla="*/ 1717819 h 3637550"/>
              <a:gd name="connsiteX72" fmla="*/ 4666863 w 4757473"/>
              <a:gd name="connsiteY72" fmla="*/ 1652585 h 3637550"/>
              <a:gd name="connsiteX73" fmla="*/ 4660992 w 4757473"/>
              <a:gd name="connsiteY73" fmla="*/ 1256023 h 3637550"/>
              <a:gd name="connsiteX74" fmla="*/ 4752754 w 4757473"/>
              <a:gd name="connsiteY74" fmla="*/ 1160164 h 3637550"/>
              <a:gd name="connsiteX75" fmla="*/ 4742121 w 4757473"/>
              <a:gd name="connsiteY75" fmla="*/ 1053839 h 3637550"/>
              <a:gd name="connsiteX76" fmla="*/ 4720856 w 4757473"/>
              <a:gd name="connsiteY76" fmla="*/ 926248 h 3637550"/>
              <a:gd name="connsiteX77" fmla="*/ 4710223 w 4757473"/>
              <a:gd name="connsiteY77" fmla="*/ 841188 h 3637550"/>
              <a:gd name="connsiteX78" fmla="*/ 4688958 w 4757473"/>
              <a:gd name="connsiteY78" fmla="*/ 734862 h 3637550"/>
              <a:gd name="connsiteX79" fmla="*/ 4667693 w 4757473"/>
              <a:gd name="connsiteY79" fmla="*/ 596639 h 3637550"/>
              <a:gd name="connsiteX80" fmla="*/ 4646428 w 4757473"/>
              <a:gd name="connsiteY80" fmla="*/ 405253 h 3637550"/>
              <a:gd name="connsiteX81" fmla="*/ 4635795 w 4757473"/>
              <a:gd name="connsiteY81" fmla="*/ 373355 h 3637550"/>
              <a:gd name="connsiteX82" fmla="*/ 4625163 w 4757473"/>
              <a:gd name="connsiteY82" fmla="*/ 330825 h 3637550"/>
              <a:gd name="connsiteX83" fmla="*/ 4603898 w 4757473"/>
              <a:gd name="connsiteY83" fmla="*/ 267029 h 3637550"/>
              <a:gd name="connsiteX84" fmla="*/ 4593265 w 4757473"/>
              <a:gd name="connsiteY84" fmla="*/ 235132 h 3637550"/>
              <a:gd name="connsiteX85" fmla="*/ 4518837 w 4757473"/>
              <a:gd name="connsiteY85" fmla="*/ 160704 h 3637550"/>
              <a:gd name="connsiteX86" fmla="*/ 4444409 w 4757473"/>
              <a:gd name="connsiteY86" fmla="*/ 96909 h 3637550"/>
              <a:gd name="connsiteX87" fmla="*/ 4327451 w 4757473"/>
              <a:gd name="connsiteY87" fmla="*/ 65011 h 3637550"/>
              <a:gd name="connsiteX88" fmla="*/ 4284921 w 4757473"/>
              <a:gd name="connsiteY88" fmla="*/ 54378 h 3637550"/>
              <a:gd name="connsiteX89" fmla="*/ 4253023 w 4757473"/>
              <a:gd name="connsiteY89" fmla="*/ 43746 h 3637550"/>
              <a:gd name="connsiteX90" fmla="*/ 4146698 w 4757473"/>
              <a:gd name="connsiteY90" fmla="*/ 33113 h 3637550"/>
              <a:gd name="connsiteX91" fmla="*/ 4114800 w 4757473"/>
              <a:gd name="connsiteY91" fmla="*/ 22481 h 3637550"/>
              <a:gd name="connsiteX92" fmla="*/ 3732028 w 4757473"/>
              <a:gd name="connsiteY92" fmla="*/ 1216 h 3637550"/>
              <a:gd name="connsiteX93" fmla="*/ 2041451 w 4757473"/>
              <a:gd name="connsiteY93" fmla="*/ 11848 h 3637550"/>
              <a:gd name="connsiteX94" fmla="*/ 1722475 w 4757473"/>
              <a:gd name="connsiteY94" fmla="*/ 22481 h 3637550"/>
              <a:gd name="connsiteX95" fmla="*/ 1318437 w 4757473"/>
              <a:gd name="connsiteY95" fmla="*/ 43746 h 3637550"/>
              <a:gd name="connsiteX96" fmla="*/ 1084521 w 4757473"/>
              <a:gd name="connsiteY96" fmla="*/ 75643 h 3637550"/>
              <a:gd name="connsiteX97" fmla="*/ 978195 w 4757473"/>
              <a:gd name="connsiteY97" fmla="*/ 96909 h 3637550"/>
              <a:gd name="connsiteX98" fmla="*/ 925033 w 4757473"/>
              <a:gd name="connsiteY98" fmla="*/ 107541 h 3637550"/>
              <a:gd name="connsiteX99" fmla="*/ 882502 w 4757473"/>
              <a:gd name="connsiteY99" fmla="*/ 118174 h 3637550"/>
              <a:gd name="connsiteX100" fmla="*/ 818707 w 4757473"/>
              <a:gd name="connsiteY100" fmla="*/ 128806 h 3637550"/>
              <a:gd name="connsiteX101" fmla="*/ 754912 w 4757473"/>
              <a:gd name="connsiteY101" fmla="*/ 150071 h 3637550"/>
              <a:gd name="connsiteX102" fmla="*/ 691116 w 4757473"/>
              <a:gd name="connsiteY102" fmla="*/ 192602 h 3637550"/>
              <a:gd name="connsiteX103" fmla="*/ 659219 w 4757473"/>
              <a:gd name="connsiteY103" fmla="*/ 213867 h 3637550"/>
              <a:gd name="connsiteX104" fmla="*/ 595423 w 4757473"/>
              <a:gd name="connsiteY104" fmla="*/ 235132 h 3637550"/>
              <a:gd name="connsiteX105" fmla="*/ 563526 w 4757473"/>
              <a:gd name="connsiteY105" fmla="*/ 256397 h 3637550"/>
              <a:gd name="connsiteX106" fmla="*/ 531628 w 4757473"/>
              <a:gd name="connsiteY106" fmla="*/ 288295 h 3637550"/>
              <a:gd name="connsiteX107" fmla="*/ 467833 w 4757473"/>
              <a:gd name="connsiteY107" fmla="*/ 309560 h 3637550"/>
              <a:gd name="connsiteX108" fmla="*/ 425302 w 4757473"/>
              <a:gd name="connsiteY108" fmla="*/ 330825 h 3637550"/>
              <a:gd name="connsiteX109" fmla="*/ 393405 w 4757473"/>
              <a:gd name="connsiteY109" fmla="*/ 352090 h 3637550"/>
              <a:gd name="connsiteX110" fmla="*/ 361507 w 4757473"/>
              <a:gd name="connsiteY110" fmla="*/ 362723 h 3637550"/>
              <a:gd name="connsiteX111" fmla="*/ 297712 w 4757473"/>
              <a:gd name="connsiteY111" fmla="*/ 405253 h 3637550"/>
              <a:gd name="connsiteX112" fmla="*/ 265814 w 4757473"/>
              <a:gd name="connsiteY112" fmla="*/ 426518 h 3637550"/>
              <a:gd name="connsiteX0" fmla="*/ 265814 w 4744448"/>
              <a:gd name="connsiteY0" fmla="*/ 426518 h 3637550"/>
              <a:gd name="connsiteX1" fmla="*/ 265814 w 4744448"/>
              <a:gd name="connsiteY1" fmla="*/ 426518 h 3637550"/>
              <a:gd name="connsiteX2" fmla="*/ 180754 w 4744448"/>
              <a:gd name="connsiteY2" fmla="*/ 479681 h 3637550"/>
              <a:gd name="connsiteX3" fmla="*/ 127591 w 4744448"/>
              <a:gd name="connsiteY3" fmla="*/ 532843 h 3637550"/>
              <a:gd name="connsiteX4" fmla="*/ 116958 w 4744448"/>
              <a:gd name="connsiteY4" fmla="*/ 575374 h 3637550"/>
              <a:gd name="connsiteX5" fmla="*/ 74428 w 4744448"/>
              <a:gd name="connsiteY5" fmla="*/ 671067 h 3637550"/>
              <a:gd name="connsiteX6" fmla="*/ 53163 w 4744448"/>
              <a:gd name="connsiteY6" fmla="*/ 756127 h 3637550"/>
              <a:gd name="connsiteX7" fmla="*/ 31898 w 4744448"/>
              <a:gd name="connsiteY7" fmla="*/ 862453 h 3637550"/>
              <a:gd name="connsiteX8" fmla="*/ 21265 w 4744448"/>
              <a:gd name="connsiteY8" fmla="*/ 1266490 h 3637550"/>
              <a:gd name="connsiteX9" fmla="*/ 0 w 4744448"/>
              <a:gd name="connsiteY9" fmla="*/ 1649262 h 3637550"/>
              <a:gd name="connsiteX10" fmla="*/ 10633 w 4744448"/>
              <a:gd name="connsiteY10" fmla="*/ 3127188 h 3637550"/>
              <a:gd name="connsiteX11" fmla="*/ 31898 w 4744448"/>
              <a:gd name="connsiteY11" fmla="*/ 3201616 h 3637550"/>
              <a:gd name="connsiteX12" fmla="*/ 63795 w 4744448"/>
              <a:gd name="connsiteY12" fmla="*/ 3307941 h 3637550"/>
              <a:gd name="connsiteX13" fmla="*/ 85061 w 4744448"/>
              <a:gd name="connsiteY13" fmla="*/ 3329206 h 3637550"/>
              <a:gd name="connsiteX14" fmla="*/ 138223 w 4744448"/>
              <a:gd name="connsiteY14" fmla="*/ 3414267 h 3637550"/>
              <a:gd name="connsiteX15" fmla="*/ 159488 w 4744448"/>
              <a:gd name="connsiteY15" fmla="*/ 3446164 h 3637550"/>
              <a:gd name="connsiteX16" fmla="*/ 191386 w 4744448"/>
              <a:gd name="connsiteY16" fmla="*/ 3456797 h 3637550"/>
              <a:gd name="connsiteX17" fmla="*/ 255181 w 4744448"/>
              <a:gd name="connsiteY17" fmla="*/ 3488695 h 3637550"/>
              <a:gd name="connsiteX18" fmla="*/ 318977 w 4744448"/>
              <a:gd name="connsiteY18" fmla="*/ 3520592 h 3637550"/>
              <a:gd name="connsiteX19" fmla="*/ 382772 w 4744448"/>
              <a:gd name="connsiteY19" fmla="*/ 3541857 h 3637550"/>
              <a:gd name="connsiteX20" fmla="*/ 414670 w 4744448"/>
              <a:gd name="connsiteY20" fmla="*/ 3563123 h 3637550"/>
              <a:gd name="connsiteX21" fmla="*/ 457200 w 4744448"/>
              <a:gd name="connsiteY21" fmla="*/ 3573755 h 3637550"/>
              <a:gd name="connsiteX22" fmla="*/ 584791 w 4744448"/>
              <a:gd name="connsiteY22" fmla="*/ 3595020 h 3637550"/>
              <a:gd name="connsiteX23" fmla="*/ 786809 w 4744448"/>
              <a:gd name="connsiteY23" fmla="*/ 3616285 h 3637550"/>
              <a:gd name="connsiteX24" fmla="*/ 1307805 w 4744448"/>
              <a:gd name="connsiteY24" fmla="*/ 3637550 h 3637550"/>
              <a:gd name="connsiteX25" fmla="*/ 1892595 w 4744448"/>
              <a:gd name="connsiteY25" fmla="*/ 3626918 h 3637550"/>
              <a:gd name="connsiteX26" fmla="*/ 1956391 w 4744448"/>
              <a:gd name="connsiteY26" fmla="*/ 3605653 h 3637550"/>
              <a:gd name="connsiteX27" fmla="*/ 1988288 w 4744448"/>
              <a:gd name="connsiteY27" fmla="*/ 3595020 h 3637550"/>
              <a:gd name="connsiteX28" fmla="*/ 2052084 w 4744448"/>
              <a:gd name="connsiteY28" fmla="*/ 3552490 h 3637550"/>
              <a:gd name="connsiteX29" fmla="*/ 2083981 w 4744448"/>
              <a:gd name="connsiteY29" fmla="*/ 3541857 h 3637550"/>
              <a:gd name="connsiteX30" fmla="*/ 2126512 w 4744448"/>
              <a:gd name="connsiteY30" fmla="*/ 3478062 h 3637550"/>
              <a:gd name="connsiteX31" fmla="*/ 2147777 w 4744448"/>
              <a:gd name="connsiteY31" fmla="*/ 3446164 h 3637550"/>
              <a:gd name="connsiteX32" fmla="*/ 2179675 w 4744448"/>
              <a:gd name="connsiteY32" fmla="*/ 3414267 h 3637550"/>
              <a:gd name="connsiteX33" fmla="*/ 2211572 w 4744448"/>
              <a:gd name="connsiteY33" fmla="*/ 3350471 h 3637550"/>
              <a:gd name="connsiteX34" fmla="*/ 2222205 w 4744448"/>
              <a:gd name="connsiteY34" fmla="*/ 3318574 h 3637550"/>
              <a:gd name="connsiteX35" fmla="*/ 2243470 w 4744448"/>
              <a:gd name="connsiteY35" fmla="*/ 3276043 h 3637550"/>
              <a:gd name="connsiteX36" fmla="*/ 2254102 w 4744448"/>
              <a:gd name="connsiteY36" fmla="*/ 3233513 h 3637550"/>
              <a:gd name="connsiteX37" fmla="*/ 2275368 w 4744448"/>
              <a:gd name="connsiteY37" fmla="*/ 3169718 h 3637550"/>
              <a:gd name="connsiteX38" fmla="*/ 2286000 w 4744448"/>
              <a:gd name="connsiteY38" fmla="*/ 3127188 h 3637550"/>
              <a:gd name="connsiteX39" fmla="*/ 2307265 w 4744448"/>
              <a:gd name="connsiteY39" fmla="*/ 3063392 h 3637550"/>
              <a:gd name="connsiteX40" fmla="*/ 2317898 w 4744448"/>
              <a:gd name="connsiteY40" fmla="*/ 2978332 h 3637550"/>
              <a:gd name="connsiteX41" fmla="*/ 2328530 w 4744448"/>
              <a:gd name="connsiteY41" fmla="*/ 2946434 h 3637550"/>
              <a:gd name="connsiteX42" fmla="*/ 2339163 w 4744448"/>
              <a:gd name="connsiteY42" fmla="*/ 2882639 h 3637550"/>
              <a:gd name="connsiteX43" fmla="*/ 2360428 w 4744448"/>
              <a:gd name="connsiteY43" fmla="*/ 2818843 h 3637550"/>
              <a:gd name="connsiteX44" fmla="*/ 2392326 w 4744448"/>
              <a:gd name="connsiteY44" fmla="*/ 2733783 h 3637550"/>
              <a:gd name="connsiteX45" fmla="*/ 2402958 w 4744448"/>
              <a:gd name="connsiteY45" fmla="*/ 2701885 h 3637550"/>
              <a:gd name="connsiteX46" fmla="*/ 2445488 w 4744448"/>
              <a:gd name="connsiteY46" fmla="*/ 2638090 h 3637550"/>
              <a:gd name="connsiteX47" fmla="*/ 2466754 w 4744448"/>
              <a:gd name="connsiteY47" fmla="*/ 2574295 h 3637550"/>
              <a:gd name="connsiteX48" fmla="*/ 2488019 w 4744448"/>
              <a:gd name="connsiteY48" fmla="*/ 2553029 h 3637550"/>
              <a:gd name="connsiteX49" fmla="*/ 2509284 w 4744448"/>
              <a:gd name="connsiteY49" fmla="*/ 2521132 h 3637550"/>
              <a:gd name="connsiteX50" fmla="*/ 2541181 w 4744448"/>
              <a:gd name="connsiteY50" fmla="*/ 2499867 h 3637550"/>
              <a:gd name="connsiteX51" fmla="*/ 2583712 w 4744448"/>
              <a:gd name="connsiteY51" fmla="*/ 2446704 h 3637550"/>
              <a:gd name="connsiteX52" fmla="*/ 2594344 w 4744448"/>
              <a:gd name="connsiteY52" fmla="*/ 2414806 h 3637550"/>
              <a:gd name="connsiteX53" fmla="*/ 2658140 w 4744448"/>
              <a:gd name="connsiteY53" fmla="*/ 2372276 h 3637550"/>
              <a:gd name="connsiteX54" fmla="*/ 2690037 w 4744448"/>
              <a:gd name="connsiteY54" fmla="*/ 2351011 h 3637550"/>
              <a:gd name="connsiteX55" fmla="*/ 2785730 w 4744448"/>
              <a:gd name="connsiteY55" fmla="*/ 2319113 h 3637550"/>
              <a:gd name="connsiteX56" fmla="*/ 2817628 w 4744448"/>
              <a:gd name="connsiteY56" fmla="*/ 2308481 h 3637550"/>
              <a:gd name="connsiteX57" fmla="*/ 2849526 w 4744448"/>
              <a:gd name="connsiteY57" fmla="*/ 2287216 h 3637550"/>
              <a:gd name="connsiteX58" fmla="*/ 2913321 w 4744448"/>
              <a:gd name="connsiteY58" fmla="*/ 2265950 h 3637550"/>
              <a:gd name="connsiteX59" fmla="*/ 3009014 w 4744448"/>
              <a:gd name="connsiteY59" fmla="*/ 2244685 h 3637550"/>
              <a:gd name="connsiteX60" fmla="*/ 3242930 w 4744448"/>
              <a:gd name="connsiteY60" fmla="*/ 2234053 h 3637550"/>
              <a:gd name="connsiteX61" fmla="*/ 4412512 w 4744448"/>
              <a:gd name="connsiteY61" fmla="*/ 2223420 h 3637550"/>
              <a:gd name="connsiteX62" fmla="*/ 4497572 w 4744448"/>
              <a:gd name="connsiteY62" fmla="*/ 2212788 h 3637550"/>
              <a:gd name="connsiteX63" fmla="*/ 4561368 w 4744448"/>
              <a:gd name="connsiteY63" fmla="*/ 2191523 h 3637550"/>
              <a:gd name="connsiteX64" fmla="*/ 4582633 w 4744448"/>
              <a:gd name="connsiteY64" fmla="*/ 2170257 h 3637550"/>
              <a:gd name="connsiteX65" fmla="*/ 4646428 w 4744448"/>
              <a:gd name="connsiteY65" fmla="*/ 2127727 h 3637550"/>
              <a:gd name="connsiteX66" fmla="*/ 4652133 w 4744448"/>
              <a:gd name="connsiteY66" fmla="*/ 2028546 h 3637550"/>
              <a:gd name="connsiteX67" fmla="*/ 4655621 w 4744448"/>
              <a:gd name="connsiteY67" fmla="*/ 1989504 h 3637550"/>
              <a:gd name="connsiteX68" fmla="*/ 4650691 w 4744448"/>
              <a:gd name="connsiteY68" fmla="*/ 1930637 h 3637550"/>
              <a:gd name="connsiteX69" fmla="*/ 4655288 w 4744448"/>
              <a:gd name="connsiteY69" fmla="*/ 1847792 h 3637550"/>
              <a:gd name="connsiteX70" fmla="*/ 4652742 w 4744448"/>
              <a:gd name="connsiteY70" fmla="*/ 1760351 h 3637550"/>
              <a:gd name="connsiteX71" fmla="*/ 4656230 w 4744448"/>
              <a:gd name="connsiteY71" fmla="*/ 1717819 h 3637550"/>
              <a:gd name="connsiteX72" fmla="*/ 4666863 w 4744448"/>
              <a:gd name="connsiteY72" fmla="*/ 1652585 h 3637550"/>
              <a:gd name="connsiteX73" fmla="*/ 4660992 w 4744448"/>
              <a:gd name="connsiteY73" fmla="*/ 1256023 h 3637550"/>
              <a:gd name="connsiteX74" fmla="*/ 4659886 w 4744448"/>
              <a:gd name="connsiteY74" fmla="*/ 1160164 h 3637550"/>
              <a:gd name="connsiteX75" fmla="*/ 4742121 w 4744448"/>
              <a:gd name="connsiteY75" fmla="*/ 1053839 h 3637550"/>
              <a:gd name="connsiteX76" fmla="*/ 4720856 w 4744448"/>
              <a:gd name="connsiteY76" fmla="*/ 926248 h 3637550"/>
              <a:gd name="connsiteX77" fmla="*/ 4710223 w 4744448"/>
              <a:gd name="connsiteY77" fmla="*/ 841188 h 3637550"/>
              <a:gd name="connsiteX78" fmla="*/ 4688958 w 4744448"/>
              <a:gd name="connsiteY78" fmla="*/ 734862 h 3637550"/>
              <a:gd name="connsiteX79" fmla="*/ 4667693 w 4744448"/>
              <a:gd name="connsiteY79" fmla="*/ 596639 h 3637550"/>
              <a:gd name="connsiteX80" fmla="*/ 4646428 w 4744448"/>
              <a:gd name="connsiteY80" fmla="*/ 405253 h 3637550"/>
              <a:gd name="connsiteX81" fmla="*/ 4635795 w 4744448"/>
              <a:gd name="connsiteY81" fmla="*/ 373355 h 3637550"/>
              <a:gd name="connsiteX82" fmla="*/ 4625163 w 4744448"/>
              <a:gd name="connsiteY82" fmla="*/ 330825 h 3637550"/>
              <a:gd name="connsiteX83" fmla="*/ 4603898 w 4744448"/>
              <a:gd name="connsiteY83" fmla="*/ 267029 h 3637550"/>
              <a:gd name="connsiteX84" fmla="*/ 4593265 w 4744448"/>
              <a:gd name="connsiteY84" fmla="*/ 235132 h 3637550"/>
              <a:gd name="connsiteX85" fmla="*/ 4518837 w 4744448"/>
              <a:gd name="connsiteY85" fmla="*/ 160704 h 3637550"/>
              <a:gd name="connsiteX86" fmla="*/ 4444409 w 4744448"/>
              <a:gd name="connsiteY86" fmla="*/ 96909 h 3637550"/>
              <a:gd name="connsiteX87" fmla="*/ 4327451 w 4744448"/>
              <a:gd name="connsiteY87" fmla="*/ 65011 h 3637550"/>
              <a:gd name="connsiteX88" fmla="*/ 4284921 w 4744448"/>
              <a:gd name="connsiteY88" fmla="*/ 54378 h 3637550"/>
              <a:gd name="connsiteX89" fmla="*/ 4253023 w 4744448"/>
              <a:gd name="connsiteY89" fmla="*/ 43746 h 3637550"/>
              <a:gd name="connsiteX90" fmla="*/ 4146698 w 4744448"/>
              <a:gd name="connsiteY90" fmla="*/ 33113 h 3637550"/>
              <a:gd name="connsiteX91" fmla="*/ 4114800 w 4744448"/>
              <a:gd name="connsiteY91" fmla="*/ 22481 h 3637550"/>
              <a:gd name="connsiteX92" fmla="*/ 3732028 w 4744448"/>
              <a:gd name="connsiteY92" fmla="*/ 1216 h 3637550"/>
              <a:gd name="connsiteX93" fmla="*/ 2041451 w 4744448"/>
              <a:gd name="connsiteY93" fmla="*/ 11848 h 3637550"/>
              <a:gd name="connsiteX94" fmla="*/ 1722475 w 4744448"/>
              <a:gd name="connsiteY94" fmla="*/ 22481 h 3637550"/>
              <a:gd name="connsiteX95" fmla="*/ 1318437 w 4744448"/>
              <a:gd name="connsiteY95" fmla="*/ 43746 h 3637550"/>
              <a:gd name="connsiteX96" fmla="*/ 1084521 w 4744448"/>
              <a:gd name="connsiteY96" fmla="*/ 75643 h 3637550"/>
              <a:gd name="connsiteX97" fmla="*/ 978195 w 4744448"/>
              <a:gd name="connsiteY97" fmla="*/ 96909 h 3637550"/>
              <a:gd name="connsiteX98" fmla="*/ 925033 w 4744448"/>
              <a:gd name="connsiteY98" fmla="*/ 107541 h 3637550"/>
              <a:gd name="connsiteX99" fmla="*/ 882502 w 4744448"/>
              <a:gd name="connsiteY99" fmla="*/ 118174 h 3637550"/>
              <a:gd name="connsiteX100" fmla="*/ 818707 w 4744448"/>
              <a:gd name="connsiteY100" fmla="*/ 128806 h 3637550"/>
              <a:gd name="connsiteX101" fmla="*/ 754912 w 4744448"/>
              <a:gd name="connsiteY101" fmla="*/ 150071 h 3637550"/>
              <a:gd name="connsiteX102" fmla="*/ 691116 w 4744448"/>
              <a:gd name="connsiteY102" fmla="*/ 192602 h 3637550"/>
              <a:gd name="connsiteX103" fmla="*/ 659219 w 4744448"/>
              <a:gd name="connsiteY103" fmla="*/ 213867 h 3637550"/>
              <a:gd name="connsiteX104" fmla="*/ 595423 w 4744448"/>
              <a:gd name="connsiteY104" fmla="*/ 235132 h 3637550"/>
              <a:gd name="connsiteX105" fmla="*/ 563526 w 4744448"/>
              <a:gd name="connsiteY105" fmla="*/ 256397 h 3637550"/>
              <a:gd name="connsiteX106" fmla="*/ 531628 w 4744448"/>
              <a:gd name="connsiteY106" fmla="*/ 288295 h 3637550"/>
              <a:gd name="connsiteX107" fmla="*/ 467833 w 4744448"/>
              <a:gd name="connsiteY107" fmla="*/ 309560 h 3637550"/>
              <a:gd name="connsiteX108" fmla="*/ 425302 w 4744448"/>
              <a:gd name="connsiteY108" fmla="*/ 330825 h 3637550"/>
              <a:gd name="connsiteX109" fmla="*/ 393405 w 4744448"/>
              <a:gd name="connsiteY109" fmla="*/ 352090 h 3637550"/>
              <a:gd name="connsiteX110" fmla="*/ 361507 w 4744448"/>
              <a:gd name="connsiteY110" fmla="*/ 362723 h 3637550"/>
              <a:gd name="connsiteX111" fmla="*/ 297712 w 4744448"/>
              <a:gd name="connsiteY111" fmla="*/ 405253 h 3637550"/>
              <a:gd name="connsiteX112" fmla="*/ 265814 w 4744448"/>
              <a:gd name="connsiteY112" fmla="*/ 426518 h 3637550"/>
              <a:gd name="connsiteX0" fmla="*/ 265814 w 4744448"/>
              <a:gd name="connsiteY0" fmla="*/ 426518 h 3637550"/>
              <a:gd name="connsiteX1" fmla="*/ 265814 w 4744448"/>
              <a:gd name="connsiteY1" fmla="*/ 426518 h 3637550"/>
              <a:gd name="connsiteX2" fmla="*/ 180754 w 4744448"/>
              <a:gd name="connsiteY2" fmla="*/ 479681 h 3637550"/>
              <a:gd name="connsiteX3" fmla="*/ 127591 w 4744448"/>
              <a:gd name="connsiteY3" fmla="*/ 532843 h 3637550"/>
              <a:gd name="connsiteX4" fmla="*/ 116958 w 4744448"/>
              <a:gd name="connsiteY4" fmla="*/ 575374 h 3637550"/>
              <a:gd name="connsiteX5" fmla="*/ 74428 w 4744448"/>
              <a:gd name="connsiteY5" fmla="*/ 671067 h 3637550"/>
              <a:gd name="connsiteX6" fmla="*/ 53163 w 4744448"/>
              <a:gd name="connsiteY6" fmla="*/ 756127 h 3637550"/>
              <a:gd name="connsiteX7" fmla="*/ 31898 w 4744448"/>
              <a:gd name="connsiteY7" fmla="*/ 862453 h 3637550"/>
              <a:gd name="connsiteX8" fmla="*/ 21265 w 4744448"/>
              <a:gd name="connsiteY8" fmla="*/ 1266490 h 3637550"/>
              <a:gd name="connsiteX9" fmla="*/ 0 w 4744448"/>
              <a:gd name="connsiteY9" fmla="*/ 1649262 h 3637550"/>
              <a:gd name="connsiteX10" fmla="*/ 10633 w 4744448"/>
              <a:gd name="connsiteY10" fmla="*/ 3127188 h 3637550"/>
              <a:gd name="connsiteX11" fmla="*/ 31898 w 4744448"/>
              <a:gd name="connsiteY11" fmla="*/ 3201616 h 3637550"/>
              <a:gd name="connsiteX12" fmla="*/ 63795 w 4744448"/>
              <a:gd name="connsiteY12" fmla="*/ 3307941 h 3637550"/>
              <a:gd name="connsiteX13" fmla="*/ 85061 w 4744448"/>
              <a:gd name="connsiteY13" fmla="*/ 3329206 h 3637550"/>
              <a:gd name="connsiteX14" fmla="*/ 138223 w 4744448"/>
              <a:gd name="connsiteY14" fmla="*/ 3414267 h 3637550"/>
              <a:gd name="connsiteX15" fmla="*/ 159488 w 4744448"/>
              <a:gd name="connsiteY15" fmla="*/ 3446164 h 3637550"/>
              <a:gd name="connsiteX16" fmla="*/ 191386 w 4744448"/>
              <a:gd name="connsiteY16" fmla="*/ 3456797 h 3637550"/>
              <a:gd name="connsiteX17" fmla="*/ 255181 w 4744448"/>
              <a:gd name="connsiteY17" fmla="*/ 3488695 h 3637550"/>
              <a:gd name="connsiteX18" fmla="*/ 318977 w 4744448"/>
              <a:gd name="connsiteY18" fmla="*/ 3520592 h 3637550"/>
              <a:gd name="connsiteX19" fmla="*/ 382772 w 4744448"/>
              <a:gd name="connsiteY19" fmla="*/ 3541857 h 3637550"/>
              <a:gd name="connsiteX20" fmla="*/ 414670 w 4744448"/>
              <a:gd name="connsiteY20" fmla="*/ 3563123 h 3637550"/>
              <a:gd name="connsiteX21" fmla="*/ 457200 w 4744448"/>
              <a:gd name="connsiteY21" fmla="*/ 3573755 h 3637550"/>
              <a:gd name="connsiteX22" fmla="*/ 584791 w 4744448"/>
              <a:gd name="connsiteY22" fmla="*/ 3595020 h 3637550"/>
              <a:gd name="connsiteX23" fmla="*/ 786809 w 4744448"/>
              <a:gd name="connsiteY23" fmla="*/ 3616285 h 3637550"/>
              <a:gd name="connsiteX24" fmla="*/ 1307805 w 4744448"/>
              <a:gd name="connsiteY24" fmla="*/ 3637550 h 3637550"/>
              <a:gd name="connsiteX25" fmla="*/ 1892595 w 4744448"/>
              <a:gd name="connsiteY25" fmla="*/ 3626918 h 3637550"/>
              <a:gd name="connsiteX26" fmla="*/ 1956391 w 4744448"/>
              <a:gd name="connsiteY26" fmla="*/ 3605653 h 3637550"/>
              <a:gd name="connsiteX27" fmla="*/ 1988288 w 4744448"/>
              <a:gd name="connsiteY27" fmla="*/ 3595020 h 3637550"/>
              <a:gd name="connsiteX28" fmla="*/ 2052084 w 4744448"/>
              <a:gd name="connsiteY28" fmla="*/ 3552490 h 3637550"/>
              <a:gd name="connsiteX29" fmla="*/ 2083981 w 4744448"/>
              <a:gd name="connsiteY29" fmla="*/ 3541857 h 3637550"/>
              <a:gd name="connsiteX30" fmla="*/ 2126512 w 4744448"/>
              <a:gd name="connsiteY30" fmla="*/ 3478062 h 3637550"/>
              <a:gd name="connsiteX31" fmla="*/ 2147777 w 4744448"/>
              <a:gd name="connsiteY31" fmla="*/ 3446164 h 3637550"/>
              <a:gd name="connsiteX32" fmla="*/ 2179675 w 4744448"/>
              <a:gd name="connsiteY32" fmla="*/ 3414267 h 3637550"/>
              <a:gd name="connsiteX33" fmla="*/ 2211572 w 4744448"/>
              <a:gd name="connsiteY33" fmla="*/ 3350471 h 3637550"/>
              <a:gd name="connsiteX34" fmla="*/ 2222205 w 4744448"/>
              <a:gd name="connsiteY34" fmla="*/ 3318574 h 3637550"/>
              <a:gd name="connsiteX35" fmla="*/ 2243470 w 4744448"/>
              <a:gd name="connsiteY35" fmla="*/ 3276043 h 3637550"/>
              <a:gd name="connsiteX36" fmla="*/ 2254102 w 4744448"/>
              <a:gd name="connsiteY36" fmla="*/ 3233513 h 3637550"/>
              <a:gd name="connsiteX37" fmla="*/ 2275368 w 4744448"/>
              <a:gd name="connsiteY37" fmla="*/ 3169718 h 3637550"/>
              <a:gd name="connsiteX38" fmla="*/ 2286000 w 4744448"/>
              <a:gd name="connsiteY38" fmla="*/ 3127188 h 3637550"/>
              <a:gd name="connsiteX39" fmla="*/ 2307265 w 4744448"/>
              <a:gd name="connsiteY39" fmla="*/ 3063392 h 3637550"/>
              <a:gd name="connsiteX40" fmla="*/ 2317898 w 4744448"/>
              <a:gd name="connsiteY40" fmla="*/ 2978332 h 3637550"/>
              <a:gd name="connsiteX41" fmla="*/ 2328530 w 4744448"/>
              <a:gd name="connsiteY41" fmla="*/ 2946434 h 3637550"/>
              <a:gd name="connsiteX42" fmla="*/ 2339163 w 4744448"/>
              <a:gd name="connsiteY42" fmla="*/ 2882639 h 3637550"/>
              <a:gd name="connsiteX43" fmla="*/ 2360428 w 4744448"/>
              <a:gd name="connsiteY43" fmla="*/ 2818843 h 3637550"/>
              <a:gd name="connsiteX44" fmla="*/ 2392326 w 4744448"/>
              <a:gd name="connsiteY44" fmla="*/ 2733783 h 3637550"/>
              <a:gd name="connsiteX45" fmla="*/ 2402958 w 4744448"/>
              <a:gd name="connsiteY45" fmla="*/ 2701885 h 3637550"/>
              <a:gd name="connsiteX46" fmla="*/ 2445488 w 4744448"/>
              <a:gd name="connsiteY46" fmla="*/ 2638090 h 3637550"/>
              <a:gd name="connsiteX47" fmla="*/ 2466754 w 4744448"/>
              <a:gd name="connsiteY47" fmla="*/ 2574295 h 3637550"/>
              <a:gd name="connsiteX48" fmla="*/ 2488019 w 4744448"/>
              <a:gd name="connsiteY48" fmla="*/ 2553029 h 3637550"/>
              <a:gd name="connsiteX49" fmla="*/ 2509284 w 4744448"/>
              <a:gd name="connsiteY49" fmla="*/ 2521132 h 3637550"/>
              <a:gd name="connsiteX50" fmla="*/ 2541181 w 4744448"/>
              <a:gd name="connsiteY50" fmla="*/ 2499867 h 3637550"/>
              <a:gd name="connsiteX51" fmla="*/ 2583712 w 4744448"/>
              <a:gd name="connsiteY51" fmla="*/ 2446704 h 3637550"/>
              <a:gd name="connsiteX52" fmla="*/ 2594344 w 4744448"/>
              <a:gd name="connsiteY52" fmla="*/ 2414806 h 3637550"/>
              <a:gd name="connsiteX53" fmla="*/ 2658140 w 4744448"/>
              <a:gd name="connsiteY53" fmla="*/ 2372276 h 3637550"/>
              <a:gd name="connsiteX54" fmla="*/ 2690037 w 4744448"/>
              <a:gd name="connsiteY54" fmla="*/ 2351011 h 3637550"/>
              <a:gd name="connsiteX55" fmla="*/ 2785730 w 4744448"/>
              <a:gd name="connsiteY55" fmla="*/ 2319113 h 3637550"/>
              <a:gd name="connsiteX56" fmla="*/ 2817628 w 4744448"/>
              <a:gd name="connsiteY56" fmla="*/ 2308481 h 3637550"/>
              <a:gd name="connsiteX57" fmla="*/ 2849526 w 4744448"/>
              <a:gd name="connsiteY57" fmla="*/ 2287216 h 3637550"/>
              <a:gd name="connsiteX58" fmla="*/ 2913321 w 4744448"/>
              <a:gd name="connsiteY58" fmla="*/ 2265950 h 3637550"/>
              <a:gd name="connsiteX59" fmla="*/ 3009014 w 4744448"/>
              <a:gd name="connsiteY59" fmla="*/ 2244685 h 3637550"/>
              <a:gd name="connsiteX60" fmla="*/ 3242930 w 4744448"/>
              <a:gd name="connsiteY60" fmla="*/ 2234053 h 3637550"/>
              <a:gd name="connsiteX61" fmla="*/ 4412512 w 4744448"/>
              <a:gd name="connsiteY61" fmla="*/ 2223420 h 3637550"/>
              <a:gd name="connsiteX62" fmla="*/ 4497572 w 4744448"/>
              <a:gd name="connsiteY62" fmla="*/ 2212788 h 3637550"/>
              <a:gd name="connsiteX63" fmla="*/ 4561368 w 4744448"/>
              <a:gd name="connsiteY63" fmla="*/ 2191523 h 3637550"/>
              <a:gd name="connsiteX64" fmla="*/ 4582633 w 4744448"/>
              <a:gd name="connsiteY64" fmla="*/ 2170257 h 3637550"/>
              <a:gd name="connsiteX65" fmla="*/ 4646428 w 4744448"/>
              <a:gd name="connsiteY65" fmla="*/ 2127727 h 3637550"/>
              <a:gd name="connsiteX66" fmla="*/ 4652133 w 4744448"/>
              <a:gd name="connsiteY66" fmla="*/ 2028546 h 3637550"/>
              <a:gd name="connsiteX67" fmla="*/ 4655621 w 4744448"/>
              <a:gd name="connsiteY67" fmla="*/ 1989504 h 3637550"/>
              <a:gd name="connsiteX68" fmla="*/ 4650691 w 4744448"/>
              <a:gd name="connsiteY68" fmla="*/ 1930637 h 3637550"/>
              <a:gd name="connsiteX69" fmla="*/ 4655288 w 4744448"/>
              <a:gd name="connsiteY69" fmla="*/ 1847792 h 3637550"/>
              <a:gd name="connsiteX70" fmla="*/ 4652742 w 4744448"/>
              <a:gd name="connsiteY70" fmla="*/ 1760351 h 3637550"/>
              <a:gd name="connsiteX71" fmla="*/ 4656230 w 4744448"/>
              <a:gd name="connsiteY71" fmla="*/ 1717819 h 3637550"/>
              <a:gd name="connsiteX72" fmla="*/ 4666863 w 4744448"/>
              <a:gd name="connsiteY72" fmla="*/ 1652585 h 3637550"/>
              <a:gd name="connsiteX73" fmla="*/ 4660992 w 4744448"/>
              <a:gd name="connsiteY73" fmla="*/ 1256023 h 3637550"/>
              <a:gd name="connsiteX74" fmla="*/ 4659886 w 4744448"/>
              <a:gd name="connsiteY74" fmla="*/ 1160164 h 3637550"/>
              <a:gd name="connsiteX75" fmla="*/ 4742121 w 4744448"/>
              <a:gd name="connsiteY75" fmla="*/ 1053839 h 3637550"/>
              <a:gd name="connsiteX76" fmla="*/ 4720856 w 4744448"/>
              <a:gd name="connsiteY76" fmla="*/ 926248 h 3637550"/>
              <a:gd name="connsiteX77" fmla="*/ 4710223 w 4744448"/>
              <a:gd name="connsiteY77" fmla="*/ 841188 h 3637550"/>
              <a:gd name="connsiteX78" fmla="*/ 4688958 w 4744448"/>
              <a:gd name="connsiteY78" fmla="*/ 734862 h 3637550"/>
              <a:gd name="connsiteX79" fmla="*/ 4667693 w 4744448"/>
              <a:gd name="connsiteY79" fmla="*/ 596639 h 3637550"/>
              <a:gd name="connsiteX80" fmla="*/ 4646428 w 4744448"/>
              <a:gd name="connsiteY80" fmla="*/ 405253 h 3637550"/>
              <a:gd name="connsiteX81" fmla="*/ 4635795 w 4744448"/>
              <a:gd name="connsiteY81" fmla="*/ 373355 h 3637550"/>
              <a:gd name="connsiteX82" fmla="*/ 4625163 w 4744448"/>
              <a:gd name="connsiteY82" fmla="*/ 330825 h 3637550"/>
              <a:gd name="connsiteX83" fmla="*/ 4603898 w 4744448"/>
              <a:gd name="connsiteY83" fmla="*/ 267029 h 3637550"/>
              <a:gd name="connsiteX84" fmla="*/ 4593265 w 4744448"/>
              <a:gd name="connsiteY84" fmla="*/ 235132 h 3637550"/>
              <a:gd name="connsiteX85" fmla="*/ 4518837 w 4744448"/>
              <a:gd name="connsiteY85" fmla="*/ 160704 h 3637550"/>
              <a:gd name="connsiteX86" fmla="*/ 4444409 w 4744448"/>
              <a:gd name="connsiteY86" fmla="*/ 96909 h 3637550"/>
              <a:gd name="connsiteX87" fmla="*/ 4327451 w 4744448"/>
              <a:gd name="connsiteY87" fmla="*/ 65011 h 3637550"/>
              <a:gd name="connsiteX88" fmla="*/ 4284921 w 4744448"/>
              <a:gd name="connsiteY88" fmla="*/ 54378 h 3637550"/>
              <a:gd name="connsiteX89" fmla="*/ 4253023 w 4744448"/>
              <a:gd name="connsiteY89" fmla="*/ 43746 h 3637550"/>
              <a:gd name="connsiteX90" fmla="*/ 4146698 w 4744448"/>
              <a:gd name="connsiteY90" fmla="*/ 33113 h 3637550"/>
              <a:gd name="connsiteX91" fmla="*/ 4114800 w 4744448"/>
              <a:gd name="connsiteY91" fmla="*/ 22481 h 3637550"/>
              <a:gd name="connsiteX92" fmla="*/ 3732028 w 4744448"/>
              <a:gd name="connsiteY92" fmla="*/ 1216 h 3637550"/>
              <a:gd name="connsiteX93" fmla="*/ 2041451 w 4744448"/>
              <a:gd name="connsiteY93" fmla="*/ 11848 h 3637550"/>
              <a:gd name="connsiteX94" fmla="*/ 1722475 w 4744448"/>
              <a:gd name="connsiteY94" fmla="*/ 22481 h 3637550"/>
              <a:gd name="connsiteX95" fmla="*/ 1318437 w 4744448"/>
              <a:gd name="connsiteY95" fmla="*/ 43746 h 3637550"/>
              <a:gd name="connsiteX96" fmla="*/ 1084521 w 4744448"/>
              <a:gd name="connsiteY96" fmla="*/ 75643 h 3637550"/>
              <a:gd name="connsiteX97" fmla="*/ 978195 w 4744448"/>
              <a:gd name="connsiteY97" fmla="*/ 96909 h 3637550"/>
              <a:gd name="connsiteX98" fmla="*/ 925033 w 4744448"/>
              <a:gd name="connsiteY98" fmla="*/ 107541 h 3637550"/>
              <a:gd name="connsiteX99" fmla="*/ 882502 w 4744448"/>
              <a:gd name="connsiteY99" fmla="*/ 118174 h 3637550"/>
              <a:gd name="connsiteX100" fmla="*/ 818707 w 4744448"/>
              <a:gd name="connsiteY100" fmla="*/ 128806 h 3637550"/>
              <a:gd name="connsiteX101" fmla="*/ 754912 w 4744448"/>
              <a:gd name="connsiteY101" fmla="*/ 150071 h 3637550"/>
              <a:gd name="connsiteX102" fmla="*/ 691116 w 4744448"/>
              <a:gd name="connsiteY102" fmla="*/ 192602 h 3637550"/>
              <a:gd name="connsiteX103" fmla="*/ 659219 w 4744448"/>
              <a:gd name="connsiteY103" fmla="*/ 213867 h 3637550"/>
              <a:gd name="connsiteX104" fmla="*/ 595423 w 4744448"/>
              <a:gd name="connsiteY104" fmla="*/ 235132 h 3637550"/>
              <a:gd name="connsiteX105" fmla="*/ 563526 w 4744448"/>
              <a:gd name="connsiteY105" fmla="*/ 256397 h 3637550"/>
              <a:gd name="connsiteX106" fmla="*/ 531628 w 4744448"/>
              <a:gd name="connsiteY106" fmla="*/ 288295 h 3637550"/>
              <a:gd name="connsiteX107" fmla="*/ 467833 w 4744448"/>
              <a:gd name="connsiteY107" fmla="*/ 309560 h 3637550"/>
              <a:gd name="connsiteX108" fmla="*/ 425302 w 4744448"/>
              <a:gd name="connsiteY108" fmla="*/ 330825 h 3637550"/>
              <a:gd name="connsiteX109" fmla="*/ 393405 w 4744448"/>
              <a:gd name="connsiteY109" fmla="*/ 352090 h 3637550"/>
              <a:gd name="connsiteX110" fmla="*/ 361507 w 4744448"/>
              <a:gd name="connsiteY110" fmla="*/ 362723 h 3637550"/>
              <a:gd name="connsiteX111" fmla="*/ 297712 w 4744448"/>
              <a:gd name="connsiteY111" fmla="*/ 405253 h 3637550"/>
              <a:gd name="connsiteX112" fmla="*/ 265814 w 4744448"/>
              <a:gd name="connsiteY112" fmla="*/ 426518 h 3637550"/>
              <a:gd name="connsiteX0" fmla="*/ 265814 w 4722731"/>
              <a:gd name="connsiteY0" fmla="*/ 426518 h 3637550"/>
              <a:gd name="connsiteX1" fmla="*/ 265814 w 4722731"/>
              <a:gd name="connsiteY1" fmla="*/ 426518 h 3637550"/>
              <a:gd name="connsiteX2" fmla="*/ 180754 w 4722731"/>
              <a:gd name="connsiteY2" fmla="*/ 479681 h 3637550"/>
              <a:gd name="connsiteX3" fmla="*/ 127591 w 4722731"/>
              <a:gd name="connsiteY3" fmla="*/ 532843 h 3637550"/>
              <a:gd name="connsiteX4" fmla="*/ 116958 w 4722731"/>
              <a:gd name="connsiteY4" fmla="*/ 575374 h 3637550"/>
              <a:gd name="connsiteX5" fmla="*/ 74428 w 4722731"/>
              <a:gd name="connsiteY5" fmla="*/ 671067 h 3637550"/>
              <a:gd name="connsiteX6" fmla="*/ 53163 w 4722731"/>
              <a:gd name="connsiteY6" fmla="*/ 756127 h 3637550"/>
              <a:gd name="connsiteX7" fmla="*/ 31898 w 4722731"/>
              <a:gd name="connsiteY7" fmla="*/ 862453 h 3637550"/>
              <a:gd name="connsiteX8" fmla="*/ 21265 w 4722731"/>
              <a:gd name="connsiteY8" fmla="*/ 1266490 h 3637550"/>
              <a:gd name="connsiteX9" fmla="*/ 0 w 4722731"/>
              <a:gd name="connsiteY9" fmla="*/ 1649262 h 3637550"/>
              <a:gd name="connsiteX10" fmla="*/ 10633 w 4722731"/>
              <a:gd name="connsiteY10" fmla="*/ 3127188 h 3637550"/>
              <a:gd name="connsiteX11" fmla="*/ 31898 w 4722731"/>
              <a:gd name="connsiteY11" fmla="*/ 3201616 h 3637550"/>
              <a:gd name="connsiteX12" fmla="*/ 63795 w 4722731"/>
              <a:gd name="connsiteY12" fmla="*/ 3307941 h 3637550"/>
              <a:gd name="connsiteX13" fmla="*/ 85061 w 4722731"/>
              <a:gd name="connsiteY13" fmla="*/ 3329206 h 3637550"/>
              <a:gd name="connsiteX14" fmla="*/ 138223 w 4722731"/>
              <a:gd name="connsiteY14" fmla="*/ 3414267 h 3637550"/>
              <a:gd name="connsiteX15" fmla="*/ 159488 w 4722731"/>
              <a:gd name="connsiteY15" fmla="*/ 3446164 h 3637550"/>
              <a:gd name="connsiteX16" fmla="*/ 191386 w 4722731"/>
              <a:gd name="connsiteY16" fmla="*/ 3456797 h 3637550"/>
              <a:gd name="connsiteX17" fmla="*/ 255181 w 4722731"/>
              <a:gd name="connsiteY17" fmla="*/ 3488695 h 3637550"/>
              <a:gd name="connsiteX18" fmla="*/ 318977 w 4722731"/>
              <a:gd name="connsiteY18" fmla="*/ 3520592 h 3637550"/>
              <a:gd name="connsiteX19" fmla="*/ 382772 w 4722731"/>
              <a:gd name="connsiteY19" fmla="*/ 3541857 h 3637550"/>
              <a:gd name="connsiteX20" fmla="*/ 414670 w 4722731"/>
              <a:gd name="connsiteY20" fmla="*/ 3563123 h 3637550"/>
              <a:gd name="connsiteX21" fmla="*/ 457200 w 4722731"/>
              <a:gd name="connsiteY21" fmla="*/ 3573755 h 3637550"/>
              <a:gd name="connsiteX22" fmla="*/ 584791 w 4722731"/>
              <a:gd name="connsiteY22" fmla="*/ 3595020 h 3637550"/>
              <a:gd name="connsiteX23" fmla="*/ 786809 w 4722731"/>
              <a:gd name="connsiteY23" fmla="*/ 3616285 h 3637550"/>
              <a:gd name="connsiteX24" fmla="*/ 1307805 w 4722731"/>
              <a:gd name="connsiteY24" fmla="*/ 3637550 h 3637550"/>
              <a:gd name="connsiteX25" fmla="*/ 1892595 w 4722731"/>
              <a:gd name="connsiteY25" fmla="*/ 3626918 h 3637550"/>
              <a:gd name="connsiteX26" fmla="*/ 1956391 w 4722731"/>
              <a:gd name="connsiteY26" fmla="*/ 3605653 h 3637550"/>
              <a:gd name="connsiteX27" fmla="*/ 1988288 w 4722731"/>
              <a:gd name="connsiteY27" fmla="*/ 3595020 h 3637550"/>
              <a:gd name="connsiteX28" fmla="*/ 2052084 w 4722731"/>
              <a:gd name="connsiteY28" fmla="*/ 3552490 h 3637550"/>
              <a:gd name="connsiteX29" fmla="*/ 2083981 w 4722731"/>
              <a:gd name="connsiteY29" fmla="*/ 3541857 h 3637550"/>
              <a:gd name="connsiteX30" fmla="*/ 2126512 w 4722731"/>
              <a:gd name="connsiteY30" fmla="*/ 3478062 h 3637550"/>
              <a:gd name="connsiteX31" fmla="*/ 2147777 w 4722731"/>
              <a:gd name="connsiteY31" fmla="*/ 3446164 h 3637550"/>
              <a:gd name="connsiteX32" fmla="*/ 2179675 w 4722731"/>
              <a:gd name="connsiteY32" fmla="*/ 3414267 h 3637550"/>
              <a:gd name="connsiteX33" fmla="*/ 2211572 w 4722731"/>
              <a:gd name="connsiteY33" fmla="*/ 3350471 h 3637550"/>
              <a:gd name="connsiteX34" fmla="*/ 2222205 w 4722731"/>
              <a:gd name="connsiteY34" fmla="*/ 3318574 h 3637550"/>
              <a:gd name="connsiteX35" fmla="*/ 2243470 w 4722731"/>
              <a:gd name="connsiteY35" fmla="*/ 3276043 h 3637550"/>
              <a:gd name="connsiteX36" fmla="*/ 2254102 w 4722731"/>
              <a:gd name="connsiteY36" fmla="*/ 3233513 h 3637550"/>
              <a:gd name="connsiteX37" fmla="*/ 2275368 w 4722731"/>
              <a:gd name="connsiteY37" fmla="*/ 3169718 h 3637550"/>
              <a:gd name="connsiteX38" fmla="*/ 2286000 w 4722731"/>
              <a:gd name="connsiteY38" fmla="*/ 3127188 h 3637550"/>
              <a:gd name="connsiteX39" fmla="*/ 2307265 w 4722731"/>
              <a:gd name="connsiteY39" fmla="*/ 3063392 h 3637550"/>
              <a:gd name="connsiteX40" fmla="*/ 2317898 w 4722731"/>
              <a:gd name="connsiteY40" fmla="*/ 2978332 h 3637550"/>
              <a:gd name="connsiteX41" fmla="*/ 2328530 w 4722731"/>
              <a:gd name="connsiteY41" fmla="*/ 2946434 h 3637550"/>
              <a:gd name="connsiteX42" fmla="*/ 2339163 w 4722731"/>
              <a:gd name="connsiteY42" fmla="*/ 2882639 h 3637550"/>
              <a:gd name="connsiteX43" fmla="*/ 2360428 w 4722731"/>
              <a:gd name="connsiteY43" fmla="*/ 2818843 h 3637550"/>
              <a:gd name="connsiteX44" fmla="*/ 2392326 w 4722731"/>
              <a:gd name="connsiteY44" fmla="*/ 2733783 h 3637550"/>
              <a:gd name="connsiteX45" fmla="*/ 2402958 w 4722731"/>
              <a:gd name="connsiteY45" fmla="*/ 2701885 h 3637550"/>
              <a:gd name="connsiteX46" fmla="*/ 2445488 w 4722731"/>
              <a:gd name="connsiteY46" fmla="*/ 2638090 h 3637550"/>
              <a:gd name="connsiteX47" fmla="*/ 2466754 w 4722731"/>
              <a:gd name="connsiteY47" fmla="*/ 2574295 h 3637550"/>
              <a:gd name="connsiteX48" fmla="*/ 2488019 w 4722731"/>
              <a:gd name="connsiteY48" fmla="*/ 2553029 h 3637550"/>
              <a:gd name="connsiteX49" fmla="*/ 2509284 w 4722731"/>
              <a:gd name="connsiteY49" fmla="*/ 2521132 h 3637550"/>
              <a:gd name="connsiteX50" fmla="*/ 2541181 w 4722731"/>
              <a:gd name="connsiteY50" fmla="*/ 2499867 h 3637550"/>
              <a:gd name="connsiteX51" fmla="*/ 2583712 w 4722731"/>
              <a:gd name="connsiteY51" fmla="*/ 2446704 h 3637550"/>
              <a:gd name="connsiteX52" fmla="*/ 2594344 w 4722731"/>
              <a:gd name="connsiteY52" fmla="*/ 2414806 h 3637550"/>
              <a:gd name="connsiteX53" fmla="*/ 2658140 w 4722731"/>
              <a:gd name="connsiteY53" fmla="*/ 2372276 h 3637550"/>
              <a:gd name="connsiteX54" fmla="*/ 2690037 w 4722731"/>
              <a:gd name="connsiteY54" fmla="*/ 2351011 h 3637550"/>
              <a:gd name="connsiteX55" fmla="*/ 2785730 w 4722731"/>
              <a:gd name="connsiteY55" fmla="*/ 2319113 h 3637550"/>
              <a:gd name="connsiteX56" fmla="*/ 2817628 w 4722731"/>
              <a:gd name="connsiteY56" fmla="*/ 2308481 h 3637550"/>
              <a:gd name="connsiteX57" fmla="*/ 2849526 w 4722731"/>
              <a:gd name="connsiteY57" fmla="*/ 2287216 h 3637550"/>
              <a:gd name="connsiteX58" fmla="*/ 2913321 w 4722731"/>
              <a:gd name="connsiteY58" fmla="*/ 2265950 h 3637550"/>
              <a:gd name="connsiteX59" fmla="*/ 3009014 w 4722731"/>
              <a:gd name="connsiteY59" fmla="*/ 2244685 h 3637550"/>
              <a:gd name="connsiteX60" fmla="*/ 3242930 w 4722731"/>
              <a:gd name="connsiteY60" fmla="*/ 2234053 h 3637550"/>
              <a:gd name="connsiteX61" fmla="*/ 4412512 w 4722731"/>
              <a:gd name="connsiteY61" fmla="*/ 2223420 h 3637550"/>
              <a:gd name="connsiteX62" fmla="*/ 4497572 w 4722731"/>
              <a:gd name="connsiteY62" fmla="*/ 2212788 h 3637550"/>
              <a:gd name="connsiteX63" fmla="*/ 4561368 w 4722731"/>
              <a:gd name="connsiteY63" fmla="*/ 2191523 h 3637550"/>
              <a:gd name="connsiteX64" fmla="*/ 4582633 w 4722731"/>
              <a:gd name="connsiteY64" fmla="*/ 2170257 h 3637550"/>
              <a:gd name="connsiteX65" fmla="*/ 4646428 w 4722731"/>
              <a:gd name="connsiteY65" fmla="*/ 2127727 h 3637550"/>
              <a:gd name="connsiteX66" fmla="*/ 4652133 w 4722731"/>
              <a:gd name="connsiteY66" fmla="*/ 2028546 h 3637550"/>
              <a:gd name="connsiteX67" fmla="*/ 4655621 w 4722731"/>
              <a:gd name="connsiteY67" fmla="*/ 1989504 h 3637550"/>
              <a:gd name="connsiteX68" fmla="*/ 4650691 w 4722731"/>
              <a:gd name="connsiteY68" fmla="*/ 1930637 h 3637550"/>
              <a:gd name="connsiteX69" fmla="*/ 4655288 w 4722731"/>
              <a:gd name="connsiteY69" fmla="*/ 1847792 h 3637550"/>
              <a:gd name="connsiteX70" fmla="*/ 4652742 w 4722731"/>
              <a:gd name="connsiteY70" fmla="*/ 1760351 h 3637550"/>
              <a:gd name="connsiteX71" fmla="*/ 4656230 w 4722731"/>
              <a:gd name="connsiteY71" fmla="*/ 1717819 h 3637550"/>
              <a:gd name="connsiteX72" fmla="*/ 4666863 w 4722731"/>
              <a:gd name="connsiteY72" fmla="*/ 1652585 h 3637550"/>
              <a:gd name="connsiteX73" fmla="*/ 4660992 w 4722731"/>
              <a:gd name="connsiteY73" fmla="*/ 1256023 h 3637550"/>
              <a:gd name="connsiteX74" fmla="*/ 4659886 w 4722731"/>
              <a:gd name="connsiteY74" fmla="*/ 1160164 h 3637550"/>
              <a:gd name="connsiteX75" fmla="*/ 4670684 w 4722731"/>
              <a:gd name="connsiteY75" fmla="*/ 1053839 h 3637550"/>
              <a:gd name="connsiteX76" fmla="*/ 4720856 w 4722731"/>
              <a:gd name="connsiteY76" fmla="*/ 926248 h 3637550"/>
              <a:gd name="connsiteX77" fmla="*/ 4710223 w 4722731"/>
              <a:gd name="connsiteY77" fmla="*/ 841188 h 3637550"/>
              <a:gd name="connsiteX78" fmla="*/ 4688958 w 4722731"/>
              <a:gd name="connsiteY78" fmla="*/ 734862 h 3637550"/>
              <a:gd name="connsiteX79" fmla="*/ 4667693 w 4722731"/>
              <a:gd name="connsiteY79" fmla="*/ 596639 h 3637550"/>
              <a:gd name="connsiteX80" fmla="*/ 4646428 w 4722731"/>
              <a:gd name="connsiteY80" fmla="*/ 405253 h 3637550"/>
              <a:gd name="connsiteX81" fmla="*/ 4635795 w 4722731"/>
              <a:gd name="connsiteY81" fmla="*/ 373355 h 3637550"/>
              <a:gd name="connsiteX82" fmla="*/ 4625163 w 4722731"/>
              <a:gd name="connsiteY82" fmla="*/ 330825 h 3637550"/>
              <a:gd name="connsiteX83" fmla="*/ 4603898 w 4722731"/>
              <a:gd name="connsiteY83" fmla="*/ 267029 h 3637550"/>
              <a:gd name="connsiteX84" fmla="*/ 4593265 w 4722731"/>
              <a:gd name="connsiteY84" fmla="*/ 235132 h 3637550"/>
              <a:gd name="connsiteX85" fmla="*/ 4518837 w 4722731"/>
              <a:gd name="connsiteY85" fmla="*/ 160704 h 3637550"/>
              <a:gd name="connsiteX86" fmla="*/ 4444409 w 4722731"/>
              <a:gd name="connsiteY86" fmla="*/ 96909 h 3637550"/>
              <a:gd name="connsiteX87" fmla="*/ 4327451 w 4722731"/>
              <a:gd name="connsiteY87" fmla="*/ 65011 h 3637550"/>
              <a:gd name="connsiteX88" fmla="*/ 4284921 w 4722731"/>
              <a:gd name="connsiteY88" fmla="*/ 54378 h 3637550"/>
              <a:gd name="connsiteX89" fmla="*/ 4253023 w 4722731"/>
              <a:gd name="connsiteY89" fmla="*/ 43746 h 3637550"/>
              <a:gd name="connsiteX90" fmla="*/ 4146698 w 4722731"/>
              <a:gd name="connsiteY90" fmla="*/ 33113 h 3637550"/>
              <a:gd name="connsiteX91" fmla="*/ 4114800 w 4722731"/>
              <a:gd name="connsiteY91" fmla="*/ 22481 h 3637550"/>
              <a:gd name="connsiteX92" fmla="*/ 3732028 w 4722731"/>
              <a:gd name="connsiteY92" fmla="*/ 1216 h 3637550"/>
              <a:gd name="connsiteX93" fmla="*/ 2041451 w 4722731"/>
              <a:gd name="connsiteY93" fmla="*/ 11848 h 3637550"/>
              <a:gd name="connsiteX94" fmla="*/ 1722475 w 4722731"/>
              <a:gd name="connsiteY94" fmla="*/ 22481 h 3637550"/>
              <a:gd name="connsiteX95" fmla="*/ 1318437 w 4722731"/>
              <a:gd name="connsiteY95" fmla="*/ 43746 h 3637550"/>
              <a:gd name="connsiteX96" fmla="*/ 1084521 w 4722731"/>
              <a:gd name="connsiteY96" fmla="*/ 75643 h 3637550"/>
              <a:gd name="connsiteX97" fmla="*/ 978195 w 4722731"/>
              <a:gd name="connsiteY97" fmla="*/ 96909 h 3637550"/>
              <a:gd name="connsiteX98" fmla="*/ 925033 w 4722731"/>
              <a:gd name="connsiteY98" fmla="*/ 107541 h 3637550"/>
              <a:gd name="connsiteX99" fmla="*/ 882502 w 4722731"/>
              <a:gd name="connsiteY99" fmla="*/ 118174 h 3637550"/>
              <a:gd name="connsiteX100" fmla="*/ 818707 w 4722731"/>
              <a:gd name="connsiteY100" fmla="*/ 128806 h 3637550"/>
              <a:gd name="connsiteX101" fmla="*/ 754912 w 4722731"/>
              <a:gd name="connsiteY101" fmla="*/ 150071 h 3637550"/>
              <a:gd name="connsiteX102" fmla="*/ 691116 w 4722731"/>
              <a:gd name="connsiteY102" fmla="*/ 192602 h 3637550"/>
              <a:gd name="connsiteX103" fmla="*/ 659219 w 4722731"/>
              <a:gd name="connsiteY103" fmla="*/ 213867 h 3637550"/>
              <a:gd name="connsiteX104" fmla="*/ 595423 w 4722731"/>
              <a:gd name="connsiteY104" fmla="*/ 235132 h 3637550"/>
              <a:gd name="connsiteX105" fmla="*/ 563526 w 4722731"/>
              <a:gd name="connsiteY105" fmla="*/ 256397 h 3637550"/>
              <a:gd name="connsiteX106" fmla="*/ 531628 w 4722731"/>
              <a:gd name="connsiteY106" fmla="*/ 288295 h 3637550"/>
              <a:gd name="connsiteX107" fmla="*/ 467833 w 4722731"/>
              <a:gd name="connsiteY107" fmla="*/ 309560 h 3637550"/>
              <a:gd name="connsiteX108" fmla="*/ 425302 w 4722731"/>
              <a:gd name="connsiteY108" fmla="*/ 330825 h 3637550"/>
              <a:gd name="connsiteX109" fmla="*/ 393405 w 4722731"/>
              <a:gd name="connsiteY109" fmla="*/ 352090 h 3637550"/>
              <a:gd name="connsiteX110" fmla="*/ 361507 w 4722731"/>
              <a:gd name="connsiteY110" fmla="*/ 362723 h 3637550"/>
              <a:gd name="connsiteX111" fmla="*/ 297712 w 4722731"/>
              <a:gd name="connsiteY111" fmla="*/ 405253 h 3637550"/>
              <a:gd name="connsiteX112" fmla="*/ 265814 w 4722731"/>
              <a:gd name="connsiteY112" fmla="*/ 426518 h 3637550"/>
              <a:gd name="connsiteX0" fmla="*/ 265814 w 4722731"/>
              <a:gd name="connsiteY0" fmla="*/ 426518 h 3637550"/>
              <a:gd name="connsiteX1" fmla="*/ 265814 w 4722731"/>
              <a:gd name="connsiteY1" fmla="*/ 426518 h 3637550"/>
              <a:gd name="connsiteX2" fmla="*/ 180754 w 4722731"/>
              <a:gd name="connsiteY2" fmla="*/ 479681 h 3637550"/>
              <a:gd name="connsiteX3" fmla="*/ 127591 w 4722731"/>
              <a:gd name="connsiteY3" fmla="*/ 532843 h 3637550"/>
              <a:gd name="connsiteX4" fmla="*/ 116958 w 4722731"/>
              <a:gd name="connsiteY4" fmla="*/ 575374 h 3637550"/>
              <a:gd name="connsiteX5" fmla="*/ 74428 w 4722731"/>
              <a:gd name="connsiteY5" fmla="*/ 671067 h 3637550"/>
              <a:gd name="connsiteX6" fmla="*/ 53163 w 4722731"/>
              <a:gd name="connsiteY6" fmla="*/ 756127 h 3637550"/>
              <a:gd name="connsiteX7" fmla="*/ 31898 w 4722731"/>
              <a:gd name="connsiteY7" fmla="*/ 862453 h 3637550"/>
              <a:gd name="connsiteX8" fmla="*/ 21265 w 4722731"/>
              <a:gd name="connsiteY8" fmla="*/ 1266490 h 3637550"/>
              <a:gd name="connsiteX9" fmla="*/ 0 w 4722731"/>
              <a:gd name="connsiteY9" fmla="*/ 1649262 h 3637550"/>
              <a:gd name="connsiteX10" fmla="*/ 10633 w 4722731"/>
              <a:gd name="connsiteY10" fmla="*/ 3127188 h 3637550"/>
              <a:gd name="connsiteX11" fmla="*/ 31898 w 4722731"/>
              <a:gd name="connsiteY11" fmla="*/ 3201616 h 3637550"/>
              <a:gd name="connsiteX12" fmla="*/ 63795 w 4722731"/>
              <a:gd name="connsiteY12" fmla="*/ 3307941 h 3637550"/>
              <a:gd name="connsiteX13" fmla="*/ 85061 w 4722731"/>
              <a:gd name="connsiteY13" fmla="*/ 3329206 h 3637550"/>
              <a:gd name="connsiteX14" fmla="*/ 138223 w 4722731"/>
              <a:gd name="connsiteY14" fmla="*/ 3414267 h 3637550"/>
              <a:gd name="connsiteX15" fmla="*/ 159488 w 4722731"/>
              <a:gd name="connsiteY15" fmla="*/ 3446164 h 3637550"/>
              <a:gd name="connsiteX16" fmla="*/ 191386 w 4722731"/>
              <a:gd name="connsiteY16" fmla="*/ 3456797 h 3637550"/>
              <a:gd name="connsiteX17" fmla="*/ 255181 w 4722731"/>
              <a:gd name="connsiteY17" fmla="*/ 3488695 h 3637550"/>
              <a:gd name="connsiteX18" fmla="*/ 318977 w 4722731"/>
              <a:gd name="connsiteY18" fmla="*/ 3520592 h 3637550"/>
              <a:gd name="connsiteX19" fmla="*/ 382772 w 4722731"/>
              <a:gd name="connsiteY19" fmla="*/ 3541857 h 3637550"/>
              <a:gd name="connsiteX20" fmla="*/ 414670 w 4722731"/>
              <a:gd name="connsiteY20" fmla="*/ 3563123 h 3637550"/>
              <a:gd name="connsiteX21" fmla="*/ 457200 w 4722731"/>
              <a:gd name="connsiteY21" fmla="*/ 3573755 h 3637550"/>
              <a:gd name="connsiteX22" fmla="*/ 584791 w 4722731"/>
              <a:gd name="connsiteY22" fmla="*/ 3595020 h 3637550"/>
              <a:gd name="connsiteX23" fmla="*/ 786809 w 4722731"/>
              <a:gd name="connsiteY23" fmla="*/ 3616285 h 3637550"/>
              <a:gd name="connsiteX24" fmla="*/ 1307805 w 4722731"/>
              <a:gd name="connsiteY24" fmla="*/ 3637550 h 3637550"/>
              <a:gd name="connsiteX25" fmla="*/ 1892595 w 4722731"/>
              <a:gd name="connsiteY25" fmla="*/ 3626918 h 3637550"/>
              <a:gd name="connsiteX26" fmla="*/ 1956391 w 4722731"/>
              <a:gd name="connsiteY26" fmla="*/ 3605653 h 3637550"/>
              <a:gd name="connsiteX27" fmla="*/ 1988288 w 4722731"/>
              <a:gd name="connsiteY27" fmla="*/ 3595020 h 3637550"/>
              <a:gd name="connsiteX28" fmla="*/ 2052084 w 4722731"/>
              <a:gd name="connsiteY28" fmla="*/ 3552490 h 3637550"/>
              <a:gd name="connsiteX29" fmla="*/ 2083981 w 4722731"/>
              <a:gd name="connsiteY29" fmla="*/ 3541857 h 3637550"/>
              <a:gd name="connsiteX30" fmla="*/ 2126512 w 4722731"/>
              <a:gd name="connsiteY30" fmla="*/ 3478062 h 3637550"/>
              <a:gd name="connsiteX31" fmla="*/ 2147777 w 4722731"/>
              <a:gd name="connsiteY31" fmla="*/ 3446164 h 3637550"/>
              <a:gd name="connsiteX32" fmla="*/ 2179675 w 4722731"/>
              <a:gd name="connsiteY32" fmla="*/ 3414267 h 3637550"/>
              <a:gd name="connsiteX33" fmla="*/ 2211572 w 4722731"/>
              <a:gd name="connsiteY33" fmla="*/ 3350471 h 3637550"/>
              <a:gd name="connsiteX34" fmla="*/ 2222205 w 4722731"/>
              <a:gd name="connsiteY34" fmla="*/ 3318574 h 3637550"/>
              <a:gd name="connsiteX35" fmla="*/ 2243470 w 4722731"/>
              <a:gd name="connsiteY35" fmla="*/ 3276043 h 3637550"/>
              <a:gd name="connsiteX36" fmla="*/ 2254102 w 4722731"/>
              <a:gd name="connsiteY36" fmla="*/ 3233513 h 3637550"/>
              <a:gd name="connsiteX37" fmla="*/ 2275368 w 4722731"/>
              <a:gd name="connsiteY37" fmla="*/ 3169718 h 3637550"/>
              <a:gd name="connsiteX38" fmla="*/ 2286000 w 4722731"/>
              <a:gd name="connsiteY38" fmla="*/ 3127188 h 3637550"/>
              <a:gd name="connsiteX39" fmla="*/ 2307265 w 4722731"/>
              <a:gd name="connsiteY39" fmla="*/ 3063392 h 3637550"/>
              <a:gd name="connsiteX40" fmla="*/ 2317898 w 4722731"/>
              <a:gd name="connsiteY40" fmla="*/ 2978332 h 3637550"/>
              <a:gd name="connsiteX41" fmla="*/ 2328530 w 4722731"/>
              <a:gd name="connsiteY41" fmla="*/ 2946434 h 3637550"/>
              <a:gd name="connsiteX42" fmla="*/ 2339163 w 4722731"/>
              <a:gd name="connsiteY42" fmla="*/ 2882639 h 3637550"/>
              <a:gd name="connsiteX43" fmla="*/ 2360428 w 4722731"/>
              <a:gd name="connsiteY43" fmla="*/ 2818843 h 3637550"/>
              <a:gd name="connsiteX44" fmla="*/ 2392326 w 4722731"/>
              <a:gd name="connsiteY44" fmla="*/ 2733783 h 3637550"/>
              <a:gd name="connsiteX45" fmla="*/ 2402958 w 4722731"/>
              <a:gd name="connsiteY45" fmla="*/ 2701885 h 3637550"/>
              <a:gd name="connsiteX46" fmla="*/ 2445488 w 4722731"/>
              <a:gd name="connsiteY46" fmla="*/ 2638090 h 3637550"/>
              <a:gd name="connsiteX47" fmla="*/ 2466754 w 4722731"/>
              <a:gd name="connsiteY47" fmla="*/ 2574295 h 3637550"/>
              <a:gd name="connsiteX48" fmla="*/ 2488019 w 4722731"/>
              <a:gd name="connsiteY48" fmla="*/ 2553029 h 3637550"/>
              <a:gd name="connsiteX49" fmla="*/ 2509284 w 4722731"/>
              <a:gd name="connsiteY49" fmla="*/ 2521132 h 3637550"/>
              <a:gd name="connsiteX50" fmla="*/ 2541181 w 4722731"/>
              <a:gd name="connsiteY50" fmla="*/ 2499867 h 3637550"/>
              <a:gd name="connsiteX51" fmla="*/ 2583712 w 4722731"/>
              <a:gd name="connsiteY51" fmla="*/ 2446704 h 3637550"/>
              <a:gd name="connsiteX52" fmla="*/ 2594344 w 4722731"/>
              <a:gd name="connsiteY52" fmla="*/ 2414806 h 3637550"/>
              <a:gd name="connsiteX53" fmla="*/ 2658140 w 4722731"/>
              <a:gd name="connsiteY53" fmla="*/ 2372276 h 3637550"/>
              <a:gd name="connsiteX54" fmla="*/ 2690037 w 4722731"/>
              <a:gd name="connsiteY54" fmla="*/ 2351011 h 3637550"/>
              <a:gd name="connsiteX55" fmla="*/ 2785730 w 4722731"/>
              <a:gd name="connsiteY55" fmla="*/ 2319113 h 3637550"/>
              <a:gd name="connsiteX56" fmla="*/ 2817628 w 4722731"/>
              <a:gd name="connsiteY56" fmla="*/ 2308481 h 3637550"/>
              <a:gd name="connsiteX57" fmla="*/ 2849526 w 4722731"/>
              <a:gd name="connsiteY57" fmla="*/ 2287216 h 3637550"/>
              <a:gd name="connsiteX58" fmla="*/ 2913321 w 4722731"/>
              <a:gd name="connsiteY58" fmla="*/ 2265950 h 3637550"/>
              <a:gd name="connsiteX59" fmla="*/ 3009014 w 4722731"/>
              <a:gd name="connsiteY59" fmla="*/ 2244685 h 3637550"/>
              <a:gd name="connsiteX60" fmla="*/ 3242930 w 4722731"/>
              <a:gd name="connsiteY60" fmla="*/ 2234053 h 3637550"/>
              <a:gd name="connsiteX61" fmla="*/ 4412512 w 4722731"/>
              <a:gd name="connsiteY61" fmla="*/ 2223420 h 3637550"/>
              <a:gd name="connsiteX62" fmla="*/ 4497572 w 4722731"/>
              <a:gd name="connsiteY62" fmla="*/ 2212788 h 3637550"/>
              <a:gd name="connsiteX63" fmla="*/ 4561368 w 4722731"/>
              <a:gd name="connsiteY63" fmla="*/ 2191523 h 3637550"/>
              <a:gd name="connsiteX64" fmla="*/ 4582633 w 4722731"/>
              <a:gd name="connsiteY64" fmla="*/ 2170257 h 3637550"/>
              <a:gd name="connsiteX65" fmla="*/ 4646428 w 4722731"/>
              <a:gd name="connsiteY65" fmla="*/ 2127727 h 3637550"/>
              <a:gd name="connsiteX66" fmla="*/ 4652133 w 4722731"/>
              <a:gd name="connsiteY66" fmla="*/ 2028546 h 3637550"/>
              <a:gd name="connsiteX67" fmla="*/ 4655621 w 4722731"/>
              <a:gd name="connsiteY67" fmla="*/ 1989504 h 3637550"/>
              <a:gd name="connsiteX68" fmla="*/ 4650691 w 4722731"/>
              <a:gd name="connsiteY68" fmla="*/ 1930637 h 3637550"/>
              <a:gd name="connsiteX69" fmla="*/ 4655288 w 4722731"/>
              <a:gd name="connsiteY69" fmla="*/ 1847792 h 3637550"/>
              <a:gd name="connsiteX70" fmla="*/ 4652742 w 4722731"/>
              <a:gd name="connsiteY70" fmla="*/ 1760351 h 3637550"/>
              <a:gd name="connsiteX71" fmla="*/ 4656230 w 4722731"/>
              <a:gd name="connsiteY71" fmla="*/ 1717819 h 3637550"/>
              <a:gd name="connsiteX72" fmla="*/ 4666863 w 4722731"/>
              <a:gd name="connsiteY72" fmla="*/ 1652585 h 3637550"/>
              <a:gd name="connsiteX73" fmla="*/ 4660992 w 4722731"/>
              <a:gd name="connsiteY73" fmla="*/ 1256023 h 3637550"/>
              <a:gd name="connsiteX74" fmla="*/ 4659886 w 4722731"/>
              <a:gd name="connsiteY74" fmla="*/ 1160164 h 3637550"/>
              <a:gd name="connsiteX75" fmla="*/ 4670684 w 4722731"/>
              <a:gd name="connsiteY75" fmla="*/ 1053839 h 3637550"/>
              <a:gd name="connsiteX76" fmla="*/ 4720856 w 4722731"/>
              <a:gd name="connsiteY76" fmla="*/ 926248 h 3637550"/>
              <a:gd name="connsiteX77" fmla="*/ 4710223 w 4722731"/>
              <a:gd name="connsiteY77" fmla="*/ 841188 h 3637550"/>
              <a:gd name="connsiteX78" fmla="*/ 4688958 w 4722731"/>
              <a:gd name="connsiteY78" fmla="*/ 734862 h 3637550"/>
              <a:gd name="connsiteX79" fmla="*/ 4667693 w 4722731"/>
              <a:gd name="connsiteY79" fmla="*/ 596639 h 3637550"/>
              <a:gd name="connsiteX80" fmla="*/ 4646428 w 4722731"/>
              <a:gd name="connsiteY80" fmla="*/ 405253 h 3637550"/>
              <a:gd name="connsiteX81" fmla="*/ 4635795 w 4722731"/>
              <a:gd name="connsiteY81" fmla="*/ 373355 h 3637550"/>
              <a:gd name="connsiteX82" fmla="*/ 4625163 w 4722731"/>
              <a:gd name="connsiteY82" fmla="*/ 330825 h 3637550"/>
              <a:gd name="connsiteX83" fmla="*/ 4603898 w 4722731"/>
              <a:gd name="connsiteY83" fmla="*/ 267029 h 3637550"/>
              <a:gd name="connsiteX84" fmla="*/ 4593265 w 4722731"/>
              <a:gd name="connsiteY84" fmla="*/ 235132 h 3637550"/>
              <a:gd name="connsiteX85" fmla="*/ 4518837 w 4722731"/>
              <a:gd name="connsiteY85" fmla="*/ 160704 h 3637550"/>
              <a:gd name="connsiteX86" fmla="*/ 4444409 w 4722731"/>
              <a:gd name="connsiteY86" fmla="*/ 96909 h 3637550"/>
              <a:gd name="connsiteX87" fmla="*/ 4327451 w 4722731"/>
              <a:gd name="connsiteY87" fmla="*/ 65011 h 3637550"/>
              <a:gd name="connsiteX88" fmla="*/ 4284921 w 4722731"/>
              <a:gd name="connsiteY88" fmla="*/ 54378 h 3637550"/>
              <a:gd name="connsiteX89" fmla="*/ 4253023 w 4722731"/>
              <a:gd name="connsiteY89" fmla="*/ 43746 h 3637550"/>
              <a:gd name="connsiteX90" fmla="*/ 4146698 w 4722731"/>
              <a:gd name="connsiteY90" fmla="*/ 33113 h 3637550"/>
              <a:gd name="connsiteX91" fmla="*/ 4114800 w 4722731"/>
              <a:gd name="connsiteY91" fmla="*/ 22481 h 3637550"/>
              <a:gd name="connsiteX92" fmla="*/ 3732028 w 4722731"/>
              <a:gd name="connsiteY92" fmla="*/ 1216 h 3637550"/>
              <a:gd name="connsiteX93" fmla="*/ 2041451 w 4722731"/>
              <a:gd name="connsiteY93" fmla="*/ 11848 h 3637550"/>
              <a:gd name="connsiteX94" fmla="*/ 1722475 w 4722731"/>
              <a:gd name="connsiteY94" fmla="*/ 22481 h 3637550"/>
              <a:gd name="connsiteX95" fmla="*/ 1318437 w 4722731"/>
              <a:gd name="connsiteY95" fmla="*/ 43746 h 3637550"/>
              <a:gd name="connsiteX96" fmla="*/ 1084521 w 4722731"/>
              <a:gd name="connsiteY96" fmla="*/ 75643 h 3637550"/>
              <a:gd name="connsiteX97" fmla="*/ 978195 w 4722731"/>
              <a:gd name="connsiteY97" fmla="*/ 96909 h 3637550"/>
              <a:gd name="connsiteX98" fmla="*/ 925033 w 4722731"/>
              <a:gd name="connsiteY98" fmla="*/ 107541 h 3637550"/>
              <a:gd name="connsiteX99" fmla="*/ 882502 w 4722731"/>
              <a:gd name="connsiteY99" fmla="*/ 118174 h 3637550"/>
              <a:gd name="connsiteX100" fmla="*/ 818707 w 4722731"/>
              <a:gd name="connsiteY100" fmla="*/ 128806 h 3637550"/>
              <a:gd name="connsiteX101" fmla="*/ 754912 w 4722731"/>
              <a:gd name="connsiteY101" fmla="*/ 150071 h 3637550"/>
              <a:gd name="connsiteX102" fmla="*/ 691116 w 4722731"/>
              <a:gd name="connsiteY102" fmla="*/ 192602 h 3637550"/>
              <a:gd name="connsiteX103" fmla="*/ 659219 w 4722731"/>
              <a:gd name="connsiteY103" fmla="*/ 213867 h 3637550"/>
              <a:gd name="connsiteX104" fmla="*/ 595423 w 4722731"/>
              <a:gd name="connsiteY104" fmla="*/ 235132 h 3637550"/>
              <a:gd name="connsiteX105" fmla="*/ 563526 w 4722731"/>
              <a:gd name="connsiteY105" fmla="*/ 256397 h 3637550"/>
              <a:gd name="connsiteX106" fmla="*/ 531628 w 4722731"/>
              <a:gd name="connsiteY106" fmla="*/ 288295 h 3637550"/>
              <a:gd name="connsiteX107" fmla="*/ 467833 w 4722731"/>
              <a:gd name="connsiteY107" fmla="*/ 309560 h 3637550"/>
              <a:gd name="connsiteX108" fmla="*/ 425302 w 4722731"/>
              <a:gd name="connsiteY108" fmla="*/ 330825 h 3637550"/>
              <a:gd name="connsiteX109" fmla="*/ 393405 w 4722731"/>
              <a:gd name="connsiteY109" fmla="*/ 352090 h 3637550"/>
              <a:gd name="connsiteX110" fmla="*/ 361507 w 4722731"/>
              <a:gd name="connsiteY110" fmla="*/ 362723 h 3637550"/>
              <a:gd name="connsiteX111" fmla="*/ 297712 w 4722731"/>
              <a:gd name="connsiteY111" fmla="*/ 405253 h 3637550"/>
              <a:gd name="connsiteX112" fmla="*/ 265814 w 4722731"/>
              <a:gd name="connsiteY112" fmla="*/ 426518 h 3637550"/>
              <a:gd name="connsiteX0" fmla="*/ 265814 w 4723673"/>
              <a:gd name="connsiteY0" fmla="*/ 426518 h 3637550"/>
              <a:gd name="connsiteX1" fmla="*/ 265814 w 4723673"/>
              <a:gd name="connsiteY1" fmla="*/ 426518 h 3637550"/>
              <a:gd name="connsiteX2" fmla="*/ 180754 w 4723673"/>
              <a:gd name="connsiteY2" fmla="*/ 479681 h 3637550"/>
              <a:gd name="connsiteX3" fmla="*/ 127591 w 4723673"/>
              <a:gd name="connsiteY3" fmla="*/ 532843 h 3637550"/>
              <a:gd name="connsiteX4" fmla="*/ 116958 w 4723673"/>
              <a:gd name="connsiteY4" fmla="*/ 575374 h 3637550"/>
              <a:gd name="connsiteX5" fmla="*/ 74428 w 4723673"/>
              <a:gd name="connsiteY5" fmla="*/ 671067 h 3637550"/>
              <a:gd name="connsiteX6" fmla="*/ 53163 w 4723673"/>
              <a:gd name="connsiteY6" fmla="*/ 756127 h 3637550"/>
              <a:gd name="connsiteX7" fmla="*/ 31898 w 4723673"/>
              <a:gd name="connsiteY7" fmla="*/ 862453 h 3637550"/>
              <a:gd name="connsiteX8" fmla="*/ 21265 w 4723673"/>
              <a:gd name="connsiteY8" fmla="*/ 1266490 h 3637550"/>
              <a:gd name="connsiteX9" fmla="*/ 0 w 4723673"/>
              <a:gd name="connsiteY9" fmla="*/ 1649262 h 3637550"/>
              <a:gd name="connsiteX10" fmla="*/ 10633 w 4723673"/>
              <a:gd name="connsiteY10" fmla="*/ 3127188 h 3637550"/>
              <a:gd name="connsiteX11" fmla="*/ 31898 w 4723673"/>
              <a:gd name="connsiteY11" fmla="*/ 3201616 h 3637550"/>
              <a:gd name="connsiteX12" fmla="*/ 63795 w 4723673"/>
              <a:gd name="connsiteY12" fmla="*/ 3307941 h 3637550"/>
              <a:gd name="connsiteX13" fmla="*/ 85061 w 4723673"/>
              <a:gd name="connsiteY13" fmla="*/ 3329206 h 3637550"/>
              <a:gd name="connsiteX14" fmla="*/ 138223 w 4723673"/>
              <a:gd name="connsiteY14" fmla="*/ 3414267 h 3637550"/>
              <a:gd name="connsiteX15" fmla="*/ 159488 w 4723673"/>
              <a:gd name="connsiteY15" fmla="*/ 3446164 h 3637550"/>
              <a:gd name="connsiteX16" fmla="*/ 191386 w 4723673"/>
              <a:gd name="connsiteY16" fmla="*/ 3456797 h 3637550"/>
              <a:gd name="connsiteX17" fmla="*/ 255181 w 4723673"/>
              <a:gd name="connsiteY17" fmla="*/ 3488695 h 3637550"/>
              <a:gd name="connsiteX18" fmla="*/ 318977 w 4723673"/>
              <a:gd name="connsiteY18" fmla="*/ 3520592 h 3637550"/>
              <a:gd name="connsiteX19" fmla="*/ 382772 w 4723673"/>
              <a:gd name="connsiteY19" fmla="*/ 3541857 h 3637550"/>
              <a:gd name="connsiteX20" fmla="*/ 414670 w 4723673"/>
              <a:gd name="connsiteY20" fmla="*/ 3563123 h 3637550"/>
              <a:gd name="connsiteX21" fmla="*/ 457200 w 4723673"/>
              <a:gd name="connsiteY21" fmla="*/ 3573755 h 3637550"/>
              <a:gd name="connsiteX22" fmla="*/ 584791 w 4723673"/>
              <a:gd name="connsiteY22" fmla="*/ 3595020 h 3637550"/>
              <a:gd name="connsiteX23" fmla="*/ 786809 w 4723673"/>
              <a:gd name="connsiteY23" fmla="*/ 3616285 h 3637550"/>
              <a:gd name="connsiteX24" fmla="*/ 1307805 w 4723673"/>
              <a:gd name="connsiteY24" fmla="*/ 3637550 h 3637550"/>
              <a:gd name="connsiteX25" fmla="*/ 1892595 w 4723673"/>
              <a:gd name="connsiteY25" fmla="*/ 3626918 h 3637550"/>
              <a:gd name="connsiteX26" fmla="*/ 1956391 w 4723673"/>
              <a:gd name="connsiteY26" fmla="*/ 3605653 h 3637550"/>
              <a:gd name="connsiteX27" fmla="*/ 1988288 w 4723673"/>
              <a:gd name="connsiteY27" fmla="*/ 3595020 h 3637550"/>
              <a:gd name="connsiteX28" fmla="*/ 2052084 w 4723673"/>
              <a:gd name="connsiteY28" fmla="*/ 3552490 h 3637550"/>
              <a:gd name="connsiteX29" fmla="*/ 2083981 w 4723673"/>
              <a:gd name="connsiteY29" fmla="*/ 3541857 h 3637550"/>
              <a:gd name="connsiteX30" fmla="*/ 2126512 w 4723673"/>
              <a:gd name="connsiteY30" fmla="*/ 3478062 h 3637550"/>
              <a:gd name="connsiteX31" fmla="*/ 2147777 w 4723673"/>
              <a:gd name="connsiteY31" fmla="*/ 3446164 h 3637550"/>
              <a:gd name="connsiteX32" fmla="*/ 2179675 w 4723673"/>
              <a:gd name="connsiteY32" fmla="*/ 3414267 h 3637550"/>
              <a:gd name="connsiteX33" fmla="*/ 2211572 w 4723673"/>
              <a:gd name="connsiteY33" fmla="*/ 3350471 h 3637550"/>
              <a:gd name="connsiteX34" fmla="*/ 2222205 w 4723673"/>
              <a:gd name="connsiteY34" fmla="*/ 3318574 h 3637550"/>
              <a:gd name="connsiteX35" fmla="*/ 2243470 w 4723673"/>
              <a:gd name="connsiteY35" fmla="*/ 3276043 h 3637550"/>
              <a:gd name="connsiteX36" fmla="*/ 2254102 w 4723673"/>
              <a:gd name="connsiteY36" fmla="*/ 3233513 h 3637550"/>
              <a:gd name="connsiteX37" fmla="*/ 2275368 w 4723673"/>
              <a:gd name="connsiteY37" fmla="*/ 3169718 h 3637550"/>
              <a:gd name="connsiteX38" fmla="*/ 2286000 w 4723673"/>
              <a:gd name="connsiteY38" fmla="*/ 3127188 h 3637550"/>
              <a:gd name="connsiteX39" fmla="*/ 2307265 w 4723673"/>
              <a:gd name="connsiteY39" fmla="*/ 3063392 h 3637550"/>
              <a:gd name="connsiteX40" fmla="*/ 2317898 w 4723673"/>
              <a:gd name="connsiteY40" fmla="*/ 2978332 h 3637550"/>
              <a:gd name="connsiteX41" fmla="*/ 2328530 w 4723673"/>
              <a:gd name="connsiteY41" fmla="*/ 2946434 h 3637550"/>
              <a:gd name="connsiteX42" fmla="*/ 2339163 w 4723673"/>
              <a:gd name="connsiteY42" fmla="*/ 2882639 h 3637550"/>
              <a:gd name="connsiteX43" fmla="*/ 2360428 w 4723673"/>
              <a:gd name="connsiteY43" fmla="*/ 2818843 h 3637550"/>
              <a:gd name="connsiteX44" fmla="*/ 2392326 w 4723673"/>
              <a:gd name="connsiteY44" fmla="*/ 2733783 h 3637550"/>
              <a:gd name="connsiteX45" fmla="*/ 2402958 w 4723673"/>
              <a:gd name="connsiteY45" fmla="*/ 2701885 h 3637550"/>
              <a:gd name="connsiteX46" fmla="*/ 2445488 w 4723673"/>
              <a:gd name="connsiteY46" fmla="*/ 2638090 h 3637550"/>
              <a:gd name="connsiteX47" fmla="*/ 2466754 w 4723673"/>
              <a:gd name="connsiteY47" fmla="*/ 2574295 h 3637550"/>
              <a:gd name="connsiteX48" fmla="*/ 2488019 w 4723673"/>
              <a:gd name="connsiteY48" fmla="*/ 2553029 h 3637550"/>
              <a:gd name="connsiteX49" fmla="*/ 2509284 w 4723673"/>
              <a:gd name="connsiteY49" fmla="*/ 2521132 h 3637550"/>
              <a:gd name="connsiteX50" fmla="*/ 2541181 w 4723673"/>
              <a:gd name="connsiteY50" fmla="*/ 2499867 h 3637550"/>
              <a:gd name="connsiteX51" fmla="*/ 2583712 w 4723673"/>
              <a:gd name="connsiteY51" fmla="*/ 2446704 h 3637550"/>
              <a:gd name="connsiteX52" fmla="*/ 2594344 w 4723673"/>
              <a:gd name="connsiteY52" fmla="*/ 2414806 h 3637550"/>
              <a:gd name="connsiteX53" fmla="*/ 2658140 w 4723673"/>
              <a:gd name="connsiteY53" fmla="*/ 2372276 h 3637550"/>
              <a:gd name="connsiteX54" fmla="*/ 2690037 w 4723673"/>
              <a:gd name="connsiteY54" fmla="*/ 2351011 h 3637550"/>
              <a:gd name="connsiteX55" fmla="*/ 2785730 w 4723673"/>
              <a:gd name="connsiteY55" fmla="*/ 2319113 h 3637550"/>
              <a:gd name="connsiteX56" fmla="*/ 2817628 w 4723673"/>
              <a:gd name="connsiteY56" fmla="*/ 2308481 h 3637550"/>
              <a:gd name="connsiteX57" fmla="*/ 2849526 w 4723673"/>
              <a:gd name="connsiteY57" fmla="*/ 2287216 h 3637550"/>
              <a:gd name="connsiteX58" fmla="*/ 2913321 w 4723673"/>
              <a:gd name="connsiteY58" fmla="*/ 2265950 h 3637550"/>
              <a:gd name="connsiteX59" fmla="*/ 3009014 w 4723673"/>
              <a:gd name="connsiteY59" fmla="*/ 2244685 h 3637550"/>
              <a:gd name="connsiteX60" fmla="*/ 3242930 w 4723673"/>
              <a:gd name="connsiteY60" fmla="*/ 2234053 h 3637550"/>
              <a:gd name="connsiteX61" fmla="*/ 4412512 w 4723673"/>
              <a:gd name="connsiteY61" fmla="*/ 2223420 h 3637550"/>
              <a:gd name="connsiteX62" fmla="*/ 4497572 w 4723673"/>
              <a:gd name="connsiteY62" fmla="*/ 2212788 h 3637550"/>
              <a:gd name="connsiteX63" fmla="*/ 4561368 w 4723673"/>
              <a:gd name="connsiteY63" fmla="*/ 2191523 h 3637550"/>
              <a:gd name="connsiteX64" fmla="*/ 4582633 w 4723673"/>
              <a:gd name="connsiteY64" fmla="*/ 2170257 h 3637550"/>
              <a:gd name="connsiteX65" fmla="*/ 4646428 w 4723673"/>
              <a:gd name="connsiteY65" fmla="*/ 2127727 h 3637550"/>
              <a:gd name="connsiteX66" fmla="*/ 4652133 w 4723673"/>
              <a:gd name="connsiteY66" fmla="*/ 2028546 h 3637550"/>
              <a:gd name="connsiteX67" fmla="*/ 4655621 w 4723673"/>
              <a:gd name="connsiteY67" fmla="*/ 1989504 h 3637550"/>
              <a:gd name="connsiteX68" fmla="*/ 4650691 w 4723673"/>
              <a:gd name="connsiteY68" fmla="*/ 1930637 h 3637550"/>
              <a:gd name="connsiteX69" fmla="*/ 4655288 w 4723673"/>
              <a:gd name="connsiteY69" fmla="*/ 1847792 h 3637550"/>
              <a:gd name="connsiteX70" fmla="*/ 4652742 w 4723673"/>
              <a:gd name="connsiteY70" fmla="*/ 1760351 h 3637550"/>
              <a:gd name="connsiteX71" fmla="*/ 4656230 w 4723673"/>
              <a:gd name="connsiteY71" fmla="*/ 1717819 h 3637550"/>
              <a:gd name="connsiteX72" fmla="*/ 4666863 w 4723673"/>
              <a:gd name="connsiteY72" fmla="*/ 1652585 h 3637550"/>
              <a:gd name="connsiteX73" fmla="*/ 4660992 w 4723673"/>
              <a:gd name="connsiteY73" fmla="*/ 1256023 h 3637550"/>
              <a:gd name="connsiteX74" fmla="*/ 4659886 w 4723673"/>
              <a:gd name="connsiteY74" fmla="*/ 1160164 h 3637550"/>
              <a:gd name="connsiteX75" fmla="*/ 4656396 w 4723673"/>
              <a:gd name="connsiteY75" fmla="*/ 1053839 h 3637550"/>
              <a:gd name="connsiteX76" fmla="*/ 4720856 w 4723673"/>
              <a:gd name="connsiteY76" fmla="*/ 926248 h 3637550"/>
              <a:gd name="connsiteX77" fmla="*/ 4710223 w 4723673"/>
              <a:gd name="connsiteY77" fmla="*/ 841188 h 3637550"/>
              <a:gd name="connsiteX78" fmla="*/ 4688958 w 4723673"/>
              <a:gd name="connsiteY78" fmla="*/ 734862 h 3637550"/>
              <a:gd name="connsiteX79" fmla="*/ 4667693 w 4723673"/>
              <a:gd name="connsiteY79" fmla="*/ 596639 h 3637550"/>
              <a:gd name="connsiteX80" fmla="*/ 4646428 w 4723673"/>
              <a:gd name="connsiteY80" fmla="*/ 405253 h 3637550"/>
              <a:gd name="connsiteX81" fmla="*/ 4635795 w 4723673"/>
              <a:gd name="connsiteY81" fmla="*/ 373355 h 3637550"/>
              <a:gd name="connsiteX82" fmla="*/ 4625163 w 4723673"/>
              <a:gd name="connsiteY82" fmla="*/ 330825 h 3637550"/>
              <a:gd name="connsiteX83" fmla="*/ 4603898 w 4723673"/>
              <a:gd name="connsiteY83" fmla="*/ 267029 h 3637550"/>
              <a:gd name="connsiteX84" fmla="*/ 4593265 w 4723673"/>
              <a:gd name="connsiteY84" fmla="*/ 235132 h 3637550"/>
              <a:gd name="connsiteX85" fmla="*/ 4518837 w 4723673"/>
              <a:gd name="connsiteY85" fmla="*/ 160704 h 3637550"/>
              <a:gd name="connsiteX86" fmla="*/ 4444409 w 4723673"/>
              <a:gd name="connsiteY86" fmla="*/ 96909 h 3637550"/>
              <a:gd name="connsiteX87" fmla="*/ 4327451 w 4723673"/>
              <a:gd name="connsiteY87" fmla="*/ 65011 h 3637550"/>
              <a:gd name="connsiteX88" fmla="*/ 4284921 w 4723673"/>
              <a:gd name="connsiteY88" fmla="*/ 54378 h 3637550"/>
              <a:gd name="connsiteX89" fmla="*/ 4253023 w 4723673"/>
              <a:gd name="connsiteY89" fmla="*/ 43746 h 3637550"/>
              <a:gd name="connsiteX90" fmla="*/ 4146698 w 4723673"/>
              <a:gd name="connsiteY90" fmla="*/ 33113 h 3637550"/>
              <a:gd name="connsiteX91" fmla="*/ 4114800 w 4723673"/>
              <a:gd name="connsiteY91" fmla="*/ 22481 h 3637550"/>
              <a:gd name="connsiteX92" fmla="*/ 3732028 w 4723673"/>
              <a:gd name="connsiteY92" fmla="*/ 1216 h 3637550"/>
              <a:gd name="connsiteX93" fmla="*/ 2041451 w 4723673"/>
              <a:gd name="connsiteY93" fmla="*/ 11848 h 3637550"/>
              <a:gd name="connsiteX94" fmla="*/ 1722475 w 4723673"/>
              <a:gd name="connsiteY94" fmla="*/ 22481 h 3637550"/>
              <a:gd name="connsiteX95" fmla="*/ 1318437 w 4723673"/>
              <a:gd name="connsiteY95" fmla="*/ 43746 h 3637550"/>
              <a:gd name="connsiteX96" fmla="*/ 1084521 w 4723673"/>
              <a:gd name="connsiteY96" fmla="*/ 75643 h 3637550"/>
              <a:gd name="connsiteX97" fmla="*/ 978195 w 4723673"/>
              <a:gd name="connsiteY97" fmla="*/ 96909 h 3637550"/>
              <a:gd name="connsiteX98" fmla="*/ 925033 w 4723673"/>
              <a:gd name="connsiteY98" fmla="*/ 107541 h 3637550"/>
              <a:gd name="connsiteX99" fmla="*/ 882502 w 4723673"/>
              <a:gd name="connsiteY99" fmla="*/ 118174 h 3637550"/>
              <a:gd name="connsiteX100" fmla="*/ 818707 w 4723673"/>
              <a:gd name="connsiteY100" fmla="*/ 128806 h 3637550"/>
              <a:gd name="connsiteX101" fmla="*/ 754912 w 4723673"/>
              <a:gd name="connsiteY101" fmla="*/ 150071 h 3637550"/>
              <a:gd name="connsiteX102" fmla="*/ 691116 w 4723673"/>
              <a:gd name="connsiteY102" fmla="*/ 192602 h 3637550"/>
              <a:gd name="connsiteX103" fmla="*/ 659219 w 4723673"/>
              <a:gd name="connsiteY103" fmla="*/ 213867 h 3637550"/>
              <a:gd name="connsiteX104" fmla="*/ 595423 w 4723673"/>
              <a:gd name="connsiteY104" fmla="*/ 235132 h 3637550"/>
              <a:gd name="connsiteX105" fmla="*/ 563526 w 4723673"/>
              <a:gd name="connsiteY105" fmla="*/ 256397 h 3637550"/>
              <a:gd name="connsiteX106" fmla="*/ 531628 w 4723673"/>
              <a:gd name="connsiteY106" fmla="*/ 288295 h 3637550"/>
              <a:gd name="connsiteX107" fmla="*/ 467833 w 4723673"/>
              <a:gd name="connsiteY107" fmla="*/ 309560 h 3637550"/>
              <a:gd name="connsiteX108" fmla="*/ 425302 w 4723673"/>
              <a:gd name="connsiteY108" fmla="*/ 330825 h 3637550"/>
              <a:gd name="connsiteX109" fmla="*/ 393405 w 4723673"/>
              <a:gd name="connsiteY109" fmla="*/ 352090 h 3637550"/>
              <a:gd name="connsiteX110" fmla="*/ 361507 w 4723673"/>
              <a:gd name="connsiteY110" fmla="*/ 362723 h 3637550"/>
              <a:gd name="connsiteX111" fmla="*/ 297712 w 4723673"/>
              <a:gd name="connsiteY111" fmla="*/ 405253 h 3637550"/>
              <a:gd name="connsiteX112" fmla="*/ 265814 w 4723673"/>
              <a:gd name="connsiteY112" fmla="*/ 426518 h 3637550"/>
              <a:gd name="connsiteX0" fmla="*/ 265814 w 4723673"/>
              <a:gd name="connsiteY0" fmla="*/ 426518 h 3637550"/>
              <a:gd name="connsiteX1" fmla="*/ 265814 w 4723673"/>
              <a:gd name="connsiteY1" fmla="*/ 426518 h 3637550"/>
              <a:gd name="connsiteX2" fmla="*/ 180754 w 4723673"/>
              <a:gd name="connsiteY2" fmla="*/ 479681 h 3637550"/>
              <a:gd name="connsiteX3" fmla="*/ 127591 w 4723673"/>
              <a:gd name="connsiteY3" fmla="*/ 532843 h 3637550"/>
              <a:gd name="connsiteX4" fmla="*/ 116958 w 4723673"/>
              <a:gd name="connsiteY4" fmla="*/ 575374 h 3637550"/>
              <a:gd name="connsiteX5" fmla="*/ 74428 w 4723673"/>
              <a:gd name="connsiteY5" fmla="*/ 671067 h 3637550"/>
              <a:gd name="connsiteX6" fmla="*/ 53163 w 4723673"/>
              <a:gd name="connsiteY6" fmla="*/ 756127 h 3637550"/>
              <a:gd name="connsiteX7" fmla="*/ 31898 w 4723673"/>
              <a:gd name="connsiteY7" fmla="*/ 862453 h 3637550"/>
              <a:gd name="connsiteX8" fmla="*/ 21265 w 4723673"/>
              <a:gd name="connsiteY8" fmla="*/ 1266490 h 3637550"/>
              <a:gd name="connsiteX9" fmla="*/ 0 w 4723673"/>
              <a:gd name="connsiteY9" fmla="*/ 1649262 h 3637550"/>
              <a:gd name="connsiteX10" fmla="*/ 10633 w 4723673"/>
              <a:gd name="connsiteY10" fmla="*/ 3127188 h 3637550"/>
              <a:gd name="connsiteX11" fmla="*/ 31898 w 4723673"/>
              <a:gd name="connsiteY11" fmla="*/ 3201616 h 3637550"/>
              <a:gd name="connsiteX12" fmla="*/ 63795 w 4723673"/>
              <a:gd name="connsiteY12" fmla="*/ 3307941 h 3637550"/>
              <a:gd name="connsiteX13" fmla="*/ 85061 w 4723673"/>
              <a:gd name="connsiteY13" fmla="*/ 3329206 h 3637550"/>
              <a:gd name="connsiteX14" fmla="*/ 138223 w 4723673"/>
              <a:gd name="connsiteY14" fmla="*/ 3414267 h 3637550"/>
              <a:gd name="connsiteX15" fmla="*/ 159488 w 4723673"/>
              <a:gd name="connsiteY15" fmla="*/ 3446164 h 3637550"/>
              <a:gd name="connsiteX16" fmla="*/ 191386 w 4723673"/>
              <a:gd name="connsiteY16" fmla="*/ 3456797 h 3637550"/>
              <a:gd name="connsiteX17" fmla="*/ 255181 w 4723673"/>
              <a:gd name="connsiteY17" fmla="*/ 3488695 h 3637550"/>
              <a:gd name="connsiteX18" fmla="*/ 318977 w 4723673"/>
              <a:gd name="connsiteY18" fmla="*/ 3520592 h 3637550"/>
              <a:gd name="connsiteX19" fmla="*/ 382772 w 4723673"/>
              <a:gd name="connsiteY19" fmla="*/ 3541857 h 3637550"/>
              <a:gd name="connsiteX20" fmla="*/ 414670 w 4723673"/>
              <a:gd name="connsiteY20" fmla="*/ 3563123 h 3637550"/>
              <a:gd name="connsiteX21" fmla="*/ 457200 w 4723673"/>
              <a:gd name="connsiteY21" fmla="*/ 3573755 h 3637550"/>
              <a:gd name="connsiteX22" fmla="*/ 584791 w 4723673"/>
              <a:gd name="connsiteY22" fmla="*/ 3595020 h 3637550"/>
              <a:gd name="connsiteX23" fmla="*/ 786809 w 4723673"/>
              <a:gd name="connsiteY23" fmla="*/ 3616285 h 3637550"/>
              <a:gd name="connsiteX24" fmla="*/ 1307805 w 4723673"/>
              <a:gd name="connsiteY24" fmla="*/ 3637550 h 3637550"/>
              <a:gd name="connsiteX25" fmla="*/ 1892595 w 4723673"/>
              <a:gd name="connsiteY25" fmla="*/ 3626918 h 3637550"/>
              <a:gd name="connsiteX26" fmla="*/ 1956391 w 4723673"/>
              <a:gd name="connsiteY26" fmla="*/ 3605653 h 3637550"/>
              <a:gd name="connsiteX27" fmla="*/ 1988288 w 4723673"/>
              <a:gd name="connsiteY27" fmla="*/ 3595020 h 3637550"/>
              <a:gd name="connsiteX28" fmla="*/ 2052084 w 4723673"/>
              <a:gd name="connsiteY28" fmla="*/ 3552490 h 3637550"/>
              <a:gd name="connsiteX29" fmla="*/ 2083981 w 4723673"/>
              <a:gd name="connsiteY29" fmla="*/ 3541857 h 3637550"/>
              <a:gd name="connsiteX30" fmla="*/ 2126512 w 4723673"/>
              <a:gd name="connsiteY30" fmla="*/ 3478062 h 3637550"/>
              <a:gd name="connsiteX31" fmla="*/ 2147777 w 4723673"/>
              <a:gd name="connsiteY31" fmla="*/ 3446164 h 3637550"/>
              <a:gd name="connsiteX32" fmla="*/ 2179675 w 4723673"/>
              <a:gd name="connsiteY32" fmla="*/ 3414267 h 3637550"/>
              <a:gd name="connsiteX33" fmla="*/ 2211572 w 4723673"/>
              <a:gd name="connsiteY33" fmla="*/ 3350471 h 3637550"/>
              <a:gd name="connsiteX34" fmla="*/ 2222205 w 4723673"/>
              <a:gd name="connsiteY34" fmla="*/ 3318574 h 3637550"/>
              <a:gd name="connsiteX35" fmla="*/ 2243470 w 4723673"/>
              <a:gd name="connsiteY35" fmla="*/ 3276043 h 3637550"/>
              <a:gd name="connsiteX36" fmla="*/ 2254102 w 4723673"/>
              <a:gd name="connsiteY36" fmla="*/ 3233513 h 3637550"/>
              <a:gd name="connsiteX37" fmla="*/ 2275368 w 4723673"/>
              <a:gd name="connsiteY37" fmla="*/ 3169718 h 3637550"/>
              <a:gd name="connsiteX38" fmla="*/ 2286000 w 4723673"/>
              <a:gd name="connsiteY38" fmla="*/ 3127188 h 3637550"/>
              <a:gd name="connsiteX39" fmla="*/ 2307265 w 4723673"/>
              <a:gd name="connsiteY39" fmla="*/ 3063392 h 3637550"/>
              <a:gd name="connsiteX40" fmla="*/ 2317898 w 4723673"/>
              <a:gd name="connsiteY40" fmla="*/ 2978332 h 3637550"/>
              <a:gd name="connsiteX41" fmla="*/ 2328530 w 4723673"/>
              <a:gd name="connsiteY41" fmla="*/ 2946434 h 3637550"/>
              <a:gd name="connsiteX42" fmla="*/ 2339163 w 4723673"/>
              <a:gd name="connsiteY42" fmla="*/ 2882639 h 3637550"/>
              <a:gd name="connsiteX43" fmla="*/ 2360428 w 4723673"/>
              <a:gd name="connsiteY43" fmla="*/ 2818843 h 3637550"/>
              <a:gd name="connsiteX44" fmla="*/ 2392326 w 4723673"/>
              <a:gd name="connsiteY44" fmla="*/ 2733783 h 3637550"/>
              <a:gd name="connsiteX45" fmla="*/ 2402958 w 4723673"/>
              <a:gd name="connsiteY45" fmla="*/ 2701885 h 3637550"/>
              <a:gd name="connsiteX46" fmla="*/ 2445488 w 4723673"/>
              <a:gd name="connsiteY46" fmla="*/ 2638090 h 3637550"/>
              <a:gd name="connsiteX47" fmla="*/ 2466754 w 4723673"/>
              <a:gd name="connsiteY47" fmla="*/ 2574295 h 3637550"/>
              <a:gd name="connsiteX48" fmla="*/ 2488019 w 4723673"/>
              <a:gd name="connsiteY48" fmla="*/ 2553029 h 3637550"/>
              <a:gd name="connsiteX49" fmla="*/ 2509284 w 4723673"/>
              <a:gd name="connsiteY49" fmla="*/ 2521132 h 3637550"/>
              <a:gd name="connsiteX50" fmla="*/ 2541181 w 4723673"/>
              <a:gd name="connsiteY50" fmla="*/ 2499867 h 3637550"/>
              <a:gd name="connsiteX51" fmla="*/ 2583712 w 4723673"/>
              <a:gd name="connsiteY51" fmla="*/ 2446704 h 3637550"/>
              <a:gd name="connsiteX52" fmla="*/ 2594344 w 4723673"/>
              <a:gd name="connsiteY52" fmla="*/ 2414806 h 3637550"/>
              <a:gd name="connsiteX53" fmla="*/ 2658140 w 4723673"/>
              <a:gd name="connsiteY53" fmla="*/ 2372276 h 3637550"/>
              <a:gd name="connsiteX54" fmla="*/ 2690037 w 4723673"/>
              <a:gd name="connsiteY54" fmla="*/ 2351011 h 3637550"/>
              <a:gd name="connsiteX55" fmla="*/ 2785730 w 4723673"/>
              <a:gd name="connsiteY55" fmla="*/ 2319113 h 3637550"/>
              <a:gd name="connsiteX56" fmla="*/ 2817628 w 4723673"/>
              <a:gd name="connsiteY56" fmla="*/ 2308481 h 3637550"/>
              <a:gd name="connsiteX57" fmla="*/ 2849526 w 4723673"/>
              <a:gd name="connsiteY57" fmla="*/ 2287216 h 3637550"/>
              <a:gd name="connsiteX58" fmla="*/ 2913321 w 4723673"/>
              <a:gd name="connsiteY58" fmla="*/ 2265950 h 3637550"/>
              <a:gd name="connsiteX59" fmla="*/ 3009014 w 4723673"/>
              <a:gd name="connsiteY59" fmla="*/ 2244685 h 3637550"/>
              <a:gd name="connsiteX60" fmla="*/ 3242930 w 4723673"/>
              <a:gd name="connsiteY60" fmla="*/ 2234053 h 3637550"/>
              <a:gd name="connsiteX61" fmla="*/ 4412512 w 4723673"/>
              <a:gd name="connsiteY61" fmla="*/ 2223420 h 3637550"/>
              <a:gd name="connsiteX62" fmla="*/ 4497572 w 4723673"/>
              <a:gd name="connsiteY62" fmla="*/ 2212788 h 3637550"/>
              <a:gd name="connsiteX63" fmla="*/ 4561368 w 4723673"/>
              <a:gd name="connsiteY63" fmla="*/ 2191523 h 3637550"/>
              <a:gd name="connsiteX64" fmla="*/ 4582633 w 4723673"/>
              <a:gd name="connsiteY64" fmla="*/ 2170257 h 3637550"/>
              <a:gd name="connsiteX65" fmla="*/ 4646428 w 4723673"/>
              <a:gd name="connsiteY65" fmla="*/ 2127727 h 3637550"/>
              <a:gd name="connsiteX66" fmla="*/ 4652133 w 4723673"/>
              <a:gd name="connsiteY66" fmla="*/ 2028546 h 3637550"/>
              <a:gd name="connsiteX67" fmla="*/ 4655621 w 4723673"/>
              <a:gd name="connsiteY67" fmla="*/ 1989504 h 3637550"/>
              <a:gd name="connsiteX68" fmla="*/ 4650691 w 4723673"/>
              <a:gd name="connsiteY68" fmla="*/ 1930637 h 3637550"/>
              <a:gd name="connsiteX69" fmla="*/ 4655288 w 4723673"/>
              <a:gd name="connsiteY69" fmla="*/ 1847792 h 3637550"/>
              <a:gd name="connsiteX70" fmla="*/ 4652742 w 4723673"/>
              <a:gd name="connsiteY70" fmla="*/ 1760351 h 3637550"/>
              <a:gd name="connsiteX71" fmla="*/ 4656230 w 4723673"/>
              <a:gd name="connsiteY71" fmla="*/ 1717819 h 3637550"/>
              <a:gd name="connsiteX72" fmla="*/ 4666863 w 4723673"/>
              <a:gd name="connsiteY72" fmla="*/ 1652585 h 3637550"/>
              <a:gd name="connsiteX73" fmla="*/ 4660992 w 4723673"/>
              <a:gd name="connsiteY73" fmla="*/ 1256023 h 3637550"/>
              <a:gd name="connsiteX74" fmla="*/ 4659886 w 4723673"/>
              <a:gd name="connsiteY74" fmla="*/ 1160164 h 3637550"/>
              <a:gd name="connsiteX75" fmla="*/ 4656396 w 4723673"/>
              <a:gd name="connsiteY75" fmla="*/ 1053839 h 3637550"/>
              <a:gd name="connsiteX76" fmla="*/ 4720856 w 4723673"/>
              <a:gd name="connsiteY76" fmla="*/ 926248 h 3637550"/>
              <a:gd name="connsiteX77" fmla="*/ 4710223 w 4723673"/>
              <a:gd name="connsiteY77" fmla="*/ 841188 h 3637550"/>
              <a:gd name="connsiteX78" fmla="*/ 4688958 w 4723673"/>
              <a:gd name="connsiteY78" fmla="*/ 734862 h 3637550"/>
              <a:gd name="connsiteX79" fmla="*/ 4667693 w 4723673"/>
              <a:gd name="connsiteY79" fmla="*/ 596639 h 3637550"/>
              <a:gd name="connsiteX80" fmla="*/ 4646428 w 4723673"/>
              <a:gd name="connsiteY80" fmla="*/ 405253 h 3637550"/>
              <a:gd name="connsiteX81" fmla="*/ 4635795 w 4723673"/>
              <a:gd name="connsiteY81" fmla="*/ 373355 h 3637550"/>
              <a:gd name="connsiteX82" fmla="*/ 4625163 w 4723673"/>
              <a:gd name="connsiteY82" fmla="*/ 330825 h 3637550"/>
              <a:gd name="connsiteX83" fmla="*/ 4603898 w 4723673"/>
              <a:gd name="connsiteY83" fmla="*/ 267029 h 3637550"/>
              <a:gd name="connsiteX84" fmla="*/ 4593265 w 4723673"/>
              <a:gd name="connsiteY84" fmla="*/ 235132 h 3637550"/>
              <a:gd name="connsiteX85" fmla="*/ 4518837 w 4723673"/>
              <a:gd name="connsiteY85" fmla="*/ 160704 h 3637550"/>
              <a:gd name="connsiteX86" fmla="*/ 4444409 w 4723673"/>
              <a:gd name="connsiteY86" fmla="*/ 96909 h 3637550"/>
              <a:gd name="connsiteX87" fmla="*/ 4327451 w 4723673"/>
              <a:gd name="connsiteY87" fmla="*/ 65011 h 3637550"/>
              <a:gd name="connsiteX88" fmla="*/ 4284921 w 4723673"/>
              <a:gd name="connsiteY88" fmla="*/ 54378 h 3637550"/>
              <a:gd name="connsiteX89" fmla="*/ 4253023 w 4723673"/>
              <a:gd name="connsiteY89" fmla="*/ 43746 h 3637550"/>
              <a:gd name="connsiteX90" fmla="*/ 4146698 w 4723673"/>
              <a:gd name="connsiteY90" fmla="*/ 33113 h 3637550"/>
              <a:gd name="connsiteX91" fmla="*/ 4114800 w 4723673"/>
              <a:gd name="connsiteY91" fmla="*/ 22481 h 3637550"/>
              <a:gd name="connsiteX92" fmla="*/ 3732028 w 4723673"/>
              <a:gd name="connsiteY92" fmla="*/ 1216 h 3637550"/>
              <a:gd name="connsiteX93" fmla="*/ 2041451 w 4723673"/>
              <a:gd name="connsiteY93" fmla="*/ 11848 h 3637550"/>
              <a:gd name="connsiteX94" fmla="*/ 1722475 w 4723673"/>
              <a:gd name="connsiteY94" fmla="*/ 22481 h 3637550"/>
              <a:gd name="connsiteX95" fmla="*/ 1318437 w 4723673"/>
              <a:gd name="connsiteY95" fmla="*/ 43746 h 3637550"/>
              <a:gd name="connsiteX96" fmla="*/ 1084521 w 4723673"/>
              <a:gd name="connsiteY96" fmla="*/ 75643 h 3637550"/>
              <a:gd name="connsiteX97" fmla="*/ 978195 w 4723673"/>
              <a:gd name="connsiteY97" fmla="*/ 96909 h 3637550"/>
              <a:gd name="connsiteX98" fmla="*/ 925033 w 4723673"/>
              <a:gd name="connsiteY98" fmla="*/ 107541 h 3637550"/>
              <a:gd name="connsiteX99" fmla="*/ 882502 w 4723673"/>
              <a:gd name="connsiteY99" fmla="*/ 118174 h 3637550"/>
              <a:gd name="connsiteX100" fmla="*/ 818707 w 4723673"/>
              <a:gd name="connsiteY100" fmla="*/ 128806 h 3637550"/>
              <a:gd name="connsiteX101" fmla="*/ 754912 w 4723673"/>
              <a:gd name="connsiteY101" fmla="*/ 150071 h 3637550"/>
              <a:gd name="connsiteX102" fmla="*/ 691116 w 4723673"/>
              <a:gd name="connsiteY102" fmla="*/ 192602 h 3637550"/>
              <a:gd name="connsiteX103" fmla="*/ 659219 w 4723673"/>
              <a:gd name="connsiteY103" fmla="*/ 213867 h 3637550"/>
              <a:gd name="connsiteX104" fmla="*/ 595423 w 4723673"/>
              <a:gd name="connsiteY104" fmla="*/ 235132 h 3637550"/>
              <a:gd name="connsiteX105" fmla="*/ 563526 w 4723673"/>
              <a:gd name="connsiteY105" fmla="*/ 256397 h 3637550"/>
              <a:gd name="connsiteX106" fmla="*/ 531628 w 4723673"/>
              <a:gd name="connsiteY106" fmla="*/ 288295 h 3637550"/>
              <a:gd name="connsiteX107" fmla="*/ 467833 w 4723673"/>
              <a:gd name="connsiteY107" fmla="*/ 309560 h 3637550"/>
              <a:gd name="connsiteX108" fmla="*/ 425302 w 4723673"/>
              <a:gd name="connsiteY108" fmla="*/ 330825 h 3637550"/>
              <a:gd name="connsiteX109" fmla="*/ 393405 w 4723673"/>
              <a:gd name="connsiteY109" fmla="*/ 352090 h 3637550"/>
              <a:gd name="connsiteX110" fmla="*/ 361507 w 4723673"/>
              <a:gd name="connsiteY110" fmla="*/ 362723 h 3637550"/>
              <a:gd name="connsiteX111" fmla="*/ 297712 w 4723673"/>
              <a:gd name="connsiteY111" fmla="*/ 405253 h 3637550"/>
              <a:gd name="connsiteX112" fmla="*/ 265814 w 4723673"/>
              <a:gd name="connsiteY112" fmla="*/ 426518 h 3637550"/>
              <a:gd name="connsiteX0" fmla="*/ 265814 w 4710777"/>
              <a:gd name="connsiteY0" fmla="*/ 426518 h 3637550"/>
              <a:gd name="connsiteX1" fmla="*/ 265814 w 4710777"/>
              <a:gd name="connsiteY1" fmla="*/ 426518 h 3637550"/>
              <a:gd name="connsiteX2" fmla="*/ 180754 w 4710777"/>
              <a:gd name="connsiteY2" fmla="*/ 479681 h 3637550"/>
              <a:gd name="connsiteX3" fmla="*/ 127591 w 4710777"/>
              <a:gd name="connsiteY3" fmla="*/ 532843 h 3637550"/>
              <a:gd name="connsiteX4" fmla="*/ 116958 w 4710777"/>
              <a:gd name="connsiteY4" fmla="*/ 575374 h 3637550"/>
              <a:gd name="connsiteX5" fmla="*/ 74428 w 4710777"/>
              <a:gd name="connsiteY5" fmla="*/ 671067 h 3637550"/>
              <a:gd name="connsiteX6" fmla="*/ 53163 w 4710777"/>
              <a:gd name="connsiteY6" fmla="*/ 756127 h 3637550"/>
              <a:gd name="connsiteX7" fmla="*/ 31898 w 4710777"/>
              <a:gd name="connsiteY7" fmla="*/ 862453 h 3637550"/>
              <a:gd name="connsiteX8" fmla="*/ 21265 w 4710777"/>
              <a:gd name="connsiteY8" fmla="*/ 1266490 h 3637550"/>
              <a:gd name="connsiteX9" fmla="*/ 0 w 4710777"/>
              <a:gd name="connsiteY9" fmla="*/ 1649262 h 3637550"/>
              <a:gd name="connsiteX10" fmla="*/ 10633 w 4710777"/>
              <a:gd name="connsiteY10" fmla="*/ 3127188 h 3637550"/>
              <a:gd name="connsiteX11" fmla="*/ 31898 w 4710777"/>
              <a:gd name="connsiteY11" fmla="*/ 3201616 h 3637550"/>
              <a:gd name="connsiteX12" fmla="*/ 63795 w 4710777"/>
              <a:gd name="connsiteY12" fmla="*/ 3307941 h 3637550"/>
              <a:gd name="connsiteX13" fmla="*/ 85061 w 4710777"/>
              <a:gd name="connsiteY13" fmla="*/ 3329206 h 3637550"/>
              <a:gd name="connsiteX14" fmla="*/ 138223 w 4710777"/>
              <a:gd name="connsiteY14" fmla="*/ 3414267 h 3637550"/>
              <a:gd name="connsiteX15" fmla="*/ 159488 w 4710777"/>
              <a:gd name="connsiteY15" fmla="*/ 3446164 h 3637550"/>
              <a:gd name="connsiteX16" fmla="*/ 191386 w 4710777"/>
              <a:gd name="connsiteY16" fmla="*/ 3456797 h 3637550"/>
              <a:gd name="connsiteX17" fmla="*/ 255181 w 4710777"/>
              <a:gd name="connsiteY17" fmla="*/ 3488695 h 3637550"/>
              <a:gd name="connsiteX18" fmla="*/ 318977 w 4710777"/>
              <a:gd name="connsiteY18" fmla="*/ 3520592 h 3637550"/>
              <a:gd name="connsiteX19" fmla="*/ 382772 w 4710777"/>
              <a:gd name="connsiteY19" fmla="*/ 3541857 h 3637550"/>
              <a:gd name="connsiteX20" fmla="*/ 414670 w 4710777"/>
              <a:gd name="connsiteY20" fmla="*/ 3563123 h 3637550"/>
              <a:gd name="connsiteX21" fmla="*/ 457200 w 4710777"/>
              <a:gd name="connsiteY21" fmla="*/ 3573755 h 3637550"/>
              <a:gd name="connsiteX22" fmla="*/ 584791 w 4710777"/>
              <a:gd name="connsiteY22" fmla="*/ 3595020 h 3637550"/>
              <a:gd name="connsiteX23" fmla="*/ 786809 w 4710777"/>
              <a:gd name="connsiteY23" fmla="*/ 3616285 h 3637550"/>
              <a:gd name="connsiteX24" fmla="*/ 1307805 w 4710777"/>
              <a:gd name="connsiteY24" fmla="*/ 3637550 h 3637550"/>
              <a:gd name="connsiteX25" fmla="*/ 1892595 w 4710777"/>
              <a:gd name="connsiteY25" fmla="*/ 3626918 h 3637550"/>
              <a:gd name="connsiteX26" fmla="*/ 1956391 w 4710777"/>
              <a:gd name="connsiteY26" fmla="*/ 3605653 h 3637550"/>
              <a:gd name="connsiteX27" fmla="*/ 1988288 w 4710777"/>
              <a:gd name="connsiteY27" fmla="*/ 3595020 h 3637550"/>
              <a:gd name="connsiteX28" fmla="*/ 2052084 w 4710777"/>
              <a:gd name="connsiteY28" fmla="*/ 3552490 h 3637550"/>
              <a:gd name="connsiteX29" fmla="*/ 2083981 w 4710777"/>
              <a:gd name="connsiteY29" fmla="*/ 3541857 h 3637550"/>
              <a:gd name="connsiteX30" fmla="*/ 2126512 w 4710777"/>
              <a:gd name="connsiteY30" fmla="*/ 3478062 h 3637550"/>
              <a:gd name="connsiteX31" fmla="*/ 2147777 w 4710777"/>
              <a:gd name="connsiteY31" fmla="*/ 3446164 h 3637550"/>
              <a:gd name="connsiteX32" fmla="*/ 2179675 w 4710777"/>
              <a:gd name="connsiteY32" fmla="*/ 3414267 h 3637550"/>
              <a:gd name="connsiteX33" fmla="*/ 2211572 w 4710777"/>
              <a:gd name="connsiteY33" fmla="*/ 3350471 h 3637550"/>
              <a:gd name="connsiteX34" fmla="*/ 2222205 w 4710777"/>
              <a:gd name="connsiteY34" fmla="*/ 3318574 h 3637550"/>
              <a:gd name="connsiteX35" fmla="*/ 2243470 w 4710777"/>
              <a:gd name="connsiteY35" fmla="*/ 3276043 h 3637550"/>
              <a:gd name="connsiteX36" fmla="*/ 2254102 w 4710777"/>
              <a:gd name="connsiteY36" fmla="*/ 3233513 h 3637550"/>
              <a:gd name="connsiteX37" fmla="*/ 2275368 w 4710777"/>
              <a:gd name="connsiteY37" fmla="*/ 3169718 h 3637550"/>
              <a:gd name="connsiteX38" fmla="*/ 2286000 w 4710777"/>
              <a:gd name="connsiteY38" fmla="*/ 3127188 h 3637550"/>
              <a:gd name="connsiteX39" fmla="*/ 2307265 w 4710777"/>
              <a:gd name="connsiteY39" fmla="*/ 3063392 h 3637550"/>
              <a:gd name="connsiteX40" fmla="*/ 2317898 w 4710777"/>
              <a:gd name="connsiteY40" fmla="*/ 2978332 h 3637550"/>
              <a:gd name="connsiteX41" fmla="*/ 2328530 w 4710777"/>
              <a:gd name="connsiteY41" fmla="*/ 2946434 h 3637550"/>
              <a:gd name="connsiteX42" fmla="*/ 2339163 w 4710777"/>
              <a:gd name="connsiteY42" fmla="*/ 2882639 h 3637550"/>
              <a:gd name="connsiteX43" fmla="*/ 2360428 w 4710777"/>
              <a:gd name="connsiteY43" fmla="*/ 2818843 h 3637550"/>
              <a:gd name="connsiteX44" fmla="*/ 2392326 w 4710777"/>
              <a:gd name="connsiteY44" fmla="*/ 2733783 h 3637550"/>
              <a:gd name="connsiteX45" fmla="*/ 2402958 w 4710777"/>
              <a:gd name="connsiteY45" fmla="*/ 2701885 h 3637550"/>
              <a:gd name="connsiteX46" fmla="*/ 2445488 w 4710777"/>
              <a:gd name="connsiteY46" fmla="*/ 2638090 h 3637550"/>
              <a:gd name="connsiteX47" fmla="*/ 2466754 w 4710777"/>
              <a:gd name="connsiteY47" fmla="*/ 2574295 h 3637550"/>
              <a:gd name="connsiteX48" fmla="*/ 2488019 w 4710777"/>
              <a:gd name="connsiteY48" fmla="*/ 2553029 h 3637550"/>
              <a:gd name="connsiteX49" fmla="*/ 2509284 w 4710777"/>
              <a:gd name="connsiteY49" fmla="*/ 2521132 h 3637550"/>
              <a:gd name="connsiteX50" fmla="*/ 2541181 w 4710777"/>
              <a:gd name="connsiteY50" fmla="*/ 2499867 h 3637550"/>
              <a:gd name="connsiteX51" fmla="*/ 2583712 w 4710777"/>
              <a:gd name="connsiteY51" fmla="*/ 2446704 h 3637550"/>
              <a:gd name="connsiteX52" fmla="*/ 2594344 w 4710777"/>
              <a:gd name="connsiteY52" fmla="*/ 2414806 h 3637550"/>
              <a:gd name="connsiteX53" fmla="*/ 2658140 w 4710777"/>
              <a:gd name="connsiteY53" fmla="*/ 2372276 h 3637550"/>
              <a:gd name="connsiteX54" fmla="*/ 2690037 w 4710777"/>
              <a:gd name="connsiteY54" fmla="*/ 2351011 h 3637550"/>
              <a:gd name="connsiteX55" fmla="*/ 2785730 w 4710777"/>
              <a:gd name="connsiteY55" fmla="*/ 2319113 h 3637550"/>
              <a:gd name="connsiteX56" fmla="*/ 2817628 w 4710777"/>
              <a:gd name="connsiteY56" fmla="*/ 2308481 h 3637550"/>
              <a:gd name="connsiteX57" fmla="*/ 2849526 w 4710777"/>
              <a:gd name="connsiteY57" fmla="*/ 2287216 h 3637550"/>
              <a:gd name="connsiteX58" fmla="*/ 2913321 w 4710777"/>
              <a:gd name="connsiteY58" fmla="*/ 2265950 h 3637550"/>
              <a:gd name="connsiteX59" fmla="*/ 3009014 w 4710777"/>
              <a:gd name="connsiteY59" fmla="*/ 2244685 h 3637550"/>
              <a:gd name="connsiteX60" fmla="*/ 3242930 w 4710777"/>
              <a:gd name="connsiteY60" fmla="*/ 2234053 h 3637550"/>
              <a:gd name="connsiteX61" fmla="*/ 4412512 w 4710777"/>
              <a:gd name="connsiteY61" fmla="*/ 2223420 h 3637550"/>
              <a:gd name="connsiteX62" fmla="*/ 4497572 w 4710777"/>
              <a:gd name="connsiteY62" fmla="*/ 2212788 h 3637550"/>
              <a:gd name="connsiteX63" fmla="*/ 4561368 w 4710777"/>
              <a:gd name="connsiteY63" fmla="*/ 2191523 h 3637550"/>
              <a:gd name="connsiteX64" fmla="*/ 4582633 w 4710777"/>
              <a:gd name="connsiteY64" fmla="*/ 2170257 h 3637550"/>
              <a:gd name="connsiteX65" fmla="*/ 4646428 w 4710777"/>
              <a:gd name="connsiteY65" fmla="*/ 2127727 h 3637550"/>
              <a:gd name="connsiteX66" fmla="*/ 4652133 w 4710777"/>
              <a:gd name="connsiteY66" fmla="*/ 2028546 h 3637550"/>
              <a:gd name="connsiteX67" fmla="*/ 4655621 w 4710777"/>
              <a:gd name="connsiteY67" fmla="*/ 1989504 h 3637550"/>
              <a:gd name="connsiteX68" fmla="*/ 4650691 w 4710777"/>
              <a:gd name="connsiteY68" fmla="*/ 1930637 h 3637550"/>
              <a:gd name="connsiteX69" fmla="*/ 4655288 w 4710777"/>
              <a:gd name="connsiteY69" fmla="*/ 1847792 h 3637550"/>
              <a:gd name="connsiteX70" fmla="*/ 4652742 w 4710777"/>
              <a:gd name="connsiteY70" fmla="*/ 1760351 h 3637550"/>
              <a:gd name="connsiteX71" fmla="*/ 4656230 w 4710777"/>
              <a:gd name="connsiteY71" fmla="*/ 1717819 h 3637550"/>
              <a:gd name="connsiteX72" fmla="*/ 4666863 w 4710777"/>
              <a:gd name="connsiteY72" fmla="*/ 1652585 h 3637550"/>
              <a:gd name="connsiteX73" fmla="*/ 4660992 w 4710777"/>
              <a:gd name="connsiteY73" fmla="*/ 1256023 h 3637550"/>
              <a:gd name="connsiteX74" fmla="*/ 4659886 w 4710777"/>
              <a:gd name="connsiteY74" fmla="*/ 1160164 h 3637550"/>
              <a:gd name="connsiteX75" fmla="*/ 4656396 w 4710777"/>
              <a:gd name="connsiteY75" fmla="*/ 1053839 h 3637550"/>
              <a:gd name="connsiteX76" fmla="*/ 4663706 w 4710777"/>
              <a:gd name="connsiteY76" fmla="*/ 923867 h 3637550"/>
              <a:gd name="connsiteX77" fmla="*/ 4710223 w 4710777"/>
              <a:gd name="connsiteY77" fmla="*/ 841188 h 3637550"/>
              <a:gd name="connsiteX78" fmla="*/ 4688958 w 4710777"/>
              <a:gd name="connsiteY78" fmla="*/ 734862 h 3637550"/>
              <a:gd name="connsiteX79" fmla="*/ 4667693 w 4710777"/>
              <a:gd name="connsiteY79" fmla="*/ 596639 h 3637550"/>
              <a:gd name="connsiteX80" fmla="*/ 4646428 w 4710777"/>
              <a:gd name="connsiteY80" fmla="*/ 405253 h 3637550"/>
              <a:gd name="connsiteX81" fmla="*/ 4635795 w 4710777"/>
              <a:gd name="connsiteY81" fmla="*/ 373355 h 3637550"/>
              <a:gd name="connsiteX82" fmla="*/ 4625163 w 4710777"/>
              <a:gd name="connsiteY82" fmla="*/ 330825 h 3637550"/>
              <a:gd name="connsiteX83" fmla="*/ 4603898 w 4710777"/>
              <a:gd name="connsiteY83" fmla="*/ 267029 h 3637550"/>
              <a:gd name="connsiteX84" fmla="*/ 4593265 w 4710777"/>
              <a:gd name="connsiteY84" fmla="*/ 235132 h 3637550"/>
              <a:gd name="connsiteX85" fmla="*/ 4518837 w 4710777"/>
              <a:gd name="connsiteY85" fmla="*/ 160704 h 3637550"/>
              <a:gd name="connsiteX86" fmla="*/ 4444409 w 4710777"/>
              <a:gd name="connsiteY86" fmla="*/ 96909 h 3637550"/>
              <a:gd name="connsiteX87" fmla="*/ 4327451 w 4710777"/>
              <a:gd name="connsiteY87" fmla="*/ 65011 h 3637550"/>
              <a:gd name="connsiteX88" fmla="*/ 4284921 w 4710777"/>
              <a:gd name="connsiteY88" fmla="*/ 54378 h 3637550"/>
              <a:gd name="connsiteX89" fmla="*/ 4253023 w 4710777"/>
              <a:gd name="connsiteY89" fmla="*/ 43746 h 3637550"/>
              <a:gd name="connsiteX90" fmla="*/ 4146698 w 4710777"/>
              <a:gd name="connsiteY90" fmla="*/ 33113 h 3637550"/>
              <a:gd name="connsiteX91" fmla="*/ 4114800 w 4710777"/>
              <a:gd name="connsiteY91" fmla="*/ 22481 h 3637550"/>
              <a:gd name="connsiteX92" fmla="*/ 3732028 w 4710777"/>
              <a:gd name="connsiteY92" fmla="*/ 1216 h 3637550"/>
              <a:gd name="connsiteX93" fmla="*/ 2041451 w 4710777"/>
              <a:gd name="connsiteY93" fmla="*/ 11848 h 3637550"/>
              <a:gd name="connsiteX94" fmla="*/ 1722475 w 4710777"/>
              <a:gd name="connsiteY94" fmla="*/ 22481 h 3637550"/>
              <a:gd name="connsiteX95" fmla="*/ 1318437 w 4710777"/>
              <a:gd name="connsiteY95" fmla="*/ 43746 h 3637550"/>
              <a:gd name="connsiteX96" fmla="*/ 1084521 w 4710777"/>
              <a:gd name="connsiteY96" fmla="*/ 75643 h 3637550"/>
              <a:gd name="connsiteX97" fmla="*/ 978195 w 4710777"/>
              <a:gd name="connsiteY97" fmla="*/ 96909 h 3637550"/>
              <a:gd name="connsiteX98" fmla="*/ 925033 w 4710777"/>
              <a:gd name="connsiteY98" fmla="*/ 107541 h 3637550"/>
              <a:gd name="connsiteX99" fmla="*/ 882502 w 4710777"/>
              <a:gd name="connsiteY99" fmla="*/ 118174 h 3637550"/>
              <a:gd name="connsiteX100" fmla="*/ 818707 w 4710777"/>
              <a:gd name="connsiteY100" fmla="*/ 128806 h 3637550"/>
              <a:gd name="connsiteX101" fmla="*/ 754912 w 4710777"/>
              <a:gd name="connsiteY101" fmla="*/ 150071 h 3637550"/>
              <a:gd name="connsiteX102" fmla="*/ 691116 w 4710777"/>
              <a:gd name="connsiteY102" fmla="*/ 192602 h 3637550"/>
              <a:gd name="connsiteX103" fmla="*/ 659219 w 4710777"/>
              <a:gd name="connsiteY103" fmla="*/ 213867 h 3637550"/>
              <a:gd name="connsiteX104" fmla="*/ 595423 w 4710777"/>
              <a:gd name="connsiteY104" fmla="*/ 235132 h 3637550"/>
              <a:gd name="connsiteX105" fmla="*/ 563526 w 4710777"/>
              <a:gd name="connsiteY105" fmla="*/ 256397 h 3637550"/>
              <a:gd name="connsiteX106" fmla="*/ 531628 w 4710777"/>
              <a:gd name="connsiteY106" fmla="*/ 288295 h 3637550"/>
              <a:gd name="connsiteX107" fmla="*/ 467833 w 4710777"/>
              <a:gd name="connsiteY107" fmla="*/ 309560 h 3637550"/>
              <a:gd name="connsiteX108" fmla="*/ 425302 w 4710777"/>
              <a:gd name="connsiteY108" fmla="*/ 330825 h 3637550"/>
              <a:gd name="connsiteX109" fmla="*/ 393405 w 4710777"/>
              <a:gd name="connsiteY109" fmla="*/ 352090 h 3637550"/>
              <a:gd name="connsiteX110" fmla="*/ 361507 w 4710777"/>
              <a:gd name="connsiteY110" fmla="*/ 362723 h 3637550"/>
              <a:gd name="connsiteX111" fmla="*/ 297712 w 4710777"/>
              <a:gd name="connsiteY111" fmla="*/ 405253 h 3637550"/>
              <a:gd name="connsiteX112" fmla="*/ 265814 w 4710777"/>
              <a:gd name="connsiteY112" fmla="*/ 426518 h 3637550"/>
              <a:gd name="connsiteX0" fmla="*/ 265814 w 4710777"/>
              <a:gd name="connsiteY0" fmla="*/ 426518 h 3637550"/>
              <a:gd name="connsiteX1" fmla="*/ 265814 w 4710777"/>
              <a:gd name="connsiteY1" fmla="*/ 426518 h 3637550"/>
              <a:gd name="connsiteX2" fmla="*/ 180754 w 4710777"/>
              <a:gd name="connsiteY2" fmla="*/ 479681 h 3637550"/>
              <a:gd name="connsiteX3" fmla="*/ 127591 w 4710777"/>
              <a:gd name="connsiteY3" fmla="*/ 532843 h 3637550"/>
              <a:gd name="connsiteX4" fmla="*/ 116958 w 4710777"/>
              <a:gd name="connsiteY4" fmla="*/ 575374 h 3637550"/>
              <a:gd name="connsiteX5" fmla="*/ 74428 w 4710777"/>
              <a:gd name="connsiteY5" fmla="*/ 671067 h 3637550"/>
              <a:gd name="connsiteX6" fmla="*/ 53163 w 4710777"/>
              <a:gd name="connsiteY6" fmla="*/ 756127 h 3637550"/>
              <a:gd name="connsiteX7" fmla="*/ 31898 w 4710777"/>
              <a:gd name="connsiteY7" fmla="*/ 862453 h 3637550"/>
              <a:gd name="connsiteX8" fmla="*/ 21265 w 4710777"/>
              <a:gd name="connsiteY8" fmla="*/ 1266490 h 3637550"/>
              <a:gd name="connsiteX9" fmla="*/ 0 w 4710777"/>
              <a:gd name="connsiteY9" fmla="*/ 1649262 h 3637550"/>
              <a:gd name="connsiteX10" fmla="*/ 10633 w 4710777"/>
              <a:gd name="connsiteY10" fmla="*/ 3127188 h 3637550"/>
              <a:gd name="connsiteX11" fmla="*/ 31898 w 4710777"/>
              <a:gd name="connsiteY11" fmla="*/ 3201616 h 3637550"/>
              <a:gd name="connsiteX12" fmla="*/ 63795 w 4710777"/>
              <a:gd name="connsiteY12" fmla="*/ 3307941 h 3637550"/>
              <a:gd name="connsiteX13" fmla="*/ 85061 w 4710777"/>
              <a:gd name="connsiteY13" fmla="*/ 3329206 h 3637550"/>
              <a:gd name="connsiteX14" fmla="*/ 138223 w 4710777"/>
              <a:gd name="connsiteY14" fmla="*/ 3414267 h 3637550"/>
              <a:gd name="connsiteX15" fmla="*/ 159488 w 4710777"/>
              <a:gd name="connsiteY15" fmla="*/ 3446164 h 3637550"/>
              <a:gd name="connsiteX16" fmla="*/ 191386 w 4710777"/>
              <a:gd name="connsiteY16" fmla="*/ 3456797 h 3637550"/>
              <a:gd name="connsiteX17" fmla="*/ 255181 w 4710777"/>
              <a:gd name="connsiteY17" fmla="*/ 3488695 h 3637550"/>
              <a:gd name="connsiteX18" fmla="*/ 318977 w 4710777"/>
              <a:gd name="connsiteY18" fmla="*/ 3520592 h 3637550"/>
              <a:gd name="connsiteX19" fmla="*/ 382772 w 4710777"/>
              <a:gd name="connsiteY19" fmla="*/ 3541857 h 3637550"/>
              <a:gd name="connsiteX20" fmla="*/ 414670 w 4710777"/>
              <a:gd name="connsiteY20" fmla="*/ 3563123 h 3637550"/>
              <a:gd name="connsiteX21" fmla="*/ 457200 w 4710777"/>
              <a:gd name="connsiteY21" fmla="*/ 3573755 h 3637550"/>
              <a:gd name="connsiteX22" fmla="*/ 584791 w 4710777"/>
              <a:gd name="connsiteY22" fmla="*/ 3595020 h 3637550"/>
              <a:gd name="connsiteX23" fmla="*/ 786809 w 4710777"/>
              <a:gd name="connsiteY23" fmla="*/ 3616285 h 3637550"/>
              <a:gd name="connsiteX24" fmla="*/ 1307805 w 4710777"/>
              <a:gd name="connsiteY24" fmla="*/ 3637550 h 3637550"/>
              <a:gd name="connsiteX25" fmla="*/ 1892595 w 4710777"/>
              <a:gd name="connsiteY25" fmla="*/ 3626918 h 3637550"/>
              <a:gd name="connsiteX26" fmla="*/ 1956391 w 4710777"/>
              <a:gd name="connsiteY26" fmla="*/ 3605653 h 3637550"/>
              <a:gd name="connsiteX27" fmla="*/ 1988288 w 4710777"/>
              <a:gd name="connsiteY27" fmla="*/ 3595020 h 3637550"/>
              <a:gd name="connsiteX28" fmla="*/ 2052084 w 4710777"/>
              <a:gd name="connsiteY28" fmla="*/ 3552490 h 3637550"/>
              <a:gd name="connsiteX29" fmla="*/ 2083981 w 4710777"/>
              <a:gd name="connsiteY29" fmla="*/ 3541857 h 3637550"/>
              <a:gd name="connsiteX30" fmla="*/ 2126512 w 4710777"/>
              <a:gd name="connsiteY30" fmla="*/ 3478062 h 3637550"/>
              <a:gd name="connsiteX31" fmla="*/ 2147777 w 4710777"/>
              <a:gd name="connsiteY31" fmla="*/ 3446164 h 3637550"/>
              <a:gd name="connsiteX32" fmla="*/ 2179675 w 4710777"/>
              <a:gd name="connsiteY32" fmla="*/ 3414267 h 3637550"/>
              <a:gd name="connsiteX33" fmla="*/ 2211572 w 4710777"/>
              <a:gd name="connsiteY33" fmla="*/ 3350471 h 3637550"/>
              <a:gd name="connsiteX34" fmla="*/ 2222205 w 4710777"/>
              <a:gd name="connsiteY34" fmla="*/ 3318574 h 3637550"/>
              <a:gd name="connsiteX35" fmla="*/ 2243470 w 4710777"/>
              <a:gd name="connsiteY35" fmla="*/ 3276043 h 3637550"/>
              <a:gd name="connsiteX36" fmla="*/ 2254102 w 4710777"/>
              <a:gd name="connsiteY36" fmla="*/ 3233513 h 3637550"/>
              <a:gd name="connsiteX37" fmla="*/ 2275368 w 4710777"/>
              <a:gd name="connsiteY37" fmla="*/ 3169718 h 3637550"/>
              <a:gd name="connsiteX38" fmla="*/ 2286000 w 4710777"/>
              <a:gd name="connsiteY38" fmla="*/ 3127188 h 3637550"/>
              <a:gd name="connsiteX39" fmla="*/ 2307265 w 4710777"/>
              <a:gd name="connsiteY39" fmla="*/ 3063392 h 3637550"/>
              <a:gd name="connsiteX40" fmla="*/ 2317898 w 4710777"/>
              <a:gd name="connsiteY40" fmla="*/ 2978332 h 3637550"/>
              <a:gd name="connsiteX41" fmla="*/ 2328530 w 4710777"/>
              <a:gd name="connsiteY41" fmla="*/ 2946434 h 3637550"/>
              <a:gd name="connsiteX42" fmla="*/ 2339163 w 4710777"/>
              <a:gd name="connsiteY42" fmla="*/ 2882639 h 3637550"/>
              <a:gd name="connsiteX43" fmla="*/ 2360428 w 4710777"/>
              <a:gd name="connsiteY43" fmla="*/ 2818843 h 3637550"/>
              <a:gd name="connsiteX44" fmla="*/ 2392326 w 4710777"/>
              <a:gd name="connsiteY44" fmla="*/ 2733783 h 3637550"/>
              <a:gd name="connsiteX45" fmla="*/ 2402958 w 4710777"/>
              <a:gd name="connsiteY45" fmla="*/ 2701885 h 3637550"/>
              <a:gd name="connsiteX46" fmla="*/ 2445488 w 4710777"/>
              <a:gd name="connsiteY46" fmla="*/ 2638090 h 3637550"/>
              <a:gd name="connsiteX47" fmla="*/ 2466754 w 4710777"/>
              <a:gd name="connsiteY47" fmla="*/ 2574295 h 3637550"/>
              <a:gd name="connsiteX48" fmla="*/ 2488019 w 4710777"/>
              <a:gd name="connsiteY48" fmla="*/ 2553029 h 3637550"/>
              <a:gd name="connsiteX49" fmla="*/ 2509284 w 4710777"/>
              <a:gd name="connsiteY49" fmla="*/ 2521132 h 3637550"/>
              <a:gd name="connsiteX50" fmla="*/ 2541181 w 4710777"/>
              <a:gd name="connsiteY50" fmla="*/ 2499867 h 3637550"/>
              <a:gd name="connsiteX51" fmla="*/ 2583712 w 4710777"/>
              <a:gd name="connsiteY51" fmla="*/ 2446704 h 3637550"/>
              <a:gd name="connsiteX52" fmla="*/ 2594344 w 4710777"/>
              <a:gd name="connsiteY52" fmla="*/ 2414806 h 3637550"/>
              <a:gd name="connsiteX53" fmla="*/ 2658140 w 4710777"/>
              <a:gd name="connsiteY53" fmla="*/ 2372276 h 3637550"/>
              <a:gd name="connsiteX54" fmla="*/ 2690037 w 4710777"/>
              <a:gd name="connsiteY54" fmla="*/ 2351011 h 3637550"/>
              <a:gd name="connsiteX55" fmla="*/ 2785730 w 4710777"/>
              <a:gd name="connsiteY55" fmla="*/ 2319113 h 3637550"/>
              <a:gd name="connsiteX56" fmla="*/ 2817628 w 4710777"/>
              <a:gd name="connsiteY56" fmla="*/ 2308481 h 3637550"/>
              <a:gd name="connsiteX57" fmla="*/ 2849526 w 4710777"/>
              <a:gd name="connsiteY57" fmla="*/ 2287216 h 3637550"/>
              <a:gd name="connsiteX58" fmla="*/ 2913321 w 4710777"/>
              <a:gd name="connsiteY58" fmla="*/ 2265950 h 3637550"/>
              <a:gd name="connsiteX59" fmla="*/ 3009014 w 4710777"/>
              <a:gd name="connsiteY59" fmla="*/ 2244685 h 3637550"/>
              <a:gd name="connsiteX60" fmla="*/ 3242930 w 4710777"/>
              <a:gd name="connsiteY60" fmla="*/ 2234053 h 3637550"/>
              <a:gd name="connsiteX61" fmla="*/ 4412512 w 4710777"/>
              <a:gd name="connsiteY61" fmla="*/ 2223420 h 3637550"/>
              <a:gd name="connsiteX62" fmla="*/ 4497572 w 4710777"/>
              <a:gd name="connsiteY62" fmla="*/ 2212788 h 3637550"/>
              <a:gd name="connsiteX63" fmla="*/ 4561368 w 4710777"/>
              <a:gd name="connsiteY63" fmla="*/ 2191523 h 3637550"/>
              <a:gd name="connsiteX64" fmla="*/ 4582633 w 4710777"/>
              <a:gd name="connsiteY64" fmla="*/ 2170257 h 3637550"/>
              <a:gd name="connsiteX65" fmla="*/ 4646428 w 4710777"/>
              <a:gd name="connsiteY65" fmla="*/ 2127727 h 3637550"/>
              <a:gd name="connsiteX66" fmla="*/ 4652133 w 4710777"/>
              <a:gd name="connsiteY66" fmla="*/ 2028546 h 3637550"/>
              <a:gd name="connsiteX67" fmla="*/ 4655621 w 4710777"/>
              <a:gd name="connsiteY67" fmla="*/ 1989504 h 3637550"/>
              <a:gd name="connsiteX68" fmla="*/ 4650691 w 4710777"/>
              <a:gd name="connsiteY68" fmla="*/ 1930637 h 3637550"/>
              <a:gd name="connsiteX69" fmla="*/ 4655288 w 4710777"/>
              <a:gd name="connsiteY69" fmla="*/ 1847792 h 3637550"/>
              <a:gd name="connsiteX70" fmla="*/ 4652742 w 4710777"/>
              <a:gd name="connsiteY70" fmla="*/ 1760351 h 3637550"/>
              <a:gd name="connsiteX71" fmla="*/ 4656230 w 4710777"/>
              <a:gd name="connsiteY71" fmla="*/ 1717819 h 3637550"/>
              <a:gd name="connsiteX72" fmla="*/ 4666863 w 4710777"/>
              <a:gd name="connsiteY72" fmla="*/ 1652585 h 3637550"/>
              <a:gd name="connsiteX73" fmla="*/ 4660992 w 4710777"/>
              <a:gd name="connsiteY73" fmla="*/ 1256023 h 3637550"/>
              <a:gd name="connsiteX74" fmla="*/ 4659886 w 4710777"/>
              <a:gd name="connsiteY74" fmla="*/ 1160164 h 3637550"/>
              <a:gd name="connsiteX75" fmla="*/ 4656396 w 4710777"/>
              <a:gd name="connsiteY75" fmla="*/ 1053839 h 3637550"/>
              <a:gd name="connsiteX76" fmla="*/ 4663706 w 4710777"/>
              <a:gd name="connsiteY76" fmla="*/ 923867 h 3637550"/>
              <a:gd name="connsiteX77" fmla="*/ 4710223 w 4710777"/>
              <a:gd name="connsiteY77" fmla="*/ 841188 h 3637550"/>
              <a:gd name="connsiteX78" fmla="*/ 4688958 w 4710777"/>
              <a:gd name="connsiteY78" fmla="*/ 734862 h 3637550"/>
              <a:gd name="connsiteX79" fmla="*/ 4667693 w 4710777"/>
              <a:gd name="connsiteY79" fmla="*/ 596639 h 3637550"/>
              <a:gd name="connsiteX80" fmla="*/ 4646428 w 4710777"/>
              <a:gd name="connsiteY80" fmla="*/ 405253 h 3637550"/>
              <a:gd name="connsiteX81" fmla="*/ 4635795 w 4710777"/>
              <a:gd name="connsiteY81" fmla="*/ 373355 h 3637550"/>
              <a:gd name="connsiteX82" fmla="*/ 4625163 w 4710777"/>
              <a:gd name="connsiteY82" fmla="*/ 330825 h 3637550"/>
              <a:gd name="connsiteX83" fmla="*/ 4603898 w 4710777"/>
              <a:gd name="connsiteY83" fmla="*/ 267029 h 3637550"/>
              <a:gd name="connsiteX84" fmla="*/ 4593265 w 4710777"/>
              <a:gd name="connsiteY84" fmla="*/ 235132 h 3637550"/>
              <a:gd name="connsiteX85" fmla="*/ 4518837 w 4710777"/>
              <a:gd name="connsiteY85" fmla="*/ 160704 h 3637550"/>
              <a:gd name="connsiteX86" fmla="*/ 4444409 w 4710777"/>
              <a:gd name="connsiteY86" fmla="*/ 96909 h 3637550"/>
              <a:gd name="connsiteX87" fmla="*/ 4327451 w 4710777"/>
              <a:gd name="connsiteY87" fmla="*/ 65011 h 3637550"/>
              <a:gd name="connsiteX88" fmla="*/ 4284921 w 4710777"/>
              <a:gd name="connsiteY88" fmla="*/ 54378 h 3637550"/>
              <a:gd name="connsiteX89" fmla="*/ 4253023 w 4710777"/>
              <a:gd name="connsiteY89" fmla="*/ 43746 h 3637550"/>
              <a:gd name="connsiteX90" fmla="*/ 4146698 w 4710777"/>
              <a:gd name="connsiteY90" fmla="*/ 33113 h 3637550"/>
              <a:gd name="connsiteX91" fmla="*/ 4114800 w 4710777"/>
              <a:gd name="connsiteY91" fmla="*/ 22481 h 3637550"/>
              <a:gd name="connsiteX92" fmla="*/ 3732028 w 4710777"/>
              <a:gd name="connsiteY92" fmla="*/ 1216 h 3637550"/>
              <a:gd name="connsiteX93" fmla="*/ 2041451 w 4710777"/>
              <a:gd name="connsiteY93" fmla="*/ 11848 h 3637550"/>
              <a:gd name="connsiteX94" fmla="*/ 1722475 w 4710777"/>
              <a:gd name="connsiteY94" fmla="*/ 22481 h 3637550"/>
              <a:gd name="connsiteX95" fmla="*/ 1318437 w 4710777"/>
              <a:gd name="connsiteY95" fmla="*/ 43746 h 3637550"/>
              <a:gd name="connsiteX96" fmla="*/ 1084521 w 4710777"/>
              <a:gd name="connsiteY96" fmla="*/ 75643 h 3637550"/>
              <a:gd name="connsiteX97" fmla="*/ 978195 w 4710777"/>
              <a:gd name="connsiteY97" fmla="*/ 96909 h 3637550"/>
              <a:gd name="connsiteX98" fmla="*/ 925033 w 4710777"/>
              <a:gd name="connsiteY98" fmla="*/ 107541 h 3637550"/>
              <a:gd name="connsiteX99" fmla="*/ 882502 w 4710777"/>
              <a:gd name="connsiteY99" fmla="*/ 118174 h 3637550"/>
              <a:gd name="connsiteX100" fmla="*/ 818707 w 4710777"/>
              <a:gd name="connsiteY100" fmla="*/ 128806 h 3637550"/>
              <a:gd name="connsiteX101" fmla="*/ 754912 w 4710777"/>
              <a:gd name="connsiteY101" fmla="*/ 150071 h 3637550"/>
              <a:gd name="connsiteX102" fmla="*/ 691116 w 4710777"/>
              <a:gd name="connsiteY102" fmla="*/ 192602 h 3637550"/>
              <a:gd name="connsiteX103" fmla="*/ 659219 w 4710777"/>
              <a:gd name="connsiteY103" fmla="*/ 213867 h 3637550"/>
              <a:gd name="connsiteX104" fmla="*/ 595423 w 4710777"/>
              <a:gd name="connsiteY104" fmla="*/ 235132 h 3637550"/>
              <a:gd name="connsiteX105" fmla="*/ 563526 w 4710777"/>
              <a:gd name="connsiteY105" fmla="*/ 256397 h 3637550"/>
              <a:gd name="connsiteX106" fmla="*/ 531628 w 4710777"/>
              <a:gd name="connsiteY106" fmla="*/ 288295 h 3637550"/>
              <a:gd name="connsiteX107" fmla="*/ 467833 w 4710777"/>
              <a:gd name="connsiteY107" fmla="*/ 309560 h 3637550"/>
              <a:gd name="connsiteX108" fmla="*/ 425302 w 4710777"/>
              <a:gd name="connsiteY108" fmla="*/ 330825 h 3637550"/>
              <a:gd name="connsiteX109" fmla="*/ 393405 w 4710777"/>
              <a:gd name="connsiteY109" fmla="*/ 352090 h 3637550"/>
              <a:gd name="connsiteX110" fmla="*/ 361507 w 4710777"/>
              <a:gd name="connsiteY110" fmla="*/ 362723 h 3637550"/>
              <a:gd name="connsiteX111" fmla="*/ 297712 w 4710777"/>
              <a:gd name="connsiteY111" fmla="*/ 405253 h 3637550"/>
              <a:gd name="connsiteX112" fmla="*/ 265814 w 4710777"/>
              <a:gd name="connsiteY112" fmla="*/ 426518 h 3637550"/>
              <a:gd name="connsiteX0" fmla="*/ 265814 w 4711167"/>
              <a:gd name="connsiteY0" fmla="*/ 426518 h 3637550"/>
              <a:gd name="connsiteX1" fmla="*/ 265814 w 4711167"/>
              <a:gd name="connsiteY1" fmla="*/ 426518 h 3637550"/>
              <a:gd name="connsiteX2" fmla="*/ 180754 w 4711167"/>
              <a:gd name="connsiteY2" fmla="*/ 479681 h 3637550"/>
              <a:gd name="connsiteX3" fmla="*/ 127591 w 4711167"/>
              <a:gd name="connsiteY3" fmla="*/ 532843 h 3637550"/>
              <a:gd name="connsiteX4" fmla="*/ 116958 w 4711167"/>
              <a:gd name="connsiteY4" fmla="*/ 575374 h 3637550"/>
              <a:gd name="connsiteX5" fmla="*/ 74428 w 4711167"/>
              <a:gd name="connsiteY5" fmla="*/ 671067 h 3637550"/>
              <a:gd name="connsiteX6" fmla="*/ 53163 w 4711167"/>
              <a:gd name="connsiteY6" fmla="*/ 756127 h 3637550"/>
              <a:gd name="connsiteX7" fmla="*/ 31898 w 4711167"/>
              <a:gd name="connsiteY7" fmla="*/ 862453 h 3637550"/>
              <a:gd name="connsiteX8" fmla="*/ 21265 w 4711167"/>
              <a:gd name="connsiteY8" fmla="*/ 1266490 h 3637550"/>
              <a:gd name="connsiteX9" fmla="*/ 0 w 4711167"/>
              <a:gd name="connsiteY9" fmla="*/ 1649262 h 3637550"/>
              <a:gd name="connsiteX10" fmla="*/ 10633 w 4711167"/>
              <a:gd name="connsiteY10" fmla="*/ 3127188 h 3637550"/>
              <a:gd name="connsiteX11" fmla="*/ 31898 w 4711167"/>
              <a:gd name="connsiteY11" fmla="*/ 3201616 h 3637550"/>
              <a:gd name="connsiteX12" fmla="*/ 63795 w 4711167"/>
              <a:gd name="connsiteY12" fmla="*/ 3307941 h 3637550"/>
              <a:gd name="connsiteX13" fmla="*/ 85061 w 4711167"/>
              <a:gd name="connsiteY13" fmla="*/ 3329206 h 3637550"/>
              <a:gd name="connsiteX14" fmla="*/ 138223 w 4711167"/>
              <a:gd name="connsiteY14" fmla="*/ 3414267 h 3637550"/>
              <a:gd name="connsiteX15" fmla="*/ 159488 w 4711167"/>
              <a:gd name="connsiteY15" fmla="*/ 3446164 h 3637550"/>
              <a:gd name="connsiteX16" fmla="*/ 191386 w 4711167"/>
              <a:gd name="connsiteY16" fmla="*/ 3456797 h 3637550"/>
              <a:gd name="connsiteX17" fmla="*/ 255181 w 4711167"/>
              <a:gd name="connsiteY17" fmla="*/ 3488695 h 3637550"/>
              <a:gd name="connsiteX18" fmla="*/ 318977 w 4711167"/>
              <a:gd name="connsiteY18" fmla="*/ 3520592 h 3637550"/>
              <a:gd name="connsiteX19" fmla="*/ 382772 w 4711167"/>
              <a:gd name="connsiteY19" fmla="*/ 3541857 h 3637550"/>
              <a:gd name="connsiteX20" fmla="*/ 414670 w 4711167"/>
              <a:gd name="connsiteY20" fmla="*/ 3563123 h 3637550"/>
              <a:gd name="connsiteX21" fmla="*/ 457200 w 4711167"/>
              <a:gd name="connsiteY21" fmla="*/ 3573755 h 3637550"/>
              <a:gd name="connsiteX22" fmla="*/ 584791 w 4711167"/>
              <a:gd name="connsiteY22" fmla="*/ 3595020 h 3637550"/>
              <a:gd name="connsiteX23" fmla="*/ 786809 w 4711167"/>
              <a:gd name="connsiteY23" fmla="*/ 3616285 h 3637550"/>
              <a:gd name="connsiteX24" fmla="*/ 1307805 w 4711167"/>
              <a:gd name="connsiteY24" fmla="*/ 3637550 h 3637550"/>
              <a:gd name="connsiteX25" fmla="*/ 1892595 w 4711167"/>
              <a:gd name="connsiteY25" fmla="*/ 3626918 h 3637550"/>
              <a:gd name="connsiteX26" fmla="*/ 1956391 w 4711167"/>
              <a:gd name="connsiteY26" fmla="*/ 3605653 h 3637550"/>
              <a:gd name="connsiteX27" fmla="*/ 1988288 w 4711167"/>
              <a:gd name="connsiteY27" fmla="*/ 3595020 h 3637550"/>
              <a:gd name="connsiteX28" fmla="*/ 2052084 w 4711167"/>
              <a:gd name="connsiteY28" fmla="*/ 3552490 h 3637550"/>
              <a:gd name="connsiteX29" fmla="*/ 2083981 w 4711167"/>
              <a:gd name="connsiteY29" fmla="*/ 3541857 h 3637550"/>
              <a:gd name="connsiteX30" fmla="*/ 2126512 w 4711167"/>
              <a:gd name="connsiteY30" fmla="*/ 3478062 h 3637550"/>
              <a:gd name="connsiteX31" fmla="*/ 2147777 w 4711167"/>
              <a:gd name="connsiteY31" fmla="*/ 3446164 h 3637550"/>
              <a:gd name="connsiteX32" fmla="*/ 2179675 w 4711167"/>
              <a:gd name="connsiteY32" fmla="*/ 3414267 h 3637550"/>
              <a:gd name="connsiteX33" fmla="*/ 2211572 w 4711167"/>
              <a:gd name="connsiteY33" fmla="*/ 3350471 h 3637550"/>
              <a:gd name="connsiteX34" fmla="*/ 2222205 w 4711167"/>
              <a:gd name="connsiteY34" fmla="*/ 3318574 h 3637550"/>
              <a:gd name="connsiteX35" fmla="*/ 2243470 w 4711167"/>
              <a:gd name="connsiteY35" fmla="*/ 3276043 h 3637550"/>
              <a:gd name="connsiteX36" fmla="*/ 2254102 w 4711167"/>
              <a:gd name="connsiteY36" fmla="*/ 3233513 h 3637550"/>
              <a:gd name="connsiteX37" fmla="*/ 2275368 w 4711167"/>
              <a:gd name="connsiteY37" fmla="*/ 3169718 h 3637550"/>
              <a:gd name="connsiteX38" fmla="*/ 2286000 w 4711167"/>
              <a:gd name="connsiteY38" fmla="*/ 3127188 h 3637550"/>
              <a:gd name="connsiteX39" fmla="*/ 2307265 w 4711167"/>
              <a:gd name="connsiteY39" fmla="*/ 3063392 h 3637550"/>
              <a:gd name="connsiteX40" fmla="*/ 2317898 w 4711167"/>
              <a:gd name="connsiteY40" fmla="*/ 2978332 h 3637550"/>
              <a:gd name="connsiteX41" fmla="*/ 2328530 w 4711167"/>
              <a:gd name="connsiteY41" fmla="*/ 2946434 h 3637550"/>
              <a:gd name="connsiteX42" fmla="*/ 2339163 w 4711167"/>
              <a:gd name="connsiteY42" fmla="*/ 2882639 h 3637550"/>
              <a:gd name="connsiteX43" fmla="*/ 2360428 w 4711167"/>
              <a:gd name="connsiteY43" fmla="*/ 2818843 h 3637550"/>
              <a:gd name="connsiteX44" fmla="*/ 2392326 w 4711167"/>
              <a:gd name="connsiteY44" fmla="*/ 2733783 h 3637550"/>
              <a:gd name="connsiteX45" fmla="*/ 2402958 w 4711167"/>
              <a:gd name="connsiteY45" fmla="*/ 2701885 h 3637550"/>
              <a:gd name="connsiteX46" fmla="*/ 2445488 w 4711167"/>
              <a:gd name="connsiteY46" fmla="*/ 2638090 h 3637550"/>
              <a:gd name="connsiteX47" fmla="*/ 2466754 w 4711167"/>
              <a:gd name="connsiteY47" fmla="*/ 2574295 h 3637550"/>
              <a:gd name="connsiteX48" fmla="*/ 2488019 w 4711167"/>
              <a:gd name="connsiteY48" fmla="*/ 2553029 h 3637550"/>
              <a:gd name="connsiteX49" fmla="*/ 2509284 w 4711167"/>
              <a:gd name="connsiteY49" fmla="*/ 2521132 h 3637550"/>
              <a:gd name="connsiteX50" fmla="*/ 2541181 w 4711167"/>
              <a:gd name="connsiteY50" fmla="*/ 2499867 h 3637550"/>
              <a:gd name="connsiteX51" fmla="*/ 2583712 w 4711167"/>
              <a:gd name="connsiteY51" fmla="*/ 2446704 h 3637550"/>
              <a:gd name="connsiteX52" fmla="*/ 2594344 w 4711167"/>
              <a:gd name="connsiteY52" fmla="*/ 2414806 h 3637550"/>
              <a:gd name="connsiteX53" fmla="*/ 2658140 w 4711167"/>
              <a:gd name="connsiteY53" fmla="*/ 2372276 h 3637550"/>
              <a:gd name="connsiteX54" fmla="*/ 2690037 w 4711167"/>
              <a:gd name="connsiteY54" fmla="*/ 2351011 h 3637550"/>
              <a:gd name="connsiteX55" fmla="*/ 2785730 w 4711167"/>
              <a:gd name="connsiteY55" fmla="*/ 2319113 h 3637550"/>
              <a:gd name="connsiteX56" fmla="*/ 2817628 w 4711167"/>
              <a:gd name="connsiteY56" fmla="*/ 2308481 h 3637550"/>
              <a:gd name="connsiteX57" fmla="*/ 2849526 w 4711167"/>
              <a:gd name="connsiteY57" fmla="*/ 2287216 h 3637550"/>
              <a:gd name="connsiteX58" fmla="*/ 2913321 w 4711167"/>
              <a:gd name="connsiteY58" fmla="*/ 2265950 h 3637550"/>
              <a:gd name="connsiteX59" fmla="*/ 3009014 w 4711167"/>
              <a:gd name="connsiteY59" fmla="*/ 2244685 h 3637550"/>
              <a:gd name="connsiteX60" fmla="*/ 3242930 w 4711167"/>
              <a:gd name="connsiteY60" fmla="*/ 2234053 h 3637550"/>
              <a:gd name="connsiteX61" fmla="*/ 4412512 w 4711167"/>
              <a:gd name="connsiteY61" fmla="*/ 2223420 h 3637550"/>
              <a:gd name="connsiteX62" fmla="*/ 4497572 w 4711167"/>
              <a:gd name="connsiteY62" fmla="*/ 2212788 h 3637550"/>
              <a:gd name="connsiteX63" fmla="*/ 4561368 w 4711167"/>
              <a:gd name="connsiteY63" fmla="*/ 2191523 h 3637550"/>
              <a:gd name="connsiteX64" fmla="*/ 4582633 w 4711167"/>
              <a:gd name="connsiteY64" fmla="*/ 2170257 h 3637550"/>
              <a:gd name="connsiteX65" fmla="*/ 4646428 w 4711167"/>
              <a:gd name="connsiteY65" fmla="*/ 2127727 h 3637550"/>
              <a:gd name="connsiteX66" fmla="*/ 4652133 w 4711167"/>
              <a:gd name="connsiteY66" fmla="*/ 2028546 h 3637550"/>
              <a:gd name="connsiteX67" fmla="*/ 4655621 w 4711167"/>
              <a:gd name="connsiteY67" fmla="*/ 1989504 h 3637550"/>
              <a:gd name="connsiteX68" fmla="*/ 4650691 w 4711167"/>
              <a:gd name="connsiteY68" fmla="*/ 1930637 h 3637550"/>
              <a:gd name="connsiteX69" fmla="*/ 4655288 w 4711167"/>
              <a:gd name="connsiteY69" fmla="*/ 1847792 h 3637550"/>
              <a:gd name="connsiteX70" fmla="*/ 4652742 w 4711167"/>
              <a:gd name="connsiteY70" fmla="*/ 1760351 h 3637550"/>
              <a:gd name="connsiteX71" fmla="*/ 4656230 w 4711167"/>
              <a:gd name="connsiteY71" fmla="*/ 1717819 h 3637550"/>
              <a:gd name="connsiteX72" fmla="*/ 4666863 w 4711167"/>
              <a:gd name="connsiteY72" fmla="*/ 1652585 h 3637550"/>
              <a:gd name="connsiteX73" fmla="*/ 4660992 w 4711167"/>
              <a:gd name="connsiteY73" fmla="*/ 1256023 h 3637550"/>
              <a:gd name="connsiteX74" fmla="*/ 4659886 w 4711167"/>
              <a:gd name="connsiteY74" fmla="*/ 1160164 h 3637550"/>
              <a:gd name="connsiteX75" fmla="*/ 4656396 w 4711167"/>
              <a:gd name="connsiteY75" fmla="*/ 1053839 h 3637550"/>
              <a:gd name="connsiteX76" fmla="*/ 4654181 w 4711167"/>
              <a:gd name="connsiteY76" fmla="*/ 923867 h 3637550"/>
              <a:gd name="connsiteX77" fmla="*/ 4710223 w 4711167"/>
              <a:gd name="connsiteY77" fmla="*/ 841188 h 3637550"/>
              <a:gd name="connsiteX78" fmla="*/ 4688958 w 4711167"/>
              <a:gd name="connsiteY78" fmla="*/ 734862 h 3637550"/>
              <a:gd name="connsiteX79" fmla="*/ 4667693 w 4711167"/>
              <a:gd name="connsiteY79" fmla="*/ 596639 h 3637550"/>
              <a:gd name="connsiteX80" fmla="*/ 4646428 w 4711167"/>
              <a:gd name="connsiteY80" fmla="*/ 405253 h 3637550"/>
              <a:gd name="connsiteX81" fmla="*/ 4635795 w 4711167"/>
              <a:gd name="connsiteY81" fmla="*/ 373355 h 3637550"/>
              <a:gd name="connsiteX82" fmla="*/ 4625163 w 4711167"/>
              <a:gd name="connsiteY82" fmla="*/ 330825 h 3637550"/>
              <a:gd name="connsiteX83" fmla="*/ 4603898 w 4711167"/>
              <a:gd name="connsiteY83" fmla="*/ 267029 h 3637550"/>
              <a:gd name="connsiteX84" fmla="*/ 4593265 w 4711167"/>
              <a:gd name="connsiteY84" fmla="*/ 235132 h 3637550"/>
              <a:gd name="connsiteX85" fmla="*/ 4518837 w 4711167"/>
              <a:gd name="connsiteY85" fmla="*/ 160704 h 3637550"/>
              <a:gd name="connsiteX86" fmla="*/ 4444409 w 4711167"/>
              <a:gd name="connsiteY86" fmla="*/ 96909 h 3637550"/>
              <a:gd name="connsiteX87" fmla="*/ 4327451 w 4711167"/>
              <a:gd name="connsiteY87" fmla="*/ 65011 h 3637550"/>
              <a:gd name="connsiteX88" fmla="*/ 4284921 w 4711167"/>
              <a:gd name="connsiteY88" fmla="*/ 54378 h 3637550"/>
              <a:gd name="connsiteX89" fmla="*/ 4253023 w 4711167"/>
              <a:gd name="connsiteY89" fmla="*/ 43746 h 3637550"/>
              <a:gd name="connsiteX90" fmla="*/ 4146698 w 4711167"/>
              <a:gd name="connsiteY90" fmla="*/ 33113 h 3637550"/>
              <a:gd name="connsiteX91" fmla="*/ 4114800 w 4711167"/>
              <a:gd name="connsiteY91" fmla="*/ 22481 h 3637550"/>
              <a:gd name="connsiteX92" fmla="*/ 3732028 w 4711167"/>
              <a:gd name="connsiteY92" fmla="*/ 1216 h 3637550"/>
              <a:gd name="connsiteX93" fmla="*/ 2041451 w 4711167"/>
              <a:gd name="connsiteY93" fmla="*/ 11848 h 3637550"/>
              <a:gd name="connsiteX94" fmla="*/ 1722475 w 4711167"/>
              <a:gd name="connsiteY94" fmla="*/ 22481 h 3637550"/>
              <a:gd name="connsiteX95" fmla="*/ 1318437 w 4711167"/>
              <a:gd name="connsiteY95" fmla="*/ 43746 h 3637550"/>
              <a:gd name="connsiteX96" fmla="*/ 1084521 w 4711167"/>
              <a:gd name="connsiteY96" fmla="*/ 75643 h 3637550"/>
              <a:gd name="connsiteX97" fmla="*/ 978195 w 4711167"/>
              <a:gd name="connsiteY97" fmla="*/ 96909 h 3637550"/>
              <a:gd name="connsiteX98" fmla="*/ 925033 w 4711167"/>
              <a:gd name="connsiteY98" fmla="*/ 107541 h 3637550"/>
              <a:gd name="connsiteX99" fmla="*/ 882502 w 4711167"/>
              <a:gd name="connsiteY99" fmla="*/ 118174 h 3637550"/>
              <a:gd name="connsiteX100" fmla="*/ 818707 w 4711167"/>
              <a:gd name="connsiteY100" fmla="*/ 128806 h 3637550"/>
              <a:gd name="connsiteX101" fmla="*/ 754912 w 4711167"/>
              <a:gd name="connsiteY101" fmla="*/ 150071 h 3637550"/>
              <a:gd name="connsiteX102" fmla="*/ 691116 w 4711167"/>
              <a:gd name="connsiteY102" fmla="*/ 192602 h 3637550"/>
              <a:gd name="connsiteX103" fmla="*/ 659219 w 4711167"/>
              <a:gd name="connsiteY103" fmla="*/ 213867 h 3637550"/>
              <a:gd name="connsiteX104" fmla="*/ 595423 w 4711167"/>
              <a:gd name="connsiteY104" fmla="*/ 235132 h 3637550"/>
              <a:gd name="connsiteX105" fmla="*/ 563526 w 4711167"/>
              <a:gd name="connsiteY105" fmla="*/ 256397 h 3637550"/>
              <a:gd name="connsiteX106" fmla="*/ 531628 w 4711167"/>
              <a:gd name="connsiteY106" fmla="*/ 288295 h 3637550"/>
              <a:gd name="connsiteX107" fmla="*/ 467833 w 4711167"/>
              <a:gd name="connsiteY107" fmla="*/ 309560 h 3637550"/>
              <a:gd name="connsiteX108" fmla="*/ 425302 w 4711167"/>
              <a:gd name="connsiteY108" fmla="*/ 330825 h 3637550"/>
              <a:gd name="connsiteX109" fmla="*/ 393405 w 4711167"/>
              <a:gd name="connsiteY109" fmla="*/ 352090 h 3637550"/>
              <a:gd name="connsiteX110" fmla="*/ 361507 w 4711167"/>
              <a:gd name="connsiteY110" fmla="*/ 362723 h 3637550"/>
              <a:gd name="connsiteX111" fmla="*/ 297712 w 4711167"/>
              <a:gd name="connsiteY111" fmla="*/ 405253 h 3637550"/>
              <a:gd name="connsiteX112" fmla="*/ 265814 w 4711167"/>
              <a:gd name="connsiteY112" fmla="*/ 426518 h 3637550"/>
              <a:gd name="connsiteX0" fmla="*/ 265814 w 4689921"/>
              <a:gd name="connsiteY0" fmla="*/ 426518 h 3637550"/>
              <a:gd name="connsiteX1" fmla="*/ 265814 w 4689921"/>
              <a:gd name="connsiteY1" fmla="*/ 426518 h 3637550"/>
              <a:gd name="connsiteX2" fmla="*/ 180754 w 4689921"/>
              <a:gd name="connsiteY2" fmla="*/ 479681 h 3637550"/>
              <a:gd name="connsiteX3" fmla="*/ 127591 w 4689921"/>
              <a:gd name="connsiteY3" fmla="*/ 532843 h 3637550"/>
              <a:gd name="connsiteX4" fmla="*/ 116958 w 4689921"/>
              <a:gd name="connsiteY4" fmla="*/ 575374 h 3637550"/>
              <a:gd name="connsiteX5" fmla="*/ 74428 w 4689921"/>
              <a:gd name="connsiteY5" fmla="*/ 671067 h 3637550"/>
              <a:gd name="connsiteX6" fmla="*/ 53163 w 4689921"/>
              <a:gd name="connsiteY6" fmla="*/ 756127 h 3637550"/>
              <a:gd name="connsiteX7" fmla="*/ 31898 w 4689921"/>
              <a:gd name="connsiteY7" fmla="*/ 862453 h 3637550"/>
              <a:gd name="connsiteX8" fmla="*/ 21265 w 4689921"/>
              <a:gd name="connsiteY8" fmla="*/ 1266490 h 3637550"/>
              <a:gd name="connsiteX9" fmla="*/ 0 w 4689921"/>
              <a:gd name="connsiteY9" fmla="*/ 1649262 h 3637550"/>
              <a:gd name="connsiteX10" fmla="*/ 10633 w 4689921"/>
              <a:gd name="connsiteY10" fmla="*/ 3127188 h 3637550"/>
              <a:gd name="connsiteX11" fmla="*/ 31898 w 4689921"/>
              <a:gd name="connsiteY11" fmla="*/ 3201616 h 3637550"/>
              <a:gd name="connsiteX12" fmla="*/ 63795 w 4689921"/>
              <a:gd name="connsiteY12" fmla="*/ 3307941 h 3637550"/>
              <a:gd name="connsiteX13" fmla="*/ 85061 w 4689921"/>
              <a:gd name="connsiteY13" fmla="*/ 3329206 h 3637550"/>
              <a:gd name="connsiteX14" fmla="*/ 138223 w 4689921"/>
              <a:gd name="connsiteY14" fmla="*/ 3414267 h 3637550"/>
              <a:gd name="connsiteX15" fmla="*/ 159488 w 4689921"/>
              <a:gd name="connsiteY15" fmla="*/ 3446164 h 3637550"/>
              <a:gd name="connsiteX16" fmla="*/ 191386 w 4689921"/>
              <a:gd name="connsiteY16" fmla="*/ 3456797 h 3637550"/>
              <a:gd name="connsiteX17" fmla="*/ 255181 w 4689921"/>
              <a:gd name="connsiteY17" fmla="*/ 3488695 h 3637550"/>
              <a:gd name="connsiteX18" fmla="*/ 318977 w 4689921"/>
              <a:gd name="connsiteY18" fmla="*/ 3520592 h 3637550"/>
              <a:gd name="connsiteX19" fmla="*/ 382772 w 4689921"/>
              <a:gd name="connsiteY19" fmla="*/ 3541857 h 3637550"/>
              <a:gd name="connsiteX20" fmla="*/ 414670 w 4689921"/>
              <a:gd name="connsiteY20" fmla="*/ 3563123 h 3637550"/>
              <a:gd name="connsiteX21" fmla="*/ 457200 w 4689921"/>
              <a:gd name="connsiteY21" fmla="*/ 3573755 h 3637550"/>
              <a:gd name="connsiteX22" fmla="*/ 584791 w 4689921"/>
              <a:gd name="connsiteY22" fmla="*/ 3595020 h 3637550"/>
              <a:gd name="connsiteX23" fmla="*/ 786809 w 4689921"/>
              <a:gd name="connsiteY23" fmla="*/ 3616285 h 3637550"/>
              <a:gd name="connsiteX24" fmla="*/ 1307805 w 4689921"/>
              <a:gd name="connsiteY24" fmla="*/ 3637550 h 3637550"/>
              <a:gd name="connsiteX25" fmla="*/ 1892595 w 4689921"/>
              <a:gd name="connsiteY25" fmla="*/ 3626918 h 3637550"/>
              <a:gd name="connsiteX26" fmla="*/ 1956391 w 4689921"/>
              <a:gd name="connsiteY26" fmla="*/ 3605653 h 3637550"/>
              <a:gd name="connsiteX27" fmla="*/ 1988288 w 4689921"/>
              <a:gd name="connsiteY27" fmla="*/ 3595020 h 3637550"/>
              <a:gd name="connsiteX28" fmla="*/ 2052084 w 4689921"/>
              <a:gd name="connsiteY28" fmla="*/ 3552490 h 3637550"/>
              <a:gd name="connsiteX29" fmla="*/ 2083981 w 4689921"/>
              <a:gd name="connsiteY29" fmla="*/ 3541857 h 3637550"/>
              <a:gd name="connsiteX30" fmla="*/ 2126512 w 4689921"/>
              <a:gd name="connsiteY30" fmla="*/ 3478062 h 3637550"/>
              <a:gd name="connsiteX31" fmla="*/ 2147777 w 4689921"/>
              <a:gd name="connsiteY31" fmla="*/ 3446164 h 3637550"/>
              <a:gd name="connsiteX32" fmla="*/ 2179675 w 4689921"/>
              <a:gd name="connsiteY32" fmla="*/ 3414267 h 3637550"/>
              <a:gd name="connsiteX33" fmla="*/ 2211572 w 4689921"/>
              <a:gd name="connsiteY33" fmla="*/ 3350471 h 3637550"/>
              <a:gd name="connsiteX34" fmla="*/ 2222205 w 4689921"/>
              <a:gd name="connsiteY34" fmla="*/ 3318574 h 3637550"/>
              <a:gd name="connsiteX35" fmla="*/ 2243470 w 4689921"/>
              <a:gd name="connsiteY35" fmla="*/ 3276043 h 3637550"/>
              <a:gd name="connsiteX36" fmla="*/ 2254102 w 4689921"/>
              <a:gd name="connsiteY36" fmla="*/ 3233513 h 3637550"/>
              <a:gd name="connsiteX37" fmla="*/ 2275368 w 4689921"/>
              <a:gd name="connsiteY37" fmla="*/ 3169718 h 3637550"/>
              <a:gd name="connsiteX38" fmla="*/ 2286000 w 4689921"/>
              <a:gd name="connsiteY38" fmla="*/ 3127188 h 3637550"/>
              <a:gd name="connsiteX39" fmla="*/ 2307265 w 4689921"/>
              <a:gd name="connsiteY39" fmla="*/ 3063392 h 3637550"/>
              <a:gd name="connsiteX40" fmla="*/ 2317898 w 4689921"/>
              <a:gd name="connsiteY40" fmla="*/ 2978332 h 3637550"/>
              <a:gd name="connsiteX41" fmla="*/ 2328530 w 4689921"/>
              <a:gd name="connsiteY41" fmla="*/ 2946434 h 3637550"/>
              <a:gd name="connsiteX42" fmla="*/ 2339163 w 4689921"/>
              <a:gd name="connsiteY42" fmla="*/ 2882639 h 3637550"/>
              <a:gd name="connsiteX43" fmla="*/ 2360428 w 4689921"/>
              <a:gd name="connsiteY43" fmla="*/ 2818843 h 3637550"/>
              <a:gd name="connsiteX44" fmla="*/ 2392326 w 4689921"/>
              <a:gd name="connsiteY44" fmla="*/ 2733783 h 3637550"/>
              <a:gd name="connsiteX45" fmla="*/ 2402958 w 4689921"/>
              <a:gd name="connsiteY45" fmla="*/ 2701885 h 3637550"/>
              <a:gd name="connsiteX46" fmla="*/ 2445488 w 4689921"/>
              <a:gd name="connsiteY46" fmla="*/ 2638090 h 3637550"/>
              <a:gd name="connsiteX47" fmla="*/ 2466754 w 4689921"/>
              <a:gd name="connsiteY47" fmla="*/ 2574295 h 3637550"/>
              <a:gd name="connsiteX48" fmla="*/ 2488019 w 4689921"/>
              <a:gd name="connsiteY48" fmla="*/ 2553029 h 3637550"/>
              <a:gd name="connsiteX49" fmla="*/ 2509284 w 4689921"/>
              <a:gd name="connsiteY49" fmla="*/ 2521132 h 3637550"/>
              <a:gd name="connsiteX50" fmla="*/ 2541181 w 4689921"/>
              <a:gd name="connsiteY50" fmla="*/ 2499867 h 3637550"/>
              <a:gd name="connsiteX51" fmla="*/ 2583712 w 4689921"/>
              <a:gd name="connsiteY51" fmla="*/ 2446704 h 3637550"/>
              <a:gd name="connsiteX52" fmla="*/ 2594344 w 4689921"/>
              <a:gd name="connsiteY52" fmla="*/ 2414806 h 3637550"/>
              <a:gd name="connsiteX53" fmla="*/ 2658140 w 4689921"/>
              <a:gd name="connsiteY53" fmla="*/ 2372276 h 3637550"/>
              <a:gd name="connsiteX54" fmla="*/ 2690037 w 4689921"/>
              <a:gd name="connsiteY54" fmla="*/ 2351011 h 3637550"/>
              <a:gd name="connsiteX55" fmla="*/ 2785730 w 4689921"/>
              <a:gd name="connsiteY55" fmla="*/ 2319113 h 3637550"/>
              <a:gd name="connsiteX56" fmla="*/ 2817628 w 4689921"/>
              <a:gd name="connsiteY56" fmla="*/ 2308481 h 3637550"/>
              <a:gd name="connsiteX57" fmla="*/ 2849526 w 4689921"/>
              <a:gd name="connsiteY57" fmla="*/ 2287216 h 3637550"/>
              <a:gd name="connsiteX58" fmla="*/ 2913321 w 4689921"/>
              <a:gd name="connsiteY58" fmla="*/ 2265950 h 3637550"/>
              <a:gd name="connsiteX59" fmla="*/ 3009014 w 4689921"/>
              <a:gd name="connsiteY59" fmla="*/ 2244685 h 3637550"/>
              <a:gd name="connsiteX60" fmla="*/ 3242930 w 4689921"/>
              <a:gd name="connsiteY60" fmla="*/ 2234053 h 3637550"/>
              <a:gd name="connsiteX61" fmla="*/ 4412512 w 4689921"/>
              <a:gd name="connsiteY61" fmla="*/ 2223420 h 3637550"/>
              <a:gd name="connsiteX62" fmla="*/ 4497572 w 4689921"/>
              <a:gd name="connsiteY62" fmla="*/ 2212788 h 3637550"/>
              <a:gd name="connsiteX63" fmla="*/ 4561368 w 4689921"/>
              <a:gd name="connsiteY63" fmla="*/ 2191523 h 3637550"/>
              <a:gd name="connsiteX64" fmla="*/ 4582633 w 4689921"/>
              <a:gd name="connsiteY64" fmla="*/ 2170257 h 3637550"/>
              <a:gd name="connsiteX65" fmla="*/ 4646428 w 4689921"/>
              <a:gd name="connsiteY65" fmla="*/ 2127727 h 3637550"/>
              <a:gd name="connsiteX66" fmla="*/ 4652133 w 4689921"/>
              <a:gd name="connsiteY66" fmla="*/ 2028546 h 3637550"/>
              <a:gd name="connsiteX67" fmla="*/ 4655621 w 4689921"/>
              <a:gd name="connsiteY67" fmla="*/ 1989504 h 3637550"/>
              <a:gd name="connsiteX68" fmla="*/ 4650691 w 4689921"/>
              <a:gd name="connsiteY68" fmla="*/ 1930637 h 3637550"/>
              <a:gd name="connsiteX69" fmla="*/ 4655288 w 4689921"/>
              <a:gd name="connsiteY69" fmla="*/ 1847792 h 3637550"/>
              <a:gd name="connsiteX70" fmla="*/ 4652742 w 4689921"/>
              <a:gd name="connsiteY70" fmla="*/ 1760351 h 3637550"/>
              <a:gd name="connsiteX71" fmla="*/ 4656230 w 4689921"/>
              <a:gd name="connsiteY71" fmla="*/ 1717819 h 3637550"/>
              <a:gd name="connsiteX72" fmla="*/ 4666863 w 4689921"/>
              <a:gd name="connsiteY72" fmla="*/ 1652585 h 3637550"/>
              <a:gd name="connsiteX73" fmla="*/ 4660992 w 4689921"/>
              <a:gd name="connsiteY73" fmla="*/ 1256023 h 3637550"/>
              <a:gd name="connsiteX74" fmla="*/ 4659886 w 4689921"/>
              <a:gd name="connsiteY74" fmla="*/ 1160164 h 3637550"/>
              <a:gd name="connsiteX75" fmla="*/ 4656396 w 4689921"/>
              <a:gd name="connsiteY75" fmla="*/ 1053839 h 3637550"/>
              <a:gd name="connsiteX76" fmla="*/ 4654181 w 4689921"/>
              <a:gd name="connsiteY76" fmla="*/ 923867 h 3637550"/>
              <a:gd name="connsiteX77" fmla="*/ 4655454 w 4689921"/>
              <a:gd name="connsiteY77" fmla="*/ 834044 h 3637550"/>
              <a:gd name="connsiteX78" fmla="*/ 4688958 w 4689921"/>
              <a:gd name="connsiteY78" fmla="*/ 734862 h 3637550"/>
              <a:gd name="connsiteX79" fmla="*/ 4667693 w 4689921"/>
              <a:gd name="connsiteY79" fmla="*/ 596639 h 3637550"/>
              <a:gd name="connsiteX80" fmla="*/ 4646428 w 4689921"/>
              <a:gd name="connsiteY80" fmla="*/ 405253 h 3637550"/>
              <a:gd name="connsiteX81" fmla="*/ 4635795 w 4689921"/>
              <a:gd name="connsiteY81" fmla="*/ 373355 h 3637550"/>
              <a:gd name="connsiteX82" fmla="*/ 4625163 w 4689921"/>
              <a:gd name="connsiteY82" fmla="*/ 330825 h 3637550"/>
              <a:gd name="connsiteX83" fmla="*/ 4603898 w 4689921"/>
              <a:gd name="connsiteY83" fmla="*/ 267029 h 3637550"/>
              <a:gd name="connsiteX84" fmla="*/ 4593265 w 4689921"/>
              <a:gd name="connsiteY84" fmla="*/ 235132 h 3637550"/>
              <a:gd name="connsiteX85" fmla="*/ 4518837 w 4689921"/>
              <a:gd name="connsiteY85" fmla="*/ 160704 h 3637550"/>
              <a:gd name="connsiteX86" fmla="*/ 4444409 w 4689921"/>
              <a:gd name="connsiteY86" fmla="*/ 96909 h 3637550"/>
              <a:gd name="connsiteX87" fmla="*/ 4327451 w 4689921"/>
              <a:gd name="connsiteY87" fmla="*/ 65011 h 3637550"/>
              <a:gd name="connsiteX88" fmla="*/ 4284921 w 4689921"/>
              <a:gd name="connsiteY88" fmla="*/ 54378 h 3637550"/>
              <a:gd name="connsiteX89" fmla="*/ 4253023 w 4689921"/>
              <a:gd name="connsiteY89" fmla="*/ 43746 h 3637550"/>
              <a:gd name="connsiteX90" fmla="*/ 4146698 w 4689921"/>
              <a:gd name="connsiteY90" fmla="*/ 33113 h 3637550"/>
              <a:gd name="connsiteX91" fmla="*/ 4114800 w 4689921"/>
              <a:gd name="connsiteY91" fmla="*/ 22481 h 3637550"/>
              <a:gd name="connsiteX92" fmla="*/ 3732028 w 4689921"/>
              <a:gd name="connsiteY92" fmla="*/ 1216 h 3637550"/>
              <a:gd name="connsiteX93" fmla="*/ 2041451 w 4689921"/>
              <a:gd name="connsiteY93" fmla="*/ 11848 h 3637550"/>
              <a:gd name="connsiteX94" fmla="*/ 1722475 w 4689921"/>
              <a:gd name="connsiteY94" fmla="*/ 22481 h 3637550"/>
              <a:gd name="connsiteX95" fmla="*/ 1318437 w 4689921"/>
              <a:gd name="connsiteY95" fmla="*/ 43746 h 3637550"/>
              <a:gd name="connsiteX96" fmla="*/ 1084521 w 4689921"/>
              <a:gd name="connsiteY96" fmla="*/ 75643 h 3637550"/>
              <a:gd name="connsiteX97" fmla="*/ 978195 w 4689921"/>
              <a:gd name="connsiteY97" fmla="*/ 96909 h 3637550"/>
              <a:gd name="connsiteX98" fmla="*/ 925033 w 4689921"/>
              <a:gd name="connsiteY98" fmla="*/ 107541 h 3637550"/>
              <a:gd name="connsiteX99" fmla="*/ 882502 w 4689921"/>
              <a:gd name="connsiteY99" fmla="*/ 118174 h 3637550"/>
              <a:gd name="connsiteX100" fmla="*/ 818707 w 4689921"/>
              <a:gd name="connsiteY100" fmla="*/ 128806 h 3637550"/>
              <a:gd name="connsiteX101" fmla="*/ 754912 w 4689921"/>
              <a:gd name="connsiteY101" fmla="*/ 150071 h 3637550"/>
              <a:gd name="connsiteX102" fmla="*/ 691116 w 4689921"/>
              <a:gd name="connsiteY102" fmla="*/ 192602 h 3637550"/>
              <a:gd name="connsiteX103" fmla="*/ 659219 w 4689921"/>
              <a:gd name="connsiteY103" fmla="*/ 213867 h 3637550"/>
              <a:gd name="connsiteX104" fmla="*/ 595423 w 4689921"/>
              <a:gd name="connsiteY104" fmla="*/ 235132 h 3637550"/>
              <a:gd name="connsiteX105" fmla="*/ 563526 w 4689921"/>
              <a:gd name="connsiteY105" fmla="*/ 256397 h 3637550"/>
              <a:gd name="connsiteX106" fmla="*/ 531628 w 4689921"/>
              <a:gd name="connsiteY106" fmla="*/ 288295 h 3637550"/>
              <a:gd name="connsiteX107" fmla="*/ 467833 w 4689921"/>
              <a:gd name="connsiteY107" fmla="*/ 309560 h 3637550"/>
              <a:gd name="connsiteX108" fmla="*/ 425302 w 4689921"/>
              <a:gd name="connsiteY108" fmla="*/ 330825 h 3637550"/>
              <a:gd name="connsiteX109" fmla="*/ 393405 w 4689921"/>
              <a:gd name="connsiteY109" fmla="*/ 352090 h 3637550"/>
              <a:gd name="connsiteX110" fmla="*/ 361507 w 4689921"/>
              <a:gd name="connsiteY110" fmla="*/ 362723 h 3637550"/>
              <a:gd name="connsiteX111" fmla="*/ 297712 w 4689921"/>
              <a:gd name="connsiteY111" fmla="*/ 405253 h 3637550"/>
              <a:gd name="connsiteX112" fmla="*/ 265814 w 4689921"/>
              <a:gd name="connsiteY112" fmla="*/ 426518 h 3637550"/>
              <a:gd name="connsiteX0" fmla="*/ 265814 w 4689921"/>
              <a:gd name="connsiteY0" fmla="*/ 426518 h 3637550"/>
              <a:gd name="connsiteX1" fmla="*/ 265814 w 4689921"/>
              <a:gd name="connsiteY1" fmla="*/ 426518 h 3637550"/>
              <a:gd name="connsiteX2" fmla="*/ 180754 w 4689921"/>
              <a:gd name="connsiteY2" fmla="*/ 479681 h 3637550"/>
              <a:gd name="connsiteX3" fmla="*/ 127591 w 4689921"/>
              <a:gd name="connsiteY3" fmla="*/ 532843 h 3637550"/>
              <a:gd name="connsiteX4" fmla="*/ 116958 w 4689921"/>
              <a:gd name="connsiteY4" fmla="*/ 575374 h 3637550"/>
              <a:gd name="connsiteX5" fmla="*/ 74428 w 4689921"/>
              <a:gd name="connsiteY5" fmla="*/ 671067 h 3637550"/>
              <a:gd name="connsiteX6" fmla="*/ 53163 w 4689921"/>
              <a:gd name="connsiteY6" fmla="*/ 756127 h 3637550"/>
              <a:gd name="connsiteX7" fmla="*/ 31898 w 4689921"/>
              <a:gd name="connsiteY7" fmla="*/ 862453 h 3637550"/>
              <a:gd name="connsiteX8" fmla="*/ 21265 w 4689921"/>
              <a:gd name="connsiteY8" fmla="*/ 1266490 h 3637550"/>
              <a:gd name="connsiteX9" fmla="*/ 0 w 4689921"/>
              <a:gd name="connsiteY9" fmla="*/ 1649262 h 3637550"/>
              <a:gd name="connsiteX10" fmla="*/ 10633 w 4689921"/>
              <a:gd name="connsiteY10" fmla="*/ 3127188 h 3637550"/>
              <a:gd name="connsiteX11" fmla="*/ 31898 w 4689921"/>
              <a:gd name="connsiteY11" fmla="*/ 3201616 h 3637550"/>
              <a:gd name="connsiteX12" fmla="*/ 63795 w 4689921"/>
              <a:gd name="connsiteY12" fmla="*/ 3307941 h 3637550"/>
              <a:gd name="connsiteX13" fmla="*/ 85061 w 4689921"/>
              <a:gd name="connsiteY13" fmla="*/ 3329206 h 3637550"/>
              <a:gd name="connsiteX14" fmla="*/ 138223 w 4689921"/>
              <a:gd name="connsiteY14" fmla="*/ 3414267 h 3637550"/>
              <a:gd name="connsiteX15" fmla="*/ 159488 w 4689921"/>
              <a:gd name="connsiteY15" fmla="*/ 3446164 h 3637550"/>
              <a:gd name="connsiteX16" fmla="*/ 191386 w 4689921"/>
              <a:gd name="connsiteY16" fmla="*/ 3456797 h 3637550"/>
              <a:gd name="connsiteX17" fmla="*/ 255181 w 4689921"/>
              <a:gd name="connsiteY17" fmla="*/ 3488695 h 3637550"/>
              <a:gd name="connsiteX18" fmla="*/ 318977 w 4689921"/>
              <a:gd name="connsiteY18" fmla="*/ 3520592 h 3637550"/>
              <a:gd name="connsiteX19" fmla="*/ 382772 w 4689921"/>
              <a:gd name="connsiteY19" fmla="*/ 3541857 h 3637550"/>
              <a:gd name="connsiteX20" fmla="*/ 414670 w 4689921"/>
              <a:gd name="connsiteY20" fmla="*/ 3563123 h 3637550"/>
              <a:gd name="connsiteX21" fmla="*/ 457200 w 4689921"/>
              <a:gd name="connsiteY21" fmla="*/ 3573755 h 3637550"/>
              <a:gd name="connsiteX22" fmla="*/ 584791 w 4689921"/>
              <a:gd name="connsiteY22" fmla="*/ 3595020 h 3637550"/>
              <a:gd name="connsiteX23" fmla="*/ 786809 w 4689921"/>
              <a:gd name="connsiteY23" fmla="*/ 3616285 h 3637550"/>
              <a:gd name="connsiteX24" fmla="*/ 1307805 w 4689921"/>
              <a:gd name="connsiteY24" fmla="*/ 3637550 h 3637550"/>
              <a:gd name="connsiteX25" fmla="*/ 1892595 w 4689921"/>
              <a:gd name="connsiteY25" fmla="*/ 3626918 h 3637550"/>
              <a:gd name="connsiteX26" fmla="*/ 1956391 w 4689921"/>
              <a:gd name="connsiteY26" fmla="*/ 3605653 h 3637550"/>
              <a:gd name="connsiteX27" fmla="*/ 1988288 w 4689921"/>
              <a:gd name="connsiteY27" fmla="*/ 3595020 h 3637550"/>
              <a:gd name="connsiteX28" fmla="*/ 2052084 w 4689921"/>
              <a:gd name="connsiteY28" fmla="*/ 3552490 h 3637550"/>
              <a:gd name="connsiteX29" fmla="*/ 2083981 w 4689921"/>
              <a:gd name="connsiteY29" fmla="*/ 3541857 h 3637550"/>
              <a:gd name="connsiteX30" fmla="*/ 2126512 w 4689921"/>
              <a:gd name="connsiteY30" fmla="*/ 3478062 h 3637550"/>
              <a:gd name="connsiteX31" fmla="*/ 2147777 w 4689921"/>
              <a:gd name="connsiteY31" fmla="*/ 3446164 h 3637550"/>
              <a:gd name="connsiteX32" fmla="*/ 2179675 w 4689921"/>
              <a:gd name="connsiteY32" fmla="*/ 3414267 h 3637550"/>
              <a:gd name="connsiteX33" fmla="*/ 2211572 w 4689921"/>
              <a:gd name="connsiteY33" fmla="*/ 3350471 h 3637550"/>
              <a:gd name="connsiteX34" fmla="*/ 2222205 w 4689921"/>
              <a:gd name="connsiteY34" fmla="*/ 3318574 h 3637550"/>
              <a:gd name="connsiteX35" fmla="*/ 2243470 w 4689921"/>
              <a:gd name="connsiteY35" fmla="*/ 3276043 h 3637550"/>
              <a:gd name="connsiteX36" fmla="*/ 2254102 w 4689921"/>
              <a:gd name="connsiteY36" fmla="*/ 3233513 h 3637550"/>
              <a:gd name="connsiteX37" fmla="*/ 2275368 w 4689921"/>
              <a:gd name="connsiteY37" fmla="*/ 3169718 h 3637550"/>
              <a:gd name="connsiteX38" fmla="*/ 2286000 w 4689921"/>
              <a:gd name="connsiteY38" fmla="*/ 3127188 h 3637550"/>
              <a:gd name="connsiteX39" fmla="*/ 2307265 w 4689921"/>
              <a:gd name="connsiteY39" fmla="*/ 3063392 h 3637550"/>
              <a:gd name="connsiteX40" fmla="*/ 2317898 w 4689921"/>
              <a:gd name="connsiteY40" fmla="*/ 2978332 h 3637550"/>
              <a:gd name="connsiteX41" fmla="*/ 2328530 w 4689921"/>
              <a:gd name="connsiteY41" fmla="*/ 2946434 h 3637550"/>
              <a:gd name="connsiteX42" fmla="*/ 2339163 w 4689921"/>
              <a:gd name="connsiteY42" fmla="*/ 2882639 h 3637550"/>
              <a:gd name="connsiteX43" fmla="*/ 2360428 w 4689921"/>
              <a:gd name="connsiteY43" fmla="*/ 2818843 h 3637550"/>
              <a:gd name="connsiteX44" fmla="*/ 2392326 w 4689921"/>
              <a:gd name="connsiteY44" fmla="*/ 2733783 h 3637550"/>
              <a:gd name="connsiteX45" fmla="*/ 2402958 w 4689921"/>
              <a:gd name="connsiteY45" fmla="*/ 2701885 h 3637550"/>
              <a:gd name="connsiteX46" fmla="*/ 2445488 w 4689921"/>
              <a:gd name="connsiteY46" fmla="*/ 2638090 h 3637550"/>
              <a:gd name="connsiteX47" fmla="*/ 2466754 w 4689921"/>
              <a:gd name="connsiteY47" fmla="*/ 2574295 h 3637550"/>
              <a:gd name="connsiteX48" fmla="*/ 2488019 w 4689921"/>
              <a:gd name="connsiteY48" fmla="*/ 2553029 h 3637550"/>
              <a:gd name="connsiteX49" fmla="*/ 2509284 w 4689921"/>
              <a:gd name="connsiteY49" fmla="*/ 2521132 h 3637550"/>
              <a:gd name="connsiteX50" fmla="*/ 2541181 w 4689921"/>
              <a:gd name="connsiteY50" fmla="*/ 2499867 h 3637550"/>
              <a:gd name="connsiteX51" fmla="*/ 2583712 w 4689921"/>
              <a:gd name="connsiteY51" fmla="*/ 2446704 h 3637550"/>
              <a:gd name="connsiteX52" fmla="*/ 2594344 w 4689921"/>
              <a:gd name="connsiteY52" fmla="*/ 2414806 h 3637550"/>
              <a:gd name="connsiteX53" fmla="*/ 2658140 w 4689921"/>
              <a:gd name="connsiteY53" fmla="*/ 2372276 h 3637550"/>
              <a:gd name="connsiteX54" fmla="*/ 2690037 w 4689921"/>
              <a:gd name="connsiteY54" fmla="*/ 2351011 h 3637550"/>
              <a:gd name="connsiteX55" fmla="*/ 2785730 w 4689921"/>
              <a:gd name="connsiteY55" fmla="*/ 2319113 h 3637550"/>
              <a:gd name="connsiteX56" fmla="*/ 2817628 w 4689921"/>
              <a:gd name="connsiteY56" fmla="*/ 2308481 h 3637550"/>
              <a:gd name="connsiteX57" fmla="*/ 2849526 w 4689921"/>
              <a:gd name="connsiteY57" fmla="*/ 2287216 h 3637550"/>
              <a:gd name="connsiteX58" fmla="*/ 2913321 w 4689921"/>
              <a:gd name="connsiteY58" fmla="*/ 2265950 h 3637550"/>
              <a:gd name="connsiteX59" fmla="*/ 3009014 w 4689921"/>
              <a:gd name="connsiteY59" fmla="*/ 2244685 h 3637550"/>
              <a:gd name="connsiteX60" fmla="*/ 3242930 w 4689921"/>
              <a:gd name="connsiteY60" fmla="*/ 2234053 h 3637550"/>
              <a:gd name="connsiteX61" fmla="*/ 4412512 w 4689921"/>
              <a:gd name="connsiteY61" fmla="*/ 2223420 h 3637550"/>
              <a:gd name="connsiteX62" fmla="*/ 4497572 w 4689921"/>
              <a:gd name="connsiteY62" fmla="*/ 2212788 h 3637550"/>
              <a:gd name="connsiteX63" fmla="*/ 4561368 w 4689921"/>
              <a:gd name="connsiteY63" fmla="*/ 2191523 h 3637550"/>
              <a:gd name="connsiteX64" fmla="*/ 4582633 w 4689921"/>
              <a:gd name="connsiteY64" fmla="*/ 2170257 h 3637550"/>
              <a:gd name="connsiteX65" fmla="*/ 4646428 w 4689921"/>
              <a:gd name="connsiteY65" fmla="*/ 2127727 h 3637550"/>
              <a:gd name="connsiteX66" fmla="*/ 4652133 w 4689921"/>
              <a:gd name="connsiteY66" fmla="*/ 2028546 h 3637550"/>
              <a:gd name="connsiteX67" fmla="*/ 4655621 w 4689921"/>
              <a:gd name="connsiteY67" fmla="*/ 1989504 h 3637550"/>
              <a:gd name="connsiteX68" fmla="*/ 4650691 w 4689921"/>
              <a:gd name="connsiteY68" fmla="*/ 1930637 h 3637550"/>
              <a:gd name="connsiteX69" fmla="*/ 4655288 w 4689921"/>
              <a:gd name="connsiteY69" fmla="*/ 1847792 h 3637550"/>
              <a:gd name="connsiteX70" fmla="*/ 4652742 w 4689921"/>
              <a:gd name="connsiteY70" fmla="*/ 1760351 h 3637550"/>
              <a:gd name="connsiteX71" fmla="*/ 4656230 w 4689921"/>
              <a:gd name="connsiteY71" fmla="*/ 1717819 h 3637550"/>
              <a:gd name="connsiteX72" fmla="*/ 4666863 w 4689921"/>
              <a:gd name="connsiteY72" fmla="*/ 1652585 h 3637550"/>
              <a:gd name="connsiteX73" fmla="*/ 4660992 w 4689921"/>
              <a:gd name="connsiteY73" fmla="*/ 1256023 h 3637550"/>
              <a:gd name="connsiteX74" fmla="*/ 4659886 w 4689921"/>
              <a:gd name="connsiteY74" fmla="*/ 1160164 h 3637550"/>
              <a:gd name="connsiteX75" fmla="*/ 4656396 w 4689921"/>
              <a:gd name="connsiteY75" fmla="*/ 1053839 h 3637550"/>
              <a:gd name="connsiteX76" fmla="*/ 4654181 w 4689921"/>
              <a:gd name="connsiteY76" fmla="*/ 923867 h 3637550"/>
              <a:gd name="connsiteX77" fmla="*/ 4655454 w 4689921"/>
              <a:gd name="connsiteY77" fmla="*/ 834044 h 3637550"/>
              <a:gd name="connsiteX78" fmla="*/ 4688958 w 4689921"/>
              <a:gd name="connsiteY78" fmla="*/ 734862 h 3637550"/>
              <a:gd name="connsiteX79" fmla="*/ 4667693 w 4689921"/>
              <a:gd name="connsiteY79" fmla="*/ 596639 h 3637550"/>
              <a:gd name="connsiteX80" fmla="*/ 4646428 w 4689921"/>
              <a:gd name="connsiteY80" fmla="*/ 405253 h 3637550"/>
              <a:gd name="connsiteX81" fmla="*/ 4635795 w 4689921"/>
              <a:gd name="connsiteY81" fmla="*/ 373355 h 3637550"/>
              <a:gd name="connsiteX82" fmla="*/ 4625163 w 4689921"/>
              <a:gd name="connsiteY82" fmla="*/ 330825 h 3637550"/>
              <a:gd name="connsiteX83" fmla="*/ 4603898 w 4689921"/>
              <a:gd name="connsiteY83" fmla="*/ 267029 h 3637550"/>
              <a:gd name="connsiteX84" fmla="*/ 4593265 w 4689921"/>
              <a:gd name="connsiteY84" fmla="*/ 235132 h 3637550"/>
              <a:gd name="connsiteX85" fmla="*/ 4518837 w 4689921"/>
              <a:gd name="connsiteY85" fmla="*/ 160704 h 3637550"/>
              <a:gd name="connsiteX86" fmla="*/ 4444409 w 4689921"/>
              <a:gd name="connsiteY86" fmla="*/ 96909 h 3637550"/>
              <a:gd name="connsiteX87" fmla="*/ 4327451 w 4689921"/>
              <a:gd name="connsiteY87" fmla="*/ 65011 h 3637550"/>
              <a:gd name="connsiteX88" fmla="*/ 4284921 w 4689921"/>
              <a:gd name="connsiteY88" fmla="*/ 54378 h 3637550"/>
              <a:gd name="connsiteX89" fmla="*/ 4253023 w 4689921"/>
              <a:gd name="connsiteY89" fmla="*/ 43746 h 3637550"/>
              <a:gd name="connsiteX90" fmla="*/ 4146698 w 4689921"/>
              <a:gd name="connsiteY90" fmla="*/ 33113 h 3637550"/>
              <a:gd name="connsiteX91" fmla="*/ 4114800 w 4689921"/>
              <a:gd name="connsiteY91" fmla="*/ 22481 h 3637550"/>
              <a:gd name="connsiteX92" fmla="*/ 3732028 w 4689921"/>
              <a:gd name="connsiteY92" fmla="*/ 1216 h 3637550"/>
              <a:gd name="connsiteX93" fmla="*/ 2041451 w 4689921"/>
              <a:gd name="connsiteY93" fmla="*/ 11848 h 3637550"/>
              <a:gd name="connsiteX94" fmla="*/ 1722475 w 4689921"/>
              <a:gd name="connsiteY94" fmla="*/ 22481 h 3637550"/>
              <a:gd name="connsiteX95" fmla="*/ 1318437 w 4689921"/>
              <a:gd name="connsiteY95" fmla="*/ 43746 h 3637550"/>
              <a:gd name="connsiteX96" fmla="*/ 1084521 w 4689921"/>
              <a:gd name="connsiteY96" fmla="*/ 75643 h 3637550"/>
              <a:gd name="connsiteX97" fmla="*/ 978195 w 4689921"/>
              <a:gd name="connsiteY97" fmla="*/ 96909 h 3637550"/>
              <a:gd name="connsiteX98" fmla="*/ 925033 w 4689921"/>
              <a:gd name="connsiteY98" fmla="*/ 107541 h 3637550"/>
              <a:gd name="connsiteX99" fmla="*/ 882502 w 4689921"/>
              <a:gd name="connsiteY99" fmla="*/ 118174 h 3637550"/>
              <a:gd name="connsiteX100" fmla="*/ 818707 w 4689921"/>
              <a:gd name="connsiteY100" fmla="*/ 128806 h 3637550"/>
              <a:gd name="connsiteX101" fmla="*/ 754912 w 4689921"/>
              <a:gd name="connsiteY101" fmla="*/ 150071 h 3637550"/>
              <a:gd name="connsiteX102" fmla="*/ 691116 w 4689921"/>
              <a:gd name="connsiteY102" fmla="*/ 192602 h 3637550"/>
              <a:gd name="connsiteX103" fmla="*/ 659219 w 4689921"/>
              <a:gd name="connsiteY103" fmla="*/ 213867 h 3637550"/>
              <a:gd name="connsiteX104" fmla="*/ 595423 w 4689921"/>
              <a:gd name="connsiteY104" fmla="*/ 235132 h 3637550"/>
              <a:gd name="connsiteX105" fmla="*/ 563526 w 4689921"/>
              <a:gd name="connsiteY105" fmla="*/ 256397 h 3637550"/>
              <a:gd name="connsiteX106" fmla="*/ 531628 w 4689921"/>
              <a:gd name="connsiteY106" fmla="*/ 288295 h 3637550"/>
              <a:gd name="connsiteX107" fmla="*/ 467833 w 4689921"/>
              <a:gd name="connsiteY107" fmla="*/ 309560 h 3637550"/>
              <a:gd name="connsiteX108" fmla="*/ 425302 w 4689921"/>
              <a:gd name="connsiteY108" fmla="*/ 330825 h 3637550"/>
              <a:gd name="connsiteX109" fmla="*/ 393405 w 4689921"/>
              <a:gd name="connsiteY109" fmla="*/ 352090 h 3637550"/>
              <a:gd name="connsiteX110" fmla="*/ 361507 w 4689921"/>
              <a:gd name="connsiteY110" fmla="*/ 362723 h 3637550"/>
              <a:gd name="connsiteX111" fmla="*/ 297712 w 4689921"/>
              <a:gd name="connsiteY111" fmla="*/ 405253 h 3637550"/>
              <a:gd name="connsiteX112" fmla="*/ 265814 w 4689921"/>
              <a:gd name="connsiteY112" fmla="*/ 426518 h 3637550"/>
              <a:gd name="connsiteX0" fmla="*/ 265814 w 4671366"/>
              <a:gd name="connsiteY0" fmla="*/ 426518 h 3637550"/>
              <a:gd name="connsiteX1" fmla="*/ 265814 w 4671366"/>
              <a:gd name="connsiteY1" fmla="*/ 426518 h 3637550"/>
              <a:gd name="connsiteX2" fmla="*/ 180754 w 4671366"/>
              <a:gd name="connsiteY2" fmla="*/ 479681 h 3637550"/>
              <a:gd name="connsiteX3" fmla="*/ 127591 w 4671366"/>
              <a:gd name="connsiteY3" fmla="*/ 532843 h 3637550"/>
              <a:gd name="connsiteX4" fmla="*/ 116958 w 4671366"/>
              <a:gd name="connsiteY4" fmla="*/ 575374 h 3637550"/>
              <a:gd name="connsiteX5" fmla="*/ 74428 w 4671366"/>
              <a:gd name="connsiteY5" fmla="*/ 671067 h 3637550"/>
              <a:gd name="connsiteX6" fmla="*/ 53163 w 4671366"/>
              <a:gd name="connsiteY6" fmla="*/ 756127 h 3637550"/>
              <a:gd name="connsiteX7" fmla="*/ 31898 w 4671366"/>
              <a:gd name="connsiteY7" fmla="*/ 862453 h 3637550"/>
              <a:gd name="connsiteX8" fmla="*/ 21265 w 4671366"/>
              <a:gd name="connsiteY8" fmla="*/ 1266490 h 3637550"/>
              <a:gd name="connsiteX9" fmla="*/ 0 w 4671366"/>
              <a:gd name="connsiteY9" fmla="*/ 1649262 h 3637550"/>
              <a:gd name="connsiteX10" fmla="*/ 10633 w 4671366"/>
              <a:gd name="connsiteY10" fmla="*/ 3127188 h 3637550"/>
              <a:gd name="connsiteX11" fmla="*/ 31898 w 4671366"/>
              <a:gd name="connsiteY11" fmla="*/ 3201616 h 3637550"/>
              <a:gd name="connsiteX12" fmla="*/ 63795 w 4671366"/>
              <a:gd name="connsiteY12" fmla="*/ 3307941 h 3637550"/>
              <a:gd name="connsiteX13" fmla="*/ 85061 w 4671366"/>
              <a:gd name="connsiteY13" fmla="*/ 3329206 h 3637550"/>
              <a:gd name="connsiteX14" fmla="*/ 138223 w 4671366"/>
              <a:gd name="connsiteY14" fmla="*/ 3414267 h 3637550"/>
              <a:gd name="connsiteX15" fmla="*/ 159488 w 4671366"/>
              <a:gd name="connsiteY15" fmla="*/ 3446164 h 3637550"/>
              <a:gd name="connsiteX16" fmla="*/ 191386 w 4671366"/>
              <a:gd name="connsiteY16" fmla="*/ 3456797 h 3637550"/>
              <a:gd name="connsiteX17" fmla="*/ 255181 w 4671366"/>
              <a:gd name="connsiteY17" fmla="*/ 3488695 h 3637550"/>
              <a:gd name="connsiteX18" fmla="*/ 318977 w 4671366"/>
              <a:gd name="connsiteY18" fmla="*/ 3520592 h 3637550"/>
              <a:gd name="connsiteX19" fmla="*/ 382772 w 4671366"/>
              <a:gd name="connsiteY19" fmla="*/ 3541857 h 3637550"/>
              <a:gd name="connsiteX20" fmla="*/ 414670 w 4671366"/>
              <a:gd name="connsiteY20" fmla="*/ 3563123 h 3637550"/>
              <a:gd name="connsiteX21" fmla="*/ 457200 w 4671366"/>
              <a:gd name="connsiteY21" fmla="*/ 3573755 h 3637550"/>
              <a:gd name="connsiteX22" fmla="*/ 584791 w 4671366"/>
              <a:gd name="connsiteY22" fmla="*/ 3595020 h 3637550"/>
              <a:gd name="connsiteX23" fmla="*/ 786809 w 4671366"/>
              <a:gd name="connsiteY23" fmla="*/ 3616285 h 3637550"/>
              <a:gd name="connsiteX24" fmla="*/ 1307805 w 4671366"/>
              <a:gd name="connsiteY24" fmla="*/ 3637550 h 3637550"/>
              <a:gd name="connsiteX25" fmla="*/ 1892595 w 4671366"/>
              <a:gd name="connsiteY25" fmla="*/ 3626918 h 3637550"/>
              <a:gd name="connsiteX26" fmla="*/ 1956391 w 4671366"/>
              <a:gd name="connsiteY26" fmla="*/ 3605653 h 3637550"/>
              <a:gd name="connsiteX27" fmla="*/ 1988288 w 4671366"/>
              <a:gd name="connsiteY27" fmla="*/ 3595020 h 3637550"/>
              <a:gd name="connsiteX28" fmla="*/ 2052084 w 4671366"/>
              <a:gd name="connsiteY28" fmla="*/ 3552490 h 3637550"/>
              <a:gd name="connsiteX29" fmla="*/ 2083981 w 4671366"/>
              <a:gd name="connsiteY29" fmla="*/ 3541857 h 3637550"/>
              <a:gd name="connsiteX30" fmla="*/ 2126512 w 4671366"/>
              <a:gd name="connsiteY30" fmla="*/ 3478062 h 3637550"/>
              <a:gd name="connsiteX31" fmla="*/ 2147777 w 4671366"/>
              <a:gd name="connsiteY31" fmla="*/ 3446164 h 3637550"/>
              <a:gd name="connsiteX32" fmla="*/ 2179675 w 4671366"/>
              <a:gd name="connsiteY32" fmla="*/ 3414267 h 3637550"/>
              <a:gd name="connsiteX33" fmla="*/ 2211572 w 4671366"/>
              <a:gd name="connsiteY33" fmla="*/ 3350471 h 3637550"/>
              <a:gd name="connsiteX34" fmla="*/ 2222205 w 4671366"/>
              <a:gd name="connsiteY34" fmla="*/ 3318574 h 3637550"/>
              <a:gd name="connsiteX35" fmla="*/ 2243470 w 4671366"/>
              <a:gd name="connsiteY35" fmla="*/ 3276043 h 3637550"/>
              <a:gd name="connsiteX36" fmla="*/ 2254102 w 4671366"/>
              <a:gd name="connsiteY36" fmla="*/ 3233513 h 3637550"/>
              <a:gd name="connsiteX37" fmla="*/ 2275368 w 4671366"/>
              <a:gd name="connsiteY37" fmla="*/ 3169718 h 3637550"/>
              <a:gd name="connsiteX38" fmla="*/ 2286000 w 4671366"/>
              <a:gd name="connsiteY38" fmla="*/ 3127188 h 3637550"/>
              <a:gd name="connsiteX39" fmla="*/ 2307265 w 4671366"/>
              <a:gd name="connsiteY39" fmla="*/ 3063392 h 3637550"/>
              <a:gd name="connsiteX40" fmla="*/ 2317898 w 4671366"/>
              <a:gd name="connsiteY40" fmla="*/ 2978332 h 3637550"/>
              <a:gd name="connsiteX41" fmla="*/ 2328530 w 4671366"/>
              <a:gd name="connsiteY41" fmla="*/ 2946434 h 3637550"/>
              <a:gd name="connsiteX42" fmla="*/ 2339163 w 4671366"/>
              <a:gd name="connsiteY42" fmla="*/ 2882639 h 3637550"/>
              <a:gd name="connsiteX43" fmla="*/ 2360428 w 4671366"/>
              <a:gd name="connsiteY43" fmla="*/ 2818843 h 3637550"/>
              <a:gd name="connsiteX44" fmla="*/ 2392326 w 4671366"/>
              <a:gd name="connsiteY44" fmla="*/ 2733783 h 3637550"/>
              <a:gd name="connsiteX45" fmla="*/ 2402958 w 4671366"/>
              <a:gd name="connsiteY45" fmla="*/ 2701885 h 3637550"/>
              <a:gd name="connsiteX46" fmla="*/ 2445488 w 4671366"/>
              <a:gd name="connsiteY46" fmla="*/ 2638090 h 3637550"/>
              <a:gd name="connsiteX47" fmla="*/ 2466754 w 4671366"/>
              <a:gd name="connsiteY47" fmla="*/ 2574295 h 3637550"/>
              <a:gd name="connsiteX48" fmla="*/ 2488019 w 4671366"/>
              <a:gd name="connsiteY48" fmla="*/ 2553029 h 3637550"/>
              <a:gd name="connsiteX49" fmla="*/ 2509284 w 4671366"/>
              <a:gd name="connsiteY49" fmla="*/ 2521132 h 3637550"/>
              <a:gd name="connsiteX50" fmla="*/ 2541181 w 4671366"/>
              <a:gd name="connsiteY50" fmla="*/ 2499867 h 3637550"/>
              <a:gd name="connsiteX51" fmla="*/ 2583712 w 4671366"/>
              <a:gd name="connsiteY51" fmla="*/ 2446704 h 3637550"/>
              <a:gd name="connsiteX52" fmla="*/ 2594344 w 4671366"/>
              <a:gd name="connsiteY52" fmla="*/ 2414806 h 3637550"/>
              <a:gd name="connsiteX53" fmla="*/ 2658140 w 4671366"/>
              <a:gd name="connsiteY53" fmla="*/ 2372276 h 3637550"/>
              <a:gd name="connsiteX54" fmla="*/ 2690037 w 4671366"/>
              <a:gd name="connsiteY54" fmla="*/ 2351011 h 3637550"/>
              <a:gd name="connsiteX55" fmla="*/ 2785730 w 4671366"/>
              <a:gd name="connsiteY55" fmla="*/ 2319113 h 3637550"/>
              <a:gd name="connsiteX56" fmla="*/ 2817628 w 4671366"/>
              <a:gd name="connsiteY56" fmla="*/ 2308481 h 3637550"/>
              <a:gd name="connsiteX57" fmla="*/ 2849526 w 4671366"/>
              <a:gd name="connsiteY57" fmla="*/ 2287216 h 3637550"/>
              <a:gd name="connsiteX58" fmla="*/ 2913321 w 4671366"/>
              <a:gd name="connsiteY58" fmla="*/ 2265950 h 3637550"/>
              <a:gd name="connsiteX59" fmla="*/ 3009014 w 4671366"/>
              <a:gd name="connsiteY59" fmla="*/ 2244685 h 3637550"/>
              <a:gd name="connsiteX60" fmla="*/ 3242930 w 4671366"/>
              <a:gd name="connsiteY60" fmla="*/ 2234053 h 3637550"/>
              <a:gd name="connsiteX61" fmla="*/ 4412512 w 4671366"/>
              <a:gd name="connsiteY61" fmla="*/ 2223420 h 3637550"/>
              <a:gd name="connsiteX62" fmla="*/ 4497572 w 4671366"/>
              <a:gd name="connsiteY62" fmla="*/ 2212788 h 3637550"/>
              <a:gd name="connsiteX63" fmla="*/ 4561368 w 4671366"/>
              <a:gd name="connsiteY63" fmla="*/ 2191523 h 3637550"/>
              <a:gd name="connsiteX64" fmla="*/ 4582633 w 4671366"/>
              <a:gd name="connsiteY64" fmla="*/ 2170257 h 3637550"/>
              <a:gd name="connsiteX65" fmla="*/ 4646428 w 4671366"/>
              <a:gd name="connsiteY65" fmla="*/ 2127727 h 3637550"/>
              <a:gd name="connsiteX66" fmla="*/ 4652133 w 4671366"/>
              <a:gd name="connsiteY66" fmla="*/ 2028546 h 3637550"/>
              <a:gd name="connsiteX67" fmla="*/ 4655621 w 4671366"/>
              <a:gd name="connsiteY67" fmla="*/ 1989504 h 3637550"/>
              <a:gd name="connsiteX68" fmla="*/ 4650691 w 4671366"/>
              <a:gd name="connsiteY68" fmla="*/ 1930637 h 3637550"/>
              <a:gd name="connsiteX69" fmla="*/ 4655288 w 4671366"/>
              <a:gd name="connsiteY69" fmla="*/ 1847792 h 3637550"/>
              <a:gd name="connsiteX70" fmla="*/ 4652742 w 4671366"/>
              <a:gd name="connsiteY70" fmla="*/ 1760351 h 3637550"/>
              <a:gd name="connsiteX71" fmla="*/ 4656230 w 4671366"/>
              <a:gd name="connsiteY71" fmla="*/ 1717819 h 3637550"/>
              <a:gd name="connsiteX72" fmla="*/ 4666863 w 4671366"/>
              <a:gd name="connsiteY72" fmla="*/ 1652585 h 3637550"/>
              <a:gd name="connsiteX73" fmla="*/ 4660992 w 4671366"/>
              <a:gd name="connsiteY73" fmla="*/ 1256023 h 3637550"/>
              <a:gd name="connsiteX74" fmla="*/ 4659886 w 4671366"/>
              <a:gd name="connsiteY74" fmla="*/ 1160164 h 3637550"/>
              <a:gd name="connsiteX75" fmla="*/ 4656396 w 4671366"/>
              <a:gd name="connsiteY75" fmla="*/ 1053839 h 3637550"/>
              <a:gd name="connsiteX76" fmla="*/ 4654181 w 4671366"/>
              <a:gd name="connsiteY76" fmla="*/ 923867 h 3637550"/>
              <a:gd name="connsiteX77" fmla="*/ 4655454 w 4671366"/>
              <a:gd name="connsiteY77" fmla="*/ 834044 h 3637550"/>
              <a:gd name="connsiteX78" fmla="*/ 4653239 w 4671366"/>
              <a:gd name="connsiteY78" fmla="*/ 734862 h 3637550"/>
              <a:gd name="connsiteX79" fmla="*/ 4667693 w 4671366"/>
              <a:gd name="connsiteY79" fmla="*/ 596639 h 3637550"/>
              <a:gd name="connsiteX80" fmla="*/ 4646428 w 4671366"/>
              <a:gd name="connsiteY80" fmla="*/ 405253 h 3637550"/>
              <a:gd name="connsiteX81" fmla="*/ 4635795 w 4671366"/>
              <a:gd name="connsiteY81" fmla="*/ 373355 h 3637550"/>
              <a:gd name="connsiteX82" fmla="*/ 4625163 w 4671366"/>
              <a:gd name="connsiteY82" fmla="*/ 330825 h 3637550"/>
              <a:gd name="connsiteX83" fmla="*/ 4603898 w 4671366"/>
              <a:gd name="connsiteY83" fmla="*/ 267029 h 3637550"/>
              <a:gd name="connsiteX84" fmla="*/ 4593265 w 4671366"/>
              <a:gd name="connsiteY84" fmla="*/ 235132 h 3637550"/>
              <a:gd name="connsiteX85" fmla="*/ 4518837 w 4671366"/>
              <a:gd name="connsiteY85" fmla="*/ 160704 h 3637550"/>
              <a:gd name="connsiteX86" fmla="*/ 4444409 w 4671366"/>
              <a:gd name="connsiteY86" fmla="*/ 96909 h 3637550"/>
              <a:gd name="connsiteX87" fmla="*/ 4327451 w 4671366"/>
              <a:gd name="connsiteY87" fmla="*/ 65011 h 3637550"/>
              <a:gd name="connsiteX88" fmla="*/ 4284921 w 4671366"/>
              <a:gd name="connsiteY88" fmla="*/ 54378 h 3637550"/>
              <a:gd name="connsiteX89" fmla="*/ 4253023 w 4671366"/>
              <a:gd name="connsiteY89" fmla="*/ 43746 h 3637550"/>
              <a:gd name="connsiteX90" fmla="*/ 4146698 w 4671366"/>
              <a:gd name="connsiteY90" fmla="*/ 33113 h 3637550"/>
              <a:gd name="connsiteX91" fmla="*/ 4114800 w 4671366"/>
              <a:gd name="connsiteY91" fmla="*/ 22481 h 3637550"/>
              <a:gd name="connsiteX92" fmla="*/ 3732028 w 4671366"/>
              <a:gd name="connsiteY92" fmla="*/ 1216 h 3637550"/>
              <a:gd name="connsiteX93" fmla="*/ 2041451 w 4671366"/>
              <a:gd name="connsiteY93" fmla="*/ 11848 h 3637550"/>
              <a:gd name="connsiteX94" fmla="*/ 1722475 w 4671366"/>
              <a:gd name="connsiteY94" fmla="*/ 22481 h 3637550"/>
              <a:gd name="connsiteX95" fmla="*/ 1318437 w 4671366"/>
              <a:gd name="connsiteY95" fmla="*/ 43746 h 3637550"/>
              <a:gd name="connsiteX96" fmla="*/ 1084521 w 4671366"/>
              <a:gd name="connsiteY96" fmla="*/ 75643 h 3637550"/>
              <a:gd name="connsiteX97" fmla="*/ 978195 w 4671366"/>
              <a:gd name="connsiteY97" fmla="*/ 96909 h 3637550"/>
              <a:gd name="connsiteX98" fmla="*/ 925033 w 4671366"/>
              <a:gd name="connsiteY98" fmla="*/ 107541 h 3637550"/>
              <a:gd name="connsiteX99" fmla="*/ 882502 w 4671366"/>
              <a:gd name="connsiteY99" fmla="*/ 118174 h 3637550"/>
              <a:gd name="connsiteX100" fmla="*/ 818707 w 4671366"/>
              <a:gd name="connsiteY100" fmla="*/ 128806 h 3637550"/>
              <a:gd name="connsiteX101" fmla="*/ 754912 w 4671366"/>
              <a:gd name="connsiteY101" fmla="*/ 150071 h 3637550"/>
              <a:gd name="connsiteX102" fmla="*/ 691116 w 4671366"/>
              <a:gd name="connsiteY102" fmla="*/ 192602 h 3637550"/>
              <a:gd name="connsiteX103" fmla="*/ 659219 w 4671366"/>
              <a:gd name="connsiteY103" fmla="*/ 213867 h 3637550"/>
              <a:gd name="connsiteX104" fmla="*/ 595423 w 4671366"/>
              <a:gd name="connsiteY104" fmla="*/ 235132 h 3637550"/>
              <a:gd name="connsiteX105" fmla="*/ 563526 w 4671366"/>
              <a:gd name="connsiteY105" fmla="*/ 256397 h 3637550"/>
              <a:gd name="connsiteX106" fmla="*/ 531628 w 4671366"/>
              <a:gd name="connsiteY106" fmla="*/ 288295 h 3637550"/>
              <a:gd name="connsiteX107" fmla="*/ 467833 w 4671366"/>
              <a:gd name="connsiteY107" fmla="*/ 309560 h 3637550"/>
              <a:gd name="connsiteX108" fmla="*/ 425302 w 4671366"/>
              <a:gd name="connsiteY108" fmla="*/ 330825 h 3637550"/>
              <a:gd name="connsiteX109" fmla="*/ 393405 w 4671366"/>
              <a:gd name="connsiteY109" fmla="*/ 352090 h 3637550"/>
              <a:gd name="connsiteX110" fmla="*/ 361507 w 4671366"/>
              <a:gd name="connsiteY110" fmla="*/ 362723 h 3637550"/>
              <a:gd name="connsiteX111" fmla="*/ 297712 w 4671366"/>
              <a:gd name="connsiteY111" fmla="*/ 405253 h 3637550"/>
              <a:gd name="connsiteX112" fmla="*/ 265814 w 4671366"/>
              <a:gd name="connsiteY112" fmla="*/ 426518 h 3637550"/>
              <a:gd name="connsiteX0" fmla="*/ 265814 w 4671366"/>
              <a:gd name="connsiteY0" fmla="*/ 426518 h 3637550"/>
              <a:gd name="connsiteX1" fmla="*/ 265814 w 4671366"/>
              <a:gd name="connsiteY1" fmla="*/ 426518 h 3637550"/>
              <a:gd name="connsiteX2" fmla="*/ 180754 w 4671366"/>
              <a:gd name="connsiteY2" fmla="*/ 479681 h 3637550"/>
              <a:gd name="connsiteX3" fmla="*/ 127591 w 4671366"/>
              <a:gd name="connsiteY3" fmla="*/ 532843 h 3637550"/>
              <a:gd name="connsiteX4" fmla="*/ 116958 w 4671366"/>
              <a:gd name="connsiteY4" fmla="*/ 575374 h 3637550"/>
              <a:gd name="connsiteX5" fmla="*/ 74428 w 4671366"/>
              <a:gd name="connsiteY5" fmla="*/ 671067 h 3637550"/>
              <a:gd name="connsiteX6" fmla="*/ 53163 w 4671366"/>
              <a:gd name="connsiteY6" fmla="*/ 756127 h 3637550"/>
              <a:gd name="connsiteX7" fmla="*/ 31898 w 4671366"/>
              <a:gd name="connsiteY7" fmla="*/ 862453 h 3637550"/>
              <a:gd name="connsiteX8" fmla="*/ 21265 w 4671366"/>
              <a:gd name="connsiteY8" fmla="*/ 1266490 h 3637550"/>
              <a:gd name="connsiteX9" fmla="*/ 0 w 4671366"/>
              <a:gd name="connsiteY9" fmla="*/ 1649262 h 3637550"/>
              <a:gd name="connsiteX10" fmla="*/ 10633 w 4671366"/>
              <a:gd name="connsiteY10" fmla="*/ 3127188 h 3637550"/>
              <a:gd name="connsiteX11" fmla="*/ 31898 w 4671366"/>
              <a:gd name="connsiteY11" fmla="*/ 3201616 h 3637550"/>
              <a:gd name="connsiteX12" fmla="*/ 63795 w 4671366"/>
              <a:gd name="connsiteY12" fmla="*/ 3307941 h 3637550"/>
              <a:gd name="connsiteX13" fmla="*/ 85061 w 4671366"/>
              <a:gd name="connsiteY13" fmla="*/ 3329206 h 3637550"/>
              <a:gd name="connsiteX14" fmla="*/ 138223 w 4671366"/>
              <a:gd name="connsiteY14" fmla="*/ 3414267 h 3637550"/>
              <a:gd name="connsiteX15" fmla="*/ 159488 w 4671366"/>
              <a:gd name="connsiteY15" fmla="*/ 3446164 h 3637550"/>
              <a:gd name="connsiteX16" fmla="*/ 191386 w 4671366"/>
              <a:gd name="connsiteY16" fmla="*/ 3456797 h 3637550"/>
              <a:gd name="connsiteX17" fmla="*/ 255181 w 4671366"/>
              <a:gd name="connsiteY17" fmla="*/ 3488695 h 3637550"/>
              <a:gd name="connsiteX18" fmla="*/ 318977 w 4671366"/>
              <a:gd name="connsiteY18" fmla="*/ 3520592 h 3637550"/>
              <a:gd name="connsiteX19" fmla="*/ 382772 w 4671366"/>
              <a:gd name="connsiteY19" fmla="*/ 3541857 h 3637550"/>
              <a:gd name="connsiteX20" fmla="*/ 414670 w 4671366"/>
              <a:gd name="connsiteY20" fmla="*/ 3563123 h 3637550"/>
              <a:gd name="connsiteX21" fmla="*/ 457200 w 4671366"/>
              <a:gd name="connsiteY21" fmla="*/ 3573755 h 3637550"/>
              <a:gd name="connsiteX22" fmla="*/ 584791 w 4671366"/>
              <a:gd name="connsiteY22" fmla="*/ 3595020 h 3637550"/>
              <a:gd name="connsiteX23" fmla="*/ 786809 w 4671366"/>
              <a:gd name="connsiteY23" fmla="*/ 3616285 h 3637550"/>
              <a:gd name="connsiteX24" fmla="*/ 1307805 w 4671366"/>
              <a:gd name="connsiteY24" fmla="*/ 3637550 h 3637550"/>
              <a:gd name="connsiteX25" fmla="*/ 1892595 w 4671366"/>
              <a:gd name="connsiteY25" fmla="*/ 3626918 h 3637550"/>
              <a:gd name="connsiteX26" fmla="*/ 1956391 w 4671366"/>
              <a:gd name="connsiteY26" fmla="*/ 3605653 h 3637550"/>
              <a:gd name="connsiteX27" fmla="*/ 1988288 w 4671366"/>
              <a:gd name="connsiteY27" fmla="*/ 3595020 h 3637550"/>
              <a:gd name="connsiteX28" fmla="*/ 2052084 w 4671366"/>
              <a:gd name="connsiteY28" fmla="*/ 3552490 h 3637550"/>
              <a:gd name="connsiteX29" fmla="*/ 2083981 w 4671366"/>
              <a:gd name="connsiteY29" fmla="*/ 3541857 h 3637550"/>
              <a:gd name="connsiteX30" fmla="*/ 2126512 w 4671366"/>
              <a:gd name="connsiteY30" fmla="*/ 3478062 h 3637550"/>
              <a:gd name="connsiteX31" fmla="*/ 2147777 w 4671366"/>
              <a:gd name="connsiteY31" fmla="*/ 3446164 h 3637550"/>
              <a:gd name="connsiteX32" fmla="*/ 2179675 w 4671366"/>
              <a:gd name="connsiteY32" fmla="*/ 3414267 h 3637550"/>
              <a:gd name="connsiteX33" fmla="*/ 2211572 w 4671366"/>
              <a:gd name="connsiteY33" fmla="*/ 3350471 h 3637550"/>
              <a:gd name="connsiteX34" fmla="*/ 2222205 w 4671366"/>
              <a:gd name="connsiteY34" fmla="*/ 3318574 h 3637550"/>
              <a:gd name="connsiteX35" fmla="*/ 2243470 w 4671366"/>
              <a:gd name="connsiteY35" fmla="*/ 3276043 h 3637550"/>
              <a:gd name="connsiteX36" fmla="*/ 2254102 w 4671366"/>
              <a:gd name="connsiteY36" fmla="*/ 3233513 h 3637550"/>
              <a:gd name="connsiteX37" fmla="*/ 2275368 w 4671366"/>
              <a:gd name="connsiteY37" fmla="*/ 3169718 h 3637550"/>
              <a:gd name="connsiteX38" fmla="*/ 2286000 w 4671366"/>
              <a:gd name="connsiteY38" fmla="*/ 3127188 h 3637550"/>
              <a:gd name="connsiteX39" fmla="*/ 2307265 w 4671366"/>
              <a:gd name="connsiteY39" fmla="*/ 3063392 h 3637550"/>
              <a:gd name="connsiteX40" fmla="*/ 2317898 w 4671366"/>
              <a:gd name="connsiteY40" fmla="*/ 2978332 h 3637550"/>
              <a:gd name="connsiteX41" fmla="*/ 2328530 w 4671366"/>
              <a:gd name="connsiteY41" fmla="*/ 2946434 h 3637550"/>
              <a:gd name="connsiteX42" fmla="*/ 2339163 w 4671366"/>
              <a:gd name="connsiteY42" fmla="*/ 2882639 h 3637550"/>
              <a:gd name="connsiteX43" fmla="*/ 2360428 w 4671366"/>
              <a:gd name="connsiteY43" fmla="*/ 2818843 h 3637550"/>
              <a:gd name="connsiteX44" fmla="*/ 2392326 w 4671366"/>
              <a:gd name="connsiteY44" fmla="*/ 2733783 h 3637550"/>
              <a:gd name="connsiteX45" fmla="*/ 2402958 w 4671366"/>
              <a:gd name="connsiteY45" fmla="*/ 2701885 h 3637550"/>
              <a:gd name="connsiteX46" fmla="*/ 2445488 w 4671366"/>
              <a:gd name="connsiteY46" fmla="*/ 2638090 h 3637550"/>
              <a:gd name="connsiteX47" fmla="*/ 2466754 w 4671366"/>
              <a:gd name="connsiteY47" fmla="*/ 2574295 h 3637550"/>
              <a:gd name="connsiteX48" fmla="*/ 2488019 w 4671366"/>
              <a:gd name="connsiteY48" fmla="*/ 2553029 h 3637550"/>
              <a:gd name="connsiteX49" fmla="*/ 2509284 w 4671366"/>
              <a:gd name="connsiteY49" fmla="*/ 2521132 h 3637550"/>
              <a:gd name="connsiteX50" fmla="*/ 2541181 w 4671366"/>
              <a:gd name="connsiteY50" fmla="*/ 2499867 h 3637550"/>
              <a:gd name="connsiteX51" fmla="*/ 2583712 w 4671366"/>
              <a:gd name="connsiteY51" fmla="*/ 2446704 h 3637550"/>
              <a:gd name="connsiteX52" fmla="*/ 2594344 w 4671366"/>
              <a:gd name="connsiteY52" fmla="*/ 2414806 h 3637550"/>
              <a:gd name="connsiteX53" fmla="*/ 2658140 w 4671366"/>
              <a:gd name="connsiteY53" fmla="*/ 2372276 h 3637550"/>
              <a:gd name="connsiteX54" fmla="*/ 2690037 w 4671366"/>
              <a:gd name="connsiteY54" fmla="*/ 2351011 h 3637550"/>
              <a:gd name="connsiteX55" fmla="*/ 2785730 w 4671366"/>
              <a:gd name="connsiteY55" fmla="*/ 2319113 h 3637550"/>
              <a:gd name="connsiteX56" fmla="*/ 2817628 w 4671366"/>
              <a:gd name="connsiteY56" fmla="*/ 2308481 h 3637550"/>
              <a:gd name="connsiteX57" fmla="*/ 2849526 w 4671366"/>
              <a:gd name="connsiteY57" fmla="*/ 2287216 h 3637550"/>
              <a:gd name="connsiteX58" fmla="*/ 2913321 w 4671366"/>
              <a:gd name="connsiteY58" fmla="*/ 2265950 h 3637550"/>
              <a:gd name="connsiteX59" fmla="*/ 3009014 w 4671366"/>
              <a:gd name="connsiteY59" fmla="*/ 2244685 h 3637550"/>
              <a:gd name="connsiteX60" fmla="*/ 3242930 w 4671366"/>
              <a:gd name="connsiteY60" fmla="*/ 2234053 h 3637550"/>
              <a:gd name="connsiteX61" fmla="*/ 4412512 w 4671366"/>
              <a:gd name="connsiteY61" fmla="*/ 2223420 h 3637550"/>
              <a:gd name="connsiteX62" fmla="*/ 4497572 w 4671366"/>
              <a:gd name="connsiteY62" fmla="*/ 2212788 h 3637550"/>
              <a:gd name="connsiteX63" fmla="*/ 4561368 w 4671366"/>
              <a:gd name="connsiteY63" fmla="*/ 2191523 h 3637550"/>
              <a:gd name="connsiteX64" fmla="*/ 4582633 w 4671366"/>
              <a:gd name="connsiteY64" fmla="*/ 2170257 h 3637550"/>
              <a:gd name="connsiteX65" fmla="*/ 4646428 w 4671366"/>
              <a:gd name="connsiteY65" fmla="*/ 2127727 h 3637550"/>
              <a:gd name="connsiteX66" fmla="*/ 4652133 w 4671366"/>
              <a:gd name="connsiteY66" fmla="*/ 2028546 h 3637550"/>
              <a:gd name="connsiteX67" fmla="*/ 4655621 w 4671366"/>
              <a:gd name="connsiteY67" fmla="*/ 1989504 h 3637550"/>
              <a:gd name="connsiteX68" fmla="*/ 4650691 w 4671366"/>
              <a:gd name="connsiteY68" fmla="*/ 1930637 h 3637550"/>
              <a:gd name="connsiteX69" fmla="*/ 4655288 w 4671366"/>
              <a:gd name="connsiteY69" fmla="*/ 1847792 h 3637550"/>
              <a:gd name="connsiteX70" fmla="*/ 4652742 w 4671366"/>
              <a:gd name="connsiteY70" fmla="*/ 1760351 h 3637550"/>
              <a:gd name="connsiteX71" fmla="*/ 4656230 w 4671366"/>
              <a:gd name="connsiteY71" fmla="*/ 1717819 h 3637550"/>
              <a:gd name="connsiteX72" fmla="*/ 4666863 w 4671366"/>
              <a:gd name="connsiteY72" fmla="*/ 1652585 h 3637550"/>
              <a:gd name="connsiteX73" fmla="*/ 4660992 w 4671366"/>
              <a:gd name="connsiteY73" fmla="*/ 1256023 h 3637550"/>
              <a:gd name="connsiteX74" fmla="*/ 4659886 w 4671366"/>
              <a:gd name="connsiteY74" fmla="*/ 1160164 h 3637550"/>
              <a:gd name="connsiteX75" fmla="*/ 4656396 w 4671366"/>
              <a:gd name="connsiteY75" fmla="*/ 1053839 h 3637550"/>
              <a:gd name="connsiteX76" fmla="*/ 4654181 w 4671366"/>
              <a:gd name="connsiteY76" fmla="*/ 923867 h 3637550"/>
              <a:gd name="connsiteX77" fmla="*/ 4655454 w 4671366"/>
              <a:gd name="connsiteY77" fmla="*/ 834044 h 3637550"/>
              <a:gd name="connsiteX78" fmla="*/ 4653239 w 4671366"/>
              <a:gd name="connsiteY78" fmla="*/ 734862 h 3637550"/>
              <a:gd name="connsiteX79" fmla="*/ 4667693 w 4671366"/>
              <a:gd name="connsiteY79" fmla="*/ 596639 h 3637550"/>
              <a:gd name="connsiteX80" fmla="*/ 4646428 w 4671366"/>
              <a:gd name="connsiteY80" fmla="*/ 405253 h 3637550"/>
              <a:gd name="connsiteX81" fmla="*/ 4635795 w 4671366"/>
              <a:gd name="connsiteY81" fmla="*/ 373355 h 3637550"/>
              <a:gd name="connsiteX82" fmla="*/ 4625163 w 4671366"/>
              <a:gd name="connsiteY82" fmla="*/ 330825 h 3637550"/>
              <a:gd name="connsiteX83" fmla="*/ 4603898 w 4671366"/>
              <a:gd name="connsiteY83" fmla="*/ 267029 h 3637550"/>
              <a:gd name="connsiteX84" fmla="*/ 4593265 w 4671366"/>
              <a:gd name="connsiteY84" fmla="*/ 235132 h 3637550"/>
              <a:gd name="connsiteX85" fmla="*/ 4518837 w 4671366"/>
              <a:gd name="connsiteY85" fmla="*/ 160704 h 3637550"/>
              <a:gd name="connsiteX86" fmla="*/ 4444409 w 4671366"/>
              <a:gd name="connsiteY86" fmla="*/ 96909 h 3637550"/>
              <a:gd name="connsiteX87" fmla="*/ 4327451 w 4671366"/>
              <a:gd name="connsiteY87" fmla="*/ 65011 h 3637550"/>
              <a:gd name="connsiteX88" fmla="*/ 4284921 w 4671366"/>
              <a:gd name="connsiteY88" fmla="*/ 54378 h 3637550"/>
              <a:gd name="connsiteX89" fmla="*/ 4253023 w 4671366"/>
              <a:gd name="connsiteY89" fmla="*/ 43746 h 3637550"/>
              <a:gd name="connsiteX90" fmla="*/ 4146698 w 4671366"/>
              <a:gd name="connsiteY90" fmla="*/ 33113 h 3637550"/>
              <a:gd name="connsiteX91" fmla="*/ 4114800 w 4671366"/>
              <a:gd name="connsiteY91" fmla="*/ 22481 h 3637550"/>
              <a:gd name="connsiteX92" fmla="*/ 3732028 w 4671366"/>
              <a:gd name="connsiteY92" fmla="*/ 1216 h 3637550"/>
              <a:gd name="connsiteX93" fmla="*/ 2041451 w 4671366"/>
              <a:gd name="connsiteY93" fmla="*/ 11848 h 3637550"/>
              <a:gd name="connsiteX94" fmla="*/ 1722475 w 4671366"/>
              <a:gd name="connsiteY94" fmla="*/ 22481 h 3637550"/>
              <a:gd name="connsiteX95" fmla="*/ 1318437 w 4671366"/>
              <a:gd name="connsiteY95" fmla="*/ 43746 h 3637550"/>
              <a:gd name="connsiteX96" fmla="*/ 1084521 w 4671366"/>
              <a:gd name="connsiteY96" fmla="*/ 75643 h 3637550"/>
              <a:gd name="connsiteX97" fmla="*/ 978195 w 4671366"/>
              <a:gd name="connsiteY97" fmla="*/ 96909 h 3637550"/>
              <a:gd name="connsiteX98" fmla="*/ 925033 w 4671366"/>
              <a:gd name="connsiteY98" fmla="*/ 107541 h 3637550"/>
              <a:gd name="connsiteX99" fmla="*/ 882502 w 4671366"/>
              <a:gd name="connsiteY99" fmla="*/ 118174 h 3637550"/>
              <a:gd name="connsiteX100" fmla="*/ 818707 w 4671366"/>
              <a:gd name="connsiteY100" fmla="*/ 128806 h 3637550"/>
              <a:gd name="connsiteX101" fmla="*/ 754912 w 4671366"/>
              <a:gd name="connsiteY101" fmla="*/ 150071 h 3637550"/>
              <a:gd name="connsiteX102" fmla="*/ 691116 w 4671366"/>
              <a:gd name="connsiteY102" fmla="*/ 192602 h 3637550"/>
              <a:gd name="connsiteX103" fmla="*/ 659219 w 4671366"/>
              <a:gd name="connsiteY103" fmla="*/ 213867 h 3637550"/>
              <a:gd name="connsiteX104" fmla="*/ 595423 w 4671366"/>
              <a:gd name="connsiteY104" fmla="*/ 235132 h 3637550"/>
              <a:gd name="connsiteX105" fmla="*/ 563526 w 4671366"/>
              <a:gd name="connsiteY105" fmla="*/ 256397 h 3637550"/>
              <a:gd name="connsiteX106" fmla="*/ 531628 w 4671366"/>
              <a:gd name="connsiteY106" fmla="*/ 288295 h 3637550"/>
              <a:gd name="connsiteX107" fmla="*/ 467833 w 4671366"/>
              <a:gd name="connsiteY107" fmla="*/ 309560 h 3637550"/>
              <a:gd name="connsiteX108" fmla="*/ 425302 w 4671366"/>
              <a:gd name="connsiteY108" fmla="*/ 330825 h 3637550"/>
              <a:gd name="connsiteX109" fmla="*/ 393405 w 4671366"/>
              <a:gd name="connsiteY109" fmla="*/ 352090 h 3637550"/>
              <a:gd name="connsiteX110" fmla="*/ 361507 w 4671366"/>
              <a:gd name="connsiteY110" fmla="*/ 362723 h 3637550"/>
              <a:gd name="connsiteX111" fmla="*/ 297712 w 4671366"/>
              <a:gd name="connsiteY111" fmla="*/ 405253 h 3637550"/>
              <a:gd name="connsiteX112" fmla="*/ 265814 w 4671366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594344 w 4666863"/>
              <a:gd name="connsiteY52" fmla="*/ 2414806 h 3637550"/>
              <a:gd name="connsiteX53" fmla="*/ 2658140 w 4666863"/>
              <a:gd name="connsiteY53" fmla="*/ 2372276 h 3637550"/>
              <a:gd name="connsiteX54" fmla="*/ 2690037 w 4666863"/>
              <a:gd name="connsiteY54" fmla="*/ 2351011 h 3637550"/>
              <a:gd name="connsiteX55" fmla="*/ 2785730 w 4666863"/>
              <a:gd name="connsiteY55" fmla="*/ 2319113 h 3637550"/>
              <a:gd name="connsiteX56" fmla="*/ 2817628 w 4666863"/>
              <a:gd name="connsiteY56" fmla="*/ 2308481 h 3637550"/>
              <a:gd name="connsiteX57" fmla="*/ 2849526 w 4666863"/>
              <a:gd name="connsiteY57" fmla="*/ 2287216 h 3637550"/>
              <a:gd name="connsiteX58" fmla="*/ 2913321 w 4666863"/>
              <a:gd name="connsiteY58" fmla="*/ 2265950 h 3637550"/>
              <a:gd name="connsiteX59" fmla="*/ 3009014 w 4666863"/>
              <a:gd name="connsiteY59" fmla="*/ 2244685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594344 w 4666863"/>
              <a:gd name="connsiteY52" fmla="*/ 2414806 h 3637550"/>
              <a:gd name="connsiteX53" fmla="*/ 2658140 w 4666863"/>
              <a:gd name="connsiteY53" fmla="*/ 2372276 h 3637550"/>
              <a:gd name="connsiteX54" fmla="*/ 2690037 w 4666863"/>
              <a:gd name="connsiteY54" fmla="*/ 2351011 h 3637550"/>
              <a:gd name="connsiteX55" fmla="*/ 2785730 w 4666863"/>
              <a:gd name="connsiteY55" fmla="*/ 2319113 h 3637550"/>
              <a:gd name="connsiteX56" fmla="*/ 2729493 w 4666863"/>
              <a:gd name="connsiteY56" fmla="*/ 2238707 h 3637550"/>
              <a:gd name="connsiteX57" fmla="*/ 2849526 w 4666863"/>
              <a:gd name="connsiteY57" fmla="*/ 2287216 h 3637550"/>
              <a:gd name="connsiteX58" fmla="*/ 2913321 w 4666863"/>
              <a:gd name="connsiteY58" fmla="*/ 2265950 h 3637550"/>
              <a:gd name="connsiteX59" fmla="*/ 3009014 w 4666863"/>
              <a:gd name="connsiteY59" fmla="*/ 2244685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594344 w 4666863"/>
              <a:gd name="connsiteY52" fmla="*/ 2414806 h 3637550"/>
              <a:gd name="connsiteX53" fmla="*/ 2658140 w 4666863"/>
              <a:gd name="connsiteY53" fmla="*/ 2372276 h 3637550"/>
              <a:gd name="connsiteX54" fmla="*/ 2690037 w 4666863"/>
              <a:gd name="connsiteY54" fmla="*/ 2351011 h 3637550"/>
              <a:gd name="connsiteX55" fmla="*/ 2785730 w 4666863"/>
              <a:gd name="connsiteY55" fmla="*/ 2319113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13321 w 4666863"/>
              <a:gd name="connsiteY58" fmla="*/ 2265950 h 3637550"/>
              <a:gd name="connsiteX59" fmla="*/ 3009014 w 4666863"/>
              <a:gd name="connsiteY59" fmla="*/ 2244685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594344 w 4666863"/>
              <a:gd name="connsiteY52" fmla="*/ 2414806 h 3637550"/>
              <a:gd name="connsiteX53" fmla="*/ 2658140 w 4666863"/>
              <a:gd name="connsiteY53" fmla="*/ 2372276 h 3637550"/>
              <a:gd name="connsiteX54" fmla="*/ 2690037 w 4666863"/>
              <a:gd name="connsiteY54" fmla="*/ 2351011 h 3637550"/>
              <a:gd name="connsiteX55" fmla="*/ 2785730 w 4666863"/>
              <a:gd name="connsiteY55" fmla="*/ 2319113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44685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594344 w 4666863"/>
              <a:gd name="connsiteY52" fmla="*/ 2414806 h 3637550"/>
              <a:gd name="connsiteX53" fmla="*/ 2658140 w 4666863"/>
              <a:gd name="connsiteY53" fmla="*/ 2372276 h 3637550"/>
              <a:gd name="connsiteX54" fmla="*/ 2690037 w 4666863"/>
              <a:gd name="connsiteY54" fmla="*/ 2351011 h 3637550"/>
              <a:gd name="connsiteX55" fmla="*/ 2785730 w 4666863"/>
              <a:gd name="connsiteY55" fmla="*/ 2319113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594344 w 4666863"/>
              <a:gd name="connsiteY52" fmla="*/ 2414806 h 3637550"/>
              <a:gd name="connsiteX53" fmla="*/ 2658140 w 4666863"/>
              <a:gd name="connsiteY53" fmla="*/ 2372276 h 3637550"/>
              <a:gd name="connsiteX54" fmla="*/ 2690037 w 4666863"/>
              <a:gd name="connsiteY54" fmla="*/ 2351011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594344 w 4666863"/>
              <a:gd name="connsiteY52" fmla="*/ 2414806 h 3637550"/>
              <a:gd name="connsiteX53" fmla="*/ 2658140 w 4666863"/>
              <a:gd name="connsiteY53" fmla="*/ 2372276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594344 w 4666863"/>
              <a:gd name="connsiteY52" fmla="*/ 2414806 h 3637550"/>
              <a:gd name="connsiteX53" fmla="*/ 2478198 w 4666863"/>
              <a:gd name="connsiteY53" fmla="*/ 2287813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414401 w 4666863"/>
              <a:gd name="connsiteY52" fmla="*/ 2300966 h 3637550"/>
              <a:gd name="connsiteX53" fmla="*/ 2478198 w 4666863"/>
              <a:gd name="connsiteY53" fmla="*/ 2287813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414401 w 4666863"/>
              <a:gd name="connsiteY52" fmla="*/ 2300966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348299 w 4666863"/>
              <a:gd name="connsiteY52" fmla="*/ 2289949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583712 w 4666863"/>
              <a:gd name="connsiteY51" fmla="*/ 2446704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541181 w 4666863"/>
              <a:gd name="connsiteY50" fmla="*/ 2499867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509284 w 4666863"/>
              <a:gd name="connsiteY49" fmla="*/ 2521132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488019 w 4666863"/>
              <a:gd name="connsiteY48" fmla="*/ 2553029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370506 w 4666863"/>
              <a:gd name="connsiteY48" fmla="*/ 255670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370506 w 4666863"/>
              <a:gd name="connsiteY48" fmla="*/ 255670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219942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219942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190564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466754 w 4666863"/>
              <a:gd name="connsiteY47" fmla="*/ 2574295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198677 w 4666863"/>
              <a:gd name="connsiteY47" fmla="*/ 2699153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445488 w 4666863"/>
              <a:gd name="connsiteY46" fmla="*/ 2638090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402958 w 4666863"/>
              <a:gd name="connsiteY45" fmla="*/ 2701885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392326 w 4666863"/>
              <a:gd name="connsiteY44" fmla="*/ 273378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360428 w 4666863"/>
              <a:gd name="connsiteY43" fmla="*/ 2818843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339163 w 4666863"/>
              <a:gd name="connsiteY42" fmla="*/ 2882639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328530 w 4666863"/>
              <a:gd name="connsiteY41" fmla="*/ 2946434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317898 w 4666863"/>
              <a:gd name="connsiteY40" fmla="*/ 2978332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307265 w 4666863"/>
              <a:gd name="connsiteY39" fmla="*/ 3063392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286000 w 4666863"/>
              <a:gd name="connsiteY38" fmla="*/ 3127188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275368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54102 w 4666863"/>
              <a:gd name="connsiteY36" fmla="*/ 3233513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21051 w 4666863"/>
              <a:gd name="connsiteY36" fmla="*/ 3226169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43470 w 4666863"/>
              <a:gd name="connsiteY35" fmla="*/ 3276043 h 3637550"/>
              <a:gd name="connsiteX36" fmla="*/ 2221051 w 4666863"/>
              <a:gd name="connsiteY36" fmla="*/ 3226169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03075 w 4666863"/>
              <a:gd name="connsiteY35" fmla="*/ 3257682 h 3637550"/>
              <a:gd name="connsiteX36" fmla="*/ 2221051 w 4666863"/>
              <a:gd name="connsiteY36" fmla="*/ 3226169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222205 w 4666863"/>
              <a:gd name="connsiteY34" fmla="*/ 3318574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211572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43746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75643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978195 w 4666863"/>
              <a:gd name="connsiteY97" fmla="*/ 9690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25033 w 4666863"/>
              <a:gd name="connsiteY98" fmla="*/ 107541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82502 w 4666863"/>
              <a:gd name="connsiteY99" fmla="*/ 118174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818707 w 4666863"/>
              <a:gd name="connsiteY100" fmla="*/ 12880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809609 w 4666863"/>
              <a:gd name="connsiteY100" fmla="*/ 65116 h 3637550"/>
              <a:gd name="connsiteX101" fmla="*/ 754912 w 4666863"/>
              <a:gd name="connsiteY101" fmla="*/ 150071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809609 w 4666863"/>
              <a:gd name="connsiteY100" fmla="*/ 65116 h 3637550"/>
              <a:gd name="connsiteX101" fmla="*/ 750363 w 4666863"/>
              <a:gd name="connsiteY101" fmla="*/ 77283 h 3637550"/>
              <a:gd name="connsiteX102" fmla="*/ 691116 w 4666863"/>
              <a:gd name="connsiteY102" fmla="*/ 192602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809609 w 4666863"/>
              <a:gd name="connsiteY100" fmla="*/ 65116 h 3637550"/>
              <a:gd name="connsiteX101" fmla="*/ 750363 w 4666863"/>
              <a:gd name="connsiteY101" fmla="*/ 77283 h 3637550"/>
              <a:gd name="connsiteX102" fmla="*/ 668370 w 4666863"/>
              <a:gd name="connsiteY102" fmla="*/ 92518 h 3637550"/>
              <a:gd name="connsiteX103" fmla="*/ 659219 w 4666863"/>
              <a:gd name="connsiteY103" fmla="*/ 213867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809609 w 4666863"/>
              <a:gd name="connsiteY100" fmla="*/ 65116 h 3637550"/>
              <a:gd name="connsiteX101" fmla="*/ 750363 w 4666863"/>
              <a:gd name="connsiteY101" fmla="*/ 77283 h 3637550"/>
              <a:gd name="connsiteX102" fmla="*/ 668370 w 4666863"/>
              <a:gd name="connsiteY102" fmla="*/ 92518 h 3637550"/>
              <a:gd name="connsiteX103" fmla="*/ 604628 w 4666863"/>
              <a:gd name="connsiteY103" fmla="*/ 109235 h 3637550"/>
              <a:gd name="connsiteX104" fmla="*/ 595423 w 4666863"/>
              <a:gd name="connsiteY104" fmla="*/ 235132 h 3637550"/>
              <a:gd name="connsiteX105" fmla="*/ 563526 w 4666863"/>
              <a:gd name="connsiteY105" fmla="*/ 256397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809609 w 4666863"/>
              <a:gd name="connsiteY100" fmla="*/ 65116 h 3637550"/>
              <a:gd name="connsiteX101" fmla="*/ 750363 w 4666863"/>
              <a:gd name="connsiteY101" fmla="*/ 77283 h 3637550"/>
              <a:gd name="connsiteX102" fmla="*/ 668370 w 4666863"/>
              <a:gd name="connsiteY102" fmla="*/ 92518 h 3637550"/>
              <a:gd name="connsiteX103" fmla="*/ 604628 w 4666863"/>
              <a:gd name="connsiteY103" fmla="*/ 109235 h 3637550"/>
              <a:gd name="connsiteX104" fmla="*/ 595423 w 4666863"/>
              <a:gd name="connsiteY104" fmla="*/ 235132 h 3637550"/>
              <a:gd name="connsiteX105" fmla="*/ 504386 w 4666863"/>
              <a:gd name="connsiteY105" fmla="*/ 160863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809609 w 4666863"/>
              <a:gd name="connsiteY100" fmla="*/ 65116 h 3637550"/>
              <a:gd name="connsiteX101" fmla="*/ 750363 w 4666863"/>
              <a:gd name="connsiteY101" fmla="*/ 77283 h 3637550"/>
              <a:gd name="connsiteX102" fmla="*/ 668370 w 4666863"/>
              <a:gd name="connsiteY102" fmla="*/ 92518 h 3637550"/>
              <a:gd name="connsiteX103" fmla="*/ 604628 w 4666863"/>
              <a:gd name="connsiteY103" fmla="*/ 109235 h 3637550"/>
              <a:gd name="connsiteX104" fmla="*/ 549930 w 4666863"/>
              <a:gd name="connsiteY104" fmla="*/ 116851 h 3637550"/>
              <a:gd name="connsiteX105" fmla="*/ 504386 w 4666863"/>
              <a:gd name="connsiteY105" fmla="*/ 160863 h 3637550"/>
              <a:gd name="connsiteX106" fmla="*/ 531628 w 4666863"/>
              <a:gd name="connsiteY106" fmla="*/ 288295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809609 w 4666863"/>
              <a:gd name="connsiteY100" fmla="*/ 65116 h 3637550"/>
              <a:gd name="connsiteX101" fmla="*/ 750363 w 4666863"/>
              <a:gd name="connsiteY101" fmla="*/ 77283 h 3637550"/>
              <a:gd name="connsiteX102" fmla="*/ 668370 w 4666863"/>
              <a:gd name="connsiteY102" fmla="*/ 92518 h 3637550"/>
              <a:gd name="connsiteX103" fmla="*/ 604628 w 4666863"/>
              <a:gd name="connsiteY103" fmla="*/ 109235 h 3637550"/>
              <a:gd name="connsiteX104" fmla="*/ 549930 w 4666863"/>
              <a:gd name="connsiteY104" fmla="*/ 116851 h 3637550"/>
              <a:gd name="connsiteX105" fmla="*/ 504386 w 4666863"/>
              <a:gd name="connsiteY105" fmla="*/ 160863 h 3637550"/>
              <a:gd name="connsiteX106" fmla="*/ 449741 w 4666863"/>
              <a:gd name="connsiteY106" fmla="*/ 160916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809609 w 4666863"/>
              <a:gd name="connsiteY100" fmla="*/ 65116 h 3637550"/>
              <a:gd name="connsiteX101" fmla="*/ 750363 w 4666863"/>
              <a:gd name="connsiteY101" fmla="*/ 77283 h 3637550"/>
              <a:gd name="connsiteX102" fmla="*/ 668370 w 4666863"/>
              <a:gd name="connsiteY102" fmla="*/ 92518 h 3637550"/>
              <a:gd name="connsiteX103" fmla="*/ 604628 w 4666863"/>
              <a:gd name="connsiteY103" fmla="*/ 109235 h 3637550"/>
              <a:gd name="connsiteX104" fmla="*/ 549930 w 4666863"/>
              <a:gd name="connsiteY104" fmla="*/ 116851 h 3637550"/>
              <a:gd name="connsiteX105" fmla="*/ 490738 w 4666863"/>
              <a:gd name="connsiteY105" fmla="*/ 115370 h 3637550"/>
              <a:gd name="connsiteX106" fmla="*/ 449741 w 4666863"/>
              <a:gd name="connsiteY106" fmla="*/ 160916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50363 w 4666863"/>
              <a:gd name="connsiteY101" fmla="*/ 77283 h 3637550"/>
              <a:gd name="connsiteX102" fmla="*/ 668370 w 4666863"/>
              <a:gd name="connsiteY102" fmla="*/ 92518 h 3637550"/>
              <a:gd name="connsiteX103" fmla="*/ 604628 w 4666863"/>
              <a:gd name="connsiteY103" fmla="*/ 109235 h 3637550"/>
              <a:gd name="connsiteX104" fmla="*/ 549930 w 4666863"/>
              <a:gd name="connsiteY104" fmla="*/ 116851 h 3637550"/>
              <a:gd name="connsiteX105" fmla="*/ 490738 w 4666863"/>
              <a:gd name="connsiteY105" fmla="*/ 115370 h 3637550"/>
              <a:gd name="connsiteX106" fmla="*/ 449741 w 4666863"/>
              <a:gd name="connsiteY106" fmla="*/ 160916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68370 w 4666863"/>
              <a:gd name="connsiteY102" fmla="*/ 92518 h 3637550"/>
              <a:gd name="connsiteX103" fmla="*/ 604628 w 4666863"/>
              <a:gd name="connsiteY103" fmla="*/ 109235 h 3637550"/>
              <a:gd name="connsiteX104" fmla="*/ 549930 w 4666863"/>
              <a:gd name="connsiteY104" fmla="*/ 116851 h 3637550"/>
              <a:gd name="connsiteX105" fmla="*/ 490738 w 4666863"/>
              <a:gd name="connsiteY105" fmla="*/ 115370 h 3637550"/>
              <a:gd name="connsiteX106" fmla="*/ 449741 w 4666863"/>
              <a:gd name="connsiteY106" fmla="*/ 160916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604628 w 4666863"/>
              <a:gd name="connsiteY103" fmla="*/ 109235 h 3637550"/>
              <a:gd name="connsiteX104" fmla="*/ 549930 w 4666863"/>
              <a:gd name="connsiteY104" fmla="*/ 116851 h 3637550"/>
              <a:gd name="connsiteX105" fmla="*/ 490738 w 4666863"/>
              <a:gd name="connsiteY105" fmla="*/ 115370 h 3637550"/>
              <a:gd name="connsiteX106" fmla="*/ 449741 w 4666863"/>
              <a:gd name="connsiteY106" fmla="*/ 160916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49930 w 4666863"/>
              <a:gd name="connsiteY104" fmla="*/ 116851 h 3637550"/>
              <a:gd name="connsiteX105" fmla="*/ 490738 w 4666863"/>
              <a:gd name="connsiteY105" fmla="*/ 115370 h 3637550"/>
              <a:gd name="connsiteX106" fmla="*/ 449741 w 4666863"/>
              <a:gd name="connsiteY106" fmla="*/ 160916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90738 w 4666863"/>
              <a:gd name="connsiteY105" fmla="*/ 115370 h 3637550"/>
              <a:gd name="connsiteX106" fmla="*/ 449741 w 4666863"/>
              <a:gd name="connsiteY106" fmla="*/ 160916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49741 w 4666863"/>
              <a:gd name="connsiteY106" fmla="*/ 160916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467833 w 4666863"/>
              <a:gd name="connsiteY107" fmla="*/ 309560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425302 w 4666863"/>
              <a:gd name="connsiteY108" fmla="*/ 330825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393405 w 4666863"/>
              <a:gd name="connsiteY109" fmla="*/ 352090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302420 w 4666863"/>
              <a:gd name="connsiteY109" fmla="*/ 161021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302420 w 4666863"/>
              <a:gd name="connsiteY109" fmla="*/ 161021 h 3637550"/>
              <a:gd name="connsiteX110" fmla="*/ 361507 w 4666863"/>
              <a:gd name="connsiteY110" fmla="*/ 362723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302420 w 4666863"/>
              <a:gd name="connsiteY109" fmla="*/ 161021 h 3637550"/>
              <a:gd name="connsiteX110" fmla="*/ 256874 w 4666863"/>
              <a:gd name="connsiteY110" fmla="*/ 198950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302420 w 4666863"/>
              <a:gd name="connsiteY109" fmla="*/ 161021 h 3637550"/>
              <a:gd name="connsiteX110" fmla="*/ 256874 w 4666863"/>
              <a:gd name="connsiteY110" fmla="*/ 198950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56874 w 4666863"/>
              <a:gd name="connsiteY110" fmla="*/ 198950 h 3637550"/>
              <a:gd name="connsiteX111" fmla="*/ 297712 w 4666863"/>
              <a:gd name="connsiteY111" fmla="*/ 405253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56874 w 4666863"/>
              <a:gd name="connsiteY110" fmla="*/ 198950 h 3637550"/>
              <a:gd name="connsiteX111" fmla="*/ 193079 w 4666863"/>
              <a:gd name="connsiteY111" fmla="*/ 205085 h 3637550"/>
              <a:gd name="connsiteX112" fmla="*/ 265814 w 4666863"/>
              <a:gd name="connsiteY112" fmla="*/ 426518 h 3637550"/>
              <a:gd name="connsiteX0" fmla="*/ 265814 w 4666863"/>
              <a:gd name="connsiteY0" fmla="*/ 426518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29578 w 4666863"/>
              <a:gd name="connsiteY110" fmla="*/ 162556 h 3637550"/>
              <a:gd name="connsiteX111" fmla="*/ 193079 w 4666863"/>
              <a:gd name="connsiteY111" fmla="*/ 205085 h 3637550"/>
              <a:gd name="connsiteX112" fmla="*/ 265814 w 4666863"/>
              <a:gd name="connsiteY112" fmla="*/ 426518 h 3637550"/>
              <a:gd name="connsiteX0" fmla="*/ 152082 w 4666863"/>
              <a:gd name="connsiteY0" fmla="*/ 235449 h 3637550"/>
              <a:gd name="connsiteX1" fmla="*/ 265814 w 4666863"/>
              <a:gd name="connsiteY1" fmla="*/ 426518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29578 w 4666863"/>
              <a:gd name="connsiteY110" fmla="*/ 162556 h 3637550"/>
              <a:gd name="connsiteX111" fmla="*/ 193079 w 4666863"/>
              <a:gd name="connsiteY111" fmla="*/ 205085 h 3637550"/>
              <a:gd name="connsiteX112" fmla="*/ 152082 w 4666863"/>
              <a:gd name="connsiteY112" fmla="*/ 235449 h 3637550"/>
              <a:gd name="connsiteX0" fmla="*/ 152082 w 4666863"/>
              <a:gd name="connsiteY0" fmla="*/ 235449 h 3637550"/>
              <a:gd name="connsiteX1" fmla="*/ 165730 w 4666863"/>
              <a:gd name="connsiteY1" fmla="*/ 326435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29578 w 4666863"/>
              <a:gd name="connsiteY110" fmla="*/ 162556 h 3637550"/>
              <a:gd name="connsiteX111" fmla="*/ 193079 w 4666863"/>
              <a:gd name="connsiteY111" fmla="*/ 205085 h 3637550"/>
              <a:gd name="connsiteX112" fmla="*/ 152082 w 4666863"/>
              <a:gd name="connsiteY112" fmla="*/ 235449 h 3637550"/>
              <a:gd name="connsiteX0" fmla="*/ 152082 w 4666863"/>
              <a:gd name="connsiteY0" fmla="*/ 235449 h 3637550"/>
              <a:gd name="connsiteX1" fmla="*/ 161181 w 4666863"/>
              <a:gd name="connsiteY1" fmla="*/ 299139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29578 w 4666863"/>
              <a:gd name="connsiteY110" fmla="*/ 162556 h 3637550"/>
              <a:gd name="connsiteX111" fmla="*/ 193079 w 4666863"/>
              <a:gd name="connsiteY111" fmla="*/ 205085 h 3637550"/>
              <a:gd name="connsiteX112" fmla="*/ 152082 w 4666863"/>
              <a:gd name="connsiteY112" fmla="*/ 235449 h 3637550"/>
              <a:gd name="connsiteX0" fmla="*/ 152082 w 4666863"/>
              <a:gd name="connsiteY0" fmla="*/ 235449 h 3637550"/>
              <a:gd name="connsiteX1" fmla="*/ 129336 w 4666863"/>
              <a:gd name="connsiteY1" fmla="*/ 258196 h 3637550"/>
              <a:gd name="connsiteX2" fmla="*/ 180754 w 4666863"/>
              <a:gd name="connsiteY2" fmla="*/ 479681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29578 w 4666863"/>
              <a:gd name="connsiteY110" fmla="*/ 162556 h 3637550"/>
              <a:gd name="connsiteX111" fmla="*/ 193079 w 4666863"/>
              <a:gd name="connsiteY111" fmla="*/ 205085 h 3637550"/>
              <a:gd name="connsiteX112" fmla="*/ 152082 w 4666863"/>
              <a:gd name="connsiteY112" fmla="*/ 235449 h 3637550"/>
              <a:gd name="connsiteX0" fmla="*/ 152082 w 4666863"/>
              <a:gd name="connsiteY0" fmla="*/ 235449 h 3637550"/>
              <a:gd name="connsiteX1" fmla="*/ 129336 w 4666863"/>
              <a:gd name="connsiteY1" fmla="*/ 258196 h 3637550"/>
              <a:gd name="connsiteX2" fmla="*/ 94318 w 4666863"/>
              <a:gd name="connsiteY2" fmla="*/ 306810 h 3637550"/>
              <a:gd name="connsiteX3" fmla="*/ 127591 w 4666863"/>
              <a:gd name="connsiteY3" fmla="*/ 532843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29578 w 4666863"/>
              <a:gd name="connsiteY110" fmla="*/ 162556 h 3637550"/>
              <a:gd name="connsiteX111" fmla="*/ 193079 w 4666863"/>
              <a:gd name="connsiteY111" fmla="*/ 205085 h 3637550"/>
              <a:gd name="connsiteX112" fmla="*/ 152082 w 4666863"/>
              <a:gd name="connsiteY112" fmla="*/ 235449 h 3637550"/>
              <a:gd name="connsiteX0" fmla="*/ 152082 w 4666863"/>
              <a:gd name="connsiteY0" fmla="*/ 235449 h 3637550"/>
              <a:gd name="connsiteX1" fmla="*/ 129336 w 4666863"/>
              <a:gd name="connsiteY1" fmla="*/ 258196 h 3637550"/>
              <a:gd name="connsiteX2" fmla="*/ 94318 w 4666863"/>
              <a:gd name="connsiteY2" fmla="*/ 306810 h 3637550"/>
              <a:gd name="connsiteX3" fmla="*/ 68451 w 4666863"/>
              <a:gd name="connsiteY3" fmla="*/ 373619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29578 w 4666863"/>
              <a:gd name="connsiteY110" fmla="*/ 162556 h 3637550"/>
              <a:gd name="connsiteX111" fmla="*/ 193079 w 4666863"/>
              <a:gd name="connsiteY111" fmla="*/ 205085 h 3637550"/>
              <a:gd name="connsiteX112" fmla="*/ 152082 w 4666863"/>
              <a:gd name="connsiteY112" fmla="*/ 235449 h 3637550"/>
              <a:gd name="connsiteX0" fmla="*/ 152082 w 4666863"/>
              <a:gd name="connsiteY0" fmla="*/ 235449 h 3637550"/>
              <a:gd name="connsiteX1" fmla="*/ 129336 w 4666863"/>
              <a:gd name="connsiteY1" fmla="*/ 258196 h 3637550"/>
              <a:gd name="connsiteX2" fmla="*/ 94318 w 4666863"/>
              <a:gd name="connsiteY2" fmla="*/ 306810 h 3637550"/>
              <a:gd name="connsiteX3" fmla="*/ 68451 w 4666863"/>
              <a:gd name="connsiteY3" fmla="*/ 373619 h 3637550"/>
              <a:gd name="connsiteX4" fmla="*/ 116958 w 4666863"/>
              <a:gd name="connsiteY4" fmla="*/ 575374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29578 w 4666863"/>
              <a:gd name="connsiteY110" fmla="*/ 162556 h 3637550"/>
              <a:gd name="connsiteX111" fmla="*/ 193079 w 4666863"/>
              <a:gd name="connsiteY111" fmla="*/ 205085 h 3637550"/>
              <a:gd name="connsiteX112" fmla="*/ 152082 w 4666863"/>
              <a:gd name="connsiteY112" fmla="*/ 235449 h 3637550"/>
              <a:gd name="connsiteX0" fmla="*/ 152082 w 4666863"/>
              <a:gd name="connsiteY0" fmla="*/ 235449 h 3637550"/>
              <a:gd name="connsiteX1" fmla="*/ 129336 w 4666863"/>
              <a:gd name="connsiteY1" fmla="*/ 258196 h 3637550"/>
              <a:gd name="connsiteX2" fmla="*/ 94318 w 4666863"/>
              <a:gd name="connsiteY2" fmla="*/ 306810 h 3637550"/>
              <a:gd name="connsiteX3" fmla="*/ 68451 w 4666863"/>
              <a:gd name="connsiteY3" fmla="*/ 373619 h 3637550"/>
              <a:gd name="connsiteX4" fmla="*/ 48719 w 4666863"/>
              <a:gd name="connsiteY4" fmla="*/ 461643 h 3637550"/>
              <a:gd name="connsiteX5" fmla="*/ 74428 w 4666863"/>
              <a:gd name="connsiteY5" fmla="*/ 671067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29578 w 4666863"/>
              <a:gd name="connsiteY110" fmla="*/ 162556 h 3637550"/>
              <a:gd name="connsiteX111" fmla="*/ 193079 w 4666863"/>
              <a:gd name="connsiteY111" fmla="*/ 205085 h 3637550"/>
              <a:gd name="connsiteX112" fmla="*/ 152082 w 4666863"/>
              <a:gd name="connsiteY112" fmla="*/ 235449 h 3637550"/>
              <a:gd name="connsiteX0" fmla="*/ 152082 w 4666863"/>
              <a:gd name="connsiteY0" fmla="*/ 235449 h 3637550"/>
              <a:gd name="connsiteX1" fmla="*/ 129336 w 4666863"/>
              <a:gd name="connsiteY1" fmla="*/ 258196 h 3637550"/>
              <a:gd name="connsiteX2" fmla="*/ 94318 w 4666863"/>
              <a:gd name="connsiteY2" fmla="*/ 306810 h 3637550"/>
              <a:gd name="connsiteX3" fmla="*/ 68451 w 4666863"/>
              <a:gd name="connsiteY3" fmla="*/ 373619 h 3637550"/>
              <a:gd name="connsiteX4" fmla="*/ 48719 w 4666863"/>
              <a:gd name="connsiteY4" fmla="*/ 461643 h 3637550"/>
              <a:gd name="connsiteX5" fmla="*/ 28936 w 4666863"/>
              <a:gd name="connsiteY5" fmla="*/ 575533 h 3637550"/>
              <a:gd name="connsiteX6" fmla="*/ 53163 w 4666863"/>
              <a:gd name="connsiteY6" fmla="*/ 756127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29578 w 4666863"/>
              <a:gd name="connsiteY110" fmla="*/ 162556 h 3637550"/>
              <a:gd name="connsiteX111" fmla="*/ 193079 w 4666863"/>
              <a:gd name="connsiteY111" fmla="*/ 205085 h 3637550"/>
              <a:gd name="connsiteX112" fmla="*/ 152082 w 4666863"/>
              <a:gd name="connsiteY112" fmla="*/ 235449 h 3637550"/>
              <a:gd name="connsiteX0" fmla="*/ 152082 w 4666863"/>
              <a:gd name="connsiteY0" fmla="*/ 235449 h 3637550"/>
              <a:gd name="connsiteX1" fmla="*/ 129336 w 4666863"/>
              <a:gd name="connsiteY1" fmla="*/ 258196 h 3637550"/>
              <a:gd name="connsiteX2" fmla="*/ 94318 w 4666863"/>
              <a:gd name="connsiteY2" fmla="*/ 306810 h 3637550"/>
              <a:gd name="connsiteX3" fmla="*/ 68451 w 4666863"/>
              <a:gd name="connsiteY3" fmla="*/ 373619 h 3637550"/>
              <a:gd name="connsiteX4" fmla="*/ 48719 w 4666863"/>
              <a:gd name="connsiteY4" fmla="*/ 461643 h 3637550"/>
              <a:gd name="connsiteX5" fmla="*/ 28936 w 4666863"/>
              <a:gd name="connsiteY5" fmla="*/ 575533 h 3637550"/>
              <a:gd name="connsiteX6" fmla="*/ 16769 w 4666863"/>
              <a:gd name="connsiteY6" fmla="*/ 719733 h 3637550"/>
              <a:gd name="connsiteX7" fmla="*/ 31898 w 4666863"/>
              <a:gd name="connsiteY7" fmla="*/ 862453 h 3637550"/>
              <a:gd name="connsiteX8" fmla="*/ 21265 w 4666863"/>
              <a:gd name="connsiteY8" fmla="*/ 1266490 h 3637550"/>
              <a:gd name="connsiteX9" fmla="*/ 0 w 4666863"/>
              <a:gd name="connsiteY9" fmla="*/ 1649262 h 3637550"/>
              <a:gd name="connsiteX10" fmla="*/ 10633 w 4666863"/>
              <a:gd name="connsiteY10" fmla="*/ 3127188 h 3637550"/>
              <a:gd name="connsiteX11" fmla="*/ 31898 w 4666863"/>
              <a:gd name="connsiteY11" fmla="*/ 3201616 h 3637550"/>
              <a:gd name="connsiteX12" fmla="*/ 63795 w 4666863"/>
              <a:gd name="connsiteY12" fmla="*/ 3307941 h 3637550"/>
              <a:gd name="connsiteX13" fmla="*/ 85061 w 4666863"/>
              <a:gd name="connsiteY13" fmla="*/ 3329206 h 3637550"/>
              <a:gd name="connsiteX14" fmla="*/ 138223 w 4666863"/>
              <a:gd name="connsiteY14" fmla="*/ 3414267 h 3637550"/>
              <a:gd name="connsiteX15" fmla="*/ 159488 w 4666863"/>
              <a:gd name="connsiteY15" fmla="*/ 3446164 h 3637550"/>
              <a:gd name="connsiteX16" fmla="*/ 191386 w 4666863"/>
              <a:gd name="connsiteY16" fmla="*/ 3456797 h 3637550"/>
              <a:gd name="connsiteX17" fmla="*/ 255181 w 4666863"/>
              <a:gd name="connsiteY17" fmla="*/ 3488695 h 3637550"/>
              <a:gd name="connsiteX18" fmla="*/ 318977 w 4666863"/>
              <a:gd name="connsiteY18" fmla="*/ 3520592 h 3637550"/>
              <a:gd name="connsiteX19" fmla="*/ 382772 w 4666863"/>
              <a:gd name="connsiteY19" fmla="*/ 3541857 h 3637550"/>
              <a:gd name="connsiteX20" fmla="*/ 414670 w 4666863"/>
              <a:gd name="connsiteY20" fmla="*/ 3563123 h 3637550"/>
              <a:gd name="connsiteX21" fmla="*/ 457200 w 4666863"/>
              <a:gd name="connsiteY21" fmla="*/ 3573755 h 3637550"/>
              <a:gd name="connsiteX22" fmla="*/ 584791 w 4666863"/>
              <a:gd name="connsiteY22" fmla="*/ 3595020 h 3637550"/>
              <a:gd name="connsiteX23" fmla="*/ 786809 w 4666863"/>
              <a:gd name="connsiteY23" fmla="*/ 3616285 h 3637550"/>
              <a:gd name="connsiteX24" fmla="*/ 1307805 w 4666863"/>
              <a:gd name="connsiteY24" fmla="*/ 3637550 h 3637550"/>
              <a:gd name="connsiteX25" fmla="*/ 1892595 w 4666863"/>
              <a:gd name="connsiteY25" fmla="*/ 3626918 h 3637550"/>
              <a:gd name="connsiteX26" fmla="*/ 1956391 w 4666863"/>
              <a:gd name="connsiteY26" fmla="*/ 3605653 h 3637550"/>
              <a:gd name="connsiteX27" fmla="*/ 1988288 w 4666863"/>
              <a:gd name="connsiteY27" fmla="*/ 3595020 h 3637550"/>
              <a:gd name="connsiteX28" fmla="*/ 2052084 w 4666863"/>
              <a:gd name="connsiteY28" fmla="*/ 3552490 h 3637550"/>
              <a:gd name="connsiteX29" fmla="*/ 2083981 w 4666863"/>
              <a:gd name="connsiteY29" fmla="*/ 3541857 h 3637550"/>
              <a:gd name="connsiteX30" fmla="*/ 2126512 w 4666863"/>
              <a:gd name="connsiteY30" fmla="*/ 3478062 h 3637550"/>
              <a:gd name="connsiteX31" fmla="*/ 2147777 w 4666863"/>
              <a:gd name="connsiteY31" fmla="*/ 3446164 h 3637550"/>
              <a:gd name="connsiteX32" fmla="*/ 2179675 w 4666863"/>
              <a:gd name="connsiteY32" fmla="*/ 3414267 h 3637550"/>
              <a:gd name="connsiteX33" fmla="*/ 2193211 w 4666863"/>
              <a:gd name="connsiteY33" fmla="*/ 3350471 h 3637550"/>
              <a:gd name="connsiteX34" fmla="*/ 2192826 w 4666863"/>
              <a:gd name="connsiteY34" fmla="*/ 3296540 h 3637550"/>
              <a:gd name="connsiteX35" fmla="*/ 2203075 w 4666863"/>
              <a:gd name="connsiteY35" fmla="*/ 3257682 h 3637550"/>
              <a:gd name="connsiteX36" fmla="*/ 2184328 w 4666863"/>
              <a:gd name="connsiteY36" fmla="*/ 3215152 h 3637550"/>
              <a:gd name="connsiteX37" fmla="*/ 2190905 w 4666863"/>
              <a:gd name="connsiteY37" fmla="*/ 3169718 h 3637550"/>
              <a:gd name="connsiteX38" fmla="*/ 2186848 w 4666863"/>
              <a:gd name="connsiteY38" fmla="*/ 3130860 h 3637550"/>
              <a:gd name="connsiteX39" fmla="*/ 2182407 w 4666863"/>
              <a:gd name="connsiteY39" fmla="*/ 3096443 h 3637550"/>
              <a:gd name="connsiteX40" fmla="*/ 2189368 w 4666863"/>
              <a:gd name="connsiteY40" fmla="*/ 3066467 h 3637550"/>
              <a:gd name="connsiteX41" fmla="*/ 2188983 w 4666863"/>
              <a:gd name="connsiteY41" fmla="*/ 3038241 h 3637550"/>
              <a:gd name="connsiteX42" fmla="*/ 2184927 w 4666863"/>
              <a:gd name="connsiteY42" fmla="*/ 3022186 h 3637550"/>
              <a:gd name="connsiteX43" fmla="*/ 2184158 w 4666863"/>
              <a:gd name="connsiteY43" fmla="*/ 2995112 h 3637550"/>
              <a:gd name="connsiteX44" fmla="*/ 2183005 w 4666863"/>
              <a:gd name="connsiteY44" fmla="*/ 2943103 h 3637550"/>
              <a:gd name="connsiteX45" fmla="*/ 2189965 w 4666863"/>
              <a:gd name="connsiteY45" fmla="*/ 2903861 h 3637550"/>
              <a:gd name="connsiteX46" fmla="*/ 2184756 w 4666863"/>
              <a:gd name="connsiteY46" fmla="*/ 2795999 h 3637550"/>
              <a:gd name="connsiteX47" fmla="*/ 2176643 w 4666863"/>
              <a:gd name="connsiteY47" fmla="*/ 2710170 h 3637550"/>
              <a:gd name="connsiteX48" fmla="*/ 2179547 w 4666863"/>
              <a:gd name="connsiteY48" fmla="*/ 2604442 h 3637550"/>
              <a:gd name="connsiteX49" fmla="*/ 2189794 w 4666863"/>
              <a:gd name="connsiteY49" fmla="*/ 2480737 h 3637550"/>
              <a:gd name="connsiteX50" fmla="*/ 2199658 w 4666863"/>
              <a:gd name="connsiteY50" fmla="*/ 2411732 h 3637550"/>
              <a:gd name="connsiteX51" fmla="*/ 2234844 w 4666863"/>
              <a:gd name="connsiteY51" fmla="*/ 2325518 h 3637550"/>
              <a:gd name="connsiteX52" fmla="*/ 2322593 w 4666863"/>
              <a:gd name="connsiteY52" fmla="*/ 2271588 h 3637550"/>
              <a:gd name="connsiteX53" fmla="*/ 2452492 w 4666863"/>
              <a:gd name="connsiteY53" fmla="*/ 2258434 h 3637550"/>
              <a:gd name="connsiteX54" fmla="*/ 2554162 w 4666863"/>
              <a:gd name="connsiteY54" fmla="*/ 2251859 h 3637550"/>
              <a:gd name="connsiteX55" fmla="*/ 2631493 w 4666863"/>
              <a:gd name="connsiteY55" fmla="*/ 2234651 h 3637550"/>
              <a:gd name="connsiteX56" fmla="*/ 2729493 w 4666863"/>
              <a:gd name="connsiteY56" fmla="*/ 2238707 h 3637550"/>
              <a:gd name="connsiteX57" fmla="*/ 2834837 w 4666863"/>
              <a:gd name="connsiteY57" fmla="*/ 2228459 h 3637550"/>
              <a:gd name="connsiteX58" fmla="*/ 2905977 w 4666863"/>
              <a:gd name="connsiteY58" fmla="*/ 2229227 h 3637550"/>
              <a:gd name="connsiteX59" fmla="*/ 3009014 w 4666863"/>
              <a:gd name="connsiteY59" fmla="*/ 2226324 h 3637550"/>
              <a:gd name="connsiteX60" fmla="*/ 3242930 w 4666863"/>
              <a:gd name="connsiteY60" fmla="*/ 2234053 h 3637550"/>
              <a:gd name="connsiteX61" fmla="*/ 4412512 w 4666863"/>
              <a:gd name="connsiteY61" fmla="*/ 2223420 h 3637550"/>
              <a:gd name="connsiteX62" fmla="*/ 4497572 w 4666863"/>
              <a:gd name="connsiteY62" fmla="*/ 2212788 h 3637550"/>
              <a:gd name="connsiteX63" fmla="*/ 4561368 w 4666863"/>
              <a:gd name="connsiteY63" fmla="*/ 2191523 h 3637550"/>
              <a:gd name="connsiteX64" fmla="*/ 4582633 w 4666863"/>
              <a:gd name="connsiteY64" fmla="*/ 2170257 h 3637550"/>
              <a:gd name="connsiteX65" fmla="*/ 4646428 w 4666863"/>
              <a:gd name="connsiteY65" fmla="*/ 2127727 h 3637550"/>
              <a:gd name="connsiteX66" fmla="*/ 4652133 w 4666863"/>
              <a:gd name="connsiteY66" fmla="*/ 2028546 h 3637550"/>
              <a:gd name="connsiteX67" fmla="*/ 4655621 w 4666863"/>
              <a:gd name="connsiteY67" fmla="*/ 1989504 h 3637550"/>
              <a:gd name="connsiteX68" fmla="*/ 4650691 w 4666863"/>
              <a:gd name="connsiteY68" fmla="*/ 1930637 h 3637550"/>
              <a:gd name="connsiteX69" fmla="*/ 4655288 w 4666863"/>
              <a:gd name="connsiteY69" fmla="*/ 1847792 h 3637550"/>
              <a:gd name="connsiteX70" fmla="*/ 4652742 w 4666863"/>
              <a:gd name="connsiteY70" fmla="*/ 1760351 h 3637550"/>
              <a:gd name="connsiteX71" fmla="*/ 4656230 w 4666863"/>
              <a:gd name="connsiteY71" fmla="*/ 1717819 h 3637550"/>
              <a:gd name="connsiteX72" fmla="*/ 4666863 w 4666863"/>
              <a:gd name="connsiteY72" fmla="*/ 1652585 h 3637550"/>
              <a:gd name="connsiteX73" fmla="*/ 4660992 w 4666863"/>
              <a:gd name="connsiteY73" fmla="*/ 1256023 h 3637550"/>
              <a:gd name="connsiteX74" fmla="*/ 4659886 w 4666863"/>
              <a:gd name="connsiteY74" fmla="*/ 1160164 h 3637550"/>
              <a:gd name="connsiteX75" fmla="*/ 4656396 w 4666863"/>
              <a:gd name="connsiteY75" fmla="*/ 1053839 h 3637550"/>
              <a:gd name="connsiteX76" fmla="*/ 4654181 w 4666863"/>
              <a:gd name="connsiteY76" fmla="*/ 923867 h 3637550"/>
              <a:gd name="connsiteX77" fmla="*/ 4655454 w 4666863"/>
              <a:gd name="connsiteY77" fmla="*/ 834044 h 3637550"/>
              <a:gd name="connsiteX78" fmla="*/ 4653239 w 4666863"/>
              <a:gd name="connsiteY78" fmla="*/ 734862 h 3637550"/>
              <a:gd name="connsiteX79" fmla="*/ 4648643 w 4666863"/>
              <a:gd name="connsiteY79" fmla="*/ 596639 h 3637550"/>
              <a:gd name="connsiteX80" fmla="*/ 4646428 w 4666863"/>
              <a:gd name="connsiteY80" fmla="*/ 405253 h 3637550"/>
              <a:gd name="connsiteX81" fmla="*/ 4635795 w 4666863"/>
              <a:gd name="connsiteY81" fmla="*/ 373355 h 3637550"/>
              <a:gd name="connsiteX82" fmla="*/ 4625163 w 4666863"/>
              <a:gd name="connsiteY82" fmla="*/ 330825 h 3637550"/>
              <a:gd name="connsiteX83" fmla="*/ 4603898 w 4666863"/>
              <a:gd name="connsiteY83" fmla="*/ 267029 h 3637550"/>
              <a:gd name="connsiteX84" fmla="*/ 4593265 w 4666863"/>
              <a:gd name="connsiteY84" fmla="*/ 235132 h 3637550"/>
              <a:gd name="connsiteX85" fmla="*/ 4518837 w 4666863"/>
              <a:gd name="connsiteY85" fmla="*/ 160704 h 3637550"/>
              <a:gd name="connsiteX86" fmla="*/ 4444409 w 4666863"/>
              <a:gd name="connsiteY86" fmla="*/ 96909 h 3637550"/>
              <a:gd name="connsiteX87" fmla="*/ 4327451 w 4666863"/>
              <a:gd name="connsiteY87" fmla="*/ 65011 h 3637550"/>
              <a:gd name="connsiteX88" fmla="*/ 4284921 w 4666863"/>
              <a:gd name="connsiteY88" fmla="*/ 54378 h 3637550"/>
              <a:gd name="connsiteX89" fmla="*/ 4253023 w 4666863"/>
              <a:gd name="connsiteY89" fmla="*/ 43746 h 3637550"/>
              <a:gd name="connsiteX90" fmla="*/ 4146698 w 4666863"/>
              <a:gd name="connsiteY90" fmla="*/ 33113 h 3637550"/>
              <a:gd name="connsiteX91" fmla="*/ 4114800 w 4666863"/>
              <a:gd name="connsiteY91" fmla="*/ 22481 h 3637550"/>
              <a:gd name="connsiteX92" fmla="*/ 3732028 w 4666863"/>
              <a:gd name="connsiteY92" fmla="*/ 1216 h 3637550"/>
              <a:gd name="connsiteX93" fmla="*/ 2041451 w 4666863"/>
              <a:gd name="connsiteY93" fmla="*/ 11848 h 3637550"/>
              <a:gd name="connsiteX94" fmla="*/ 1722475 w 4666863"/>
              <a:gd name="connsiteY94" fmla="*/ 22481 h 3637550"/>
              <a:gd name="connsiteX95" fmla="*/ 1318437 w 4666863"/>
              <a:gd name="connsiteY95" fmla="*/ 30098 h 3637550"/>
              <a:gd name="connsiteX96" fmla="*/ 1084521 w 4666863"/>
              <a:gd name="connsiteY96" fmla="*/ 39249 h 3637550"/>
              <a:gd name="connsiteX97" fmla="*/ 1005490 w 4666863"/>
              <a:gd name="connsiteY97" fmla="*/ 37769 h 3637550"/>
              <a:gd name="connsiteX98" fmla="*/ 915935 w 4666863"/>
              <a:gd name="connsiteY98" fmla="*/ 43852 h 3637550"/>
              <a:gd name="connsiteX99" fmla="*/ 855207 w 4666863"/>
              <a:gd name="connsiteY99" fmla="*/ 49935 h 3637550"/>
              <a:gd name="connsiteX100" fmla="*/ 764117 w 4666863"/>
              <a:gd name="connsiteY100" fmla="*/ 51468 h 3637550"/>
              <a:gd name="connsiteX101" fmla="*/ 700322 w 4666863"/>
              <a:gd name="connsiteY101" fmla="*/ 59086 h 3637550"/>
              <a:gd name="connsiteX102" fmla="*/ 631976 w 4666863"/>
              <a:gd name="connsiteY102" fmla="*/ 69772 h 3637550"/>
              <a:gd name="connsiteX103" fmla="*/ 581882 w 4666863"/>
              <a:gd name="connsiteY103" fmla="*/ 77390 h 3637550"/>
              <a:gd name="connsiteX104" fmla="*/ 536282 w 4666863"/>
              <a:gd name="connsiteY104" fmla="*/ 75908 h 3637550"/>
              <a:gd name="connsiteX105" fmla="*/ 467992 w 4666863"/>
              <a:gd name="connsiteY105" fmla="*/ 88075 h 3637550"/>
              <a:gd name="connsiteX106" fmla="*/ 408798 w 4666863"/>
              <a:gd name="connsiteY106" fmla="*/ 97226 h 3637550"/>
              <a:gd name="connsiteX107" fmla="*/ 376848 w 4666863"/>
              <a:gd name="connsiteY107" fmla="*/ 104844 h 3637550"/>
              <a:gd name="connsiteX108" fmla="*/ 334317 w 4666863"/>
              <a:gd name="connsiteY108" fmla="*/ 117010 h 3637550"/>
              <a:gd name="connsiteX109" fmla="*/ 288772 w 4666863"/>
              <a:gd name="connsiteY109" fmla="*/ 142824 h 3637550"/>
              <a:gd name="connsiteX110" fmla="*/ 229578 w 4666863"/>
              <a:gd name="connsiteY110" fmla="*/ 162556 h 3637550"/>
              <a:gd name="connsiteX111" fmla="*/ 193079 w 4666863"/>
              <a:gd name="connsiteY111" fmla="*/ 205085 h 3637550"/>
              <a:gd name="connsiteX112" fmla="*/ 152082 w 4666863"/>
              <a:gd name="connsiteY112" fmla="*/ 235449 h 3637550"/>
              <a:gd name="connsiteX0" fmla="*/ 152376 w 4667157"/>
              <a:gd name="connsiteY0" fmla="*/ 235449 h 3637550"/>
              <a:gd name="connsiteX1" fmla="*/ 129630 w 4667157"/>
              <a:gd name="connsiteY1" fmla="*/ 258196 h 3637550"/>
              <a:gd name="connsiteX2" fmla="*/ 94612 w 4667157"/>
              <a:gd name="connsiteY2" fmla="*/ 306810 h 3637550"/>
              <a:gd name="connsiteX3" fmla="*/ 68745 w 4667157"/>
              <a:gd name="connsiteY3" fmla="*/ 373619 h 3637550"/>
              <a:gd name="connsiteX4" fmla="*/ 49013 w 4667157"/>
              <a:gd name="connsiteY4" fmla="*/ 461643 h 3637550"/>
              <a:gd name="connsiteX5" fmla="*/ 29230 w 4667157"/>
              <a:gd name="connsiteY5" fmla="*/ 575533 h 3637550"/>
              <a:gd name="connsiteX6" fmla="*/ 17063 w 4667157"/>
              <a:gd name="connsiteY6" fmla="*/ 719733 h 3637550"/>
              <a:gd name="connsiteX7" fmla="*/ 347 w 4667157"/>
              <a:gd name="connsiteY7" fmla="*/ 857904 h 3637550"/>
              <a:gd name="connsiteX8" fmla="*/ 21559 w 4667157"/>
              <a:gd name="connsiteY8" fmla="*/ 1266490 h 3637550"/>
              <a:gd name="connsiteX9" fmla="*/ 294 w 4667157"/>
              <a:gd name="connsiteY9" fmla="*/ 1649262 h 3637550"/>
              <a:gd name="connsiteX10" fmla="*/ 10927 w 4667157"/>
              <a:gd name="connsiteY10" fmla="*/ 3127188 h 3637550"/>
              <a:gd name="connsiteX11" fmla="*/ 32192 w 4667157"/>
              <a:gd name="connsiteY11" fmla="*/ 3201616 h 3637550"/>
              <a:gd name="connsiteX12" fmla="*/ 64089 w 4667157"/>
              <a:gd name="connsiteY12" fmla="*/ 3307941 h 3637550"/>
              <a:gd name="connsiteX13" fmla="*/ 85355 w 4667157"/>
              <a:gd name="connsiteY13" fmla="*/ 3329206 h 3637550"/>
              <a:gd name="connsiteX14" fmla="*/ 138517 w 4667157"/>
              <a:gd name="connsiteY14" fmla="*/ 3414267 h 3637550"/>
              <a:gd name="connsiteX15" fmla="*/ 159782 w 4667157"/>
              <a:gd name="connsiteY15" fmla="*/ 3446164 h 3637550"/>
              <a:gd name="connsiteX16" fmla="*/ 191680 w 4667157"/>
              <a:gd name="connsiteY16" fmla="*/ 3456797 h 3637550"/>
              <a:gd name="connsiteX17" fmla="*/ 255475 w 4667157"/>
              <a:gd name="connsiteY17" fmla="*/ 3488695 h 3637550"/>
              <a:gd name="connsiteX18" fmla="*/ 319271 w 4667157"/>
              <a:gd name="connsiteY18" fmla="*/ 3520592 h 3637550"/>
              <a:gd name="connsiteX19" fmla="*/ 383066 w 4667157"/>
              <a:gd name="connsiteY19" fmla="*/ 3541857 h 3637550"/>
              <a:gd name="connsiteX20" fmla="*/ 414964 w 4667157"/>
              <a:gd name="connsiteY20" fmla="*/ 3563123 h 3637550"/>
              <a:gd name="connsiteX21" fmla="*/ 457494 w 4667157"/>
              <a:gd name="connsiteY21" fmla="*/ 3573755 h 3637550"/>
              <a:gd name="connsiteX22" fmla="*/ 585085 w 4667157"/>
              <a:gd name="connsiteY22" fmla="*/ 3595020 h 3637550"/>
              <a:gd name="connsiteX23" fmla="*/ 787103 w 4667157"/>
              <a:gd name="connsiteY23" fmla="*/ 3616285 h 3637550"/>
              <a:gd name="connsiteX24" fmla="*/ 1308099 w 4667157"/>
              <a:gd name="connsiteY24" fmla="*/ 3637550 h 3637550"/>
              <a:gd name="connsiteX25" fmla="*/ 1892889 w 4667157"/>
              <a:gd name="connsiteY25" fmla="*/ 3626918 h 3637550"/>
              <a:gd name="connsiteX26" fmla="*/ 1956685 w 4667157"/>
              <a:gd name="connsiteY26" fmla="*/ 3605653 h 3637550"/>
              <a:gd name="connsiteX27" fmla="*/ 1988582 w 4667157"/>
              <a:gd name="connsiteY27" fmla="*/ 3595020 h 3637550"/>
              <a:gd name="connsiteX28" fmla="*/ 2052378 w 4667157"/>
              <a:gd name="connsiteY28" fmla="*/ 3552490 h 3637550"/>
              <a:gd name="connsiteX29" fmla="*/ 2084275 w 4667157"/>
              <a:gd name="connsiteY29" fmla="*/ 3541857 h 3637550"/>
              <a:gd name="connsiteX30" fmla="*/ 2126806 w 4667157"/>
              <a:gd name="connsiteY30" fmla="*/ 3478062 h 3637550"/>
              <a:gd name="connsiteX31" fmla="*/ 2148071 w 4667157"/>
              <a:gd name="connsiteY31" fmla="*/ 3446164 h 3637550"/>
              <a:gd name="connsiteX32" fmla="*/ 2179969 w 4667157"/>
              <a:gd name="connsiteY32" fmla="*/ 3414267 h 3637550"/>
              <a:gd name="connsiteX33" fmla="*/ 2193505 w 4667157"/>
              <a:gd name="connsiteY33" fmla="*/ 3350471 h 3637550"/>
              <a:gd name="connsiteX34" fmla="*/ 2193120 w 4667157"/>
              <a:gd name="connsiteY34" fmla="*/ 3296540 h 3637550"/>
              <a:gd name="connsiteX35" fmla="*/ 2203369 w 4667157"/>
              <a:gd name="connsiteY35" fmla="*/ 3257682 h 3637550"/>
              <a:gd name="connsiteX36" fmla="*/ 2184622 w 4667157"/>
              <a:gd name="connsiteY36" fmla="*/ 3215152 h 3637550"/>
              <a:gd name="connsiteX37" fmla="*/ 2191199 w 4667157"/>
              <a:gd name="connsiteY37" fmla="*/ 3169718 h 3637550"/>
              <a:gd name="connsiteX38" fmla="*/ 2187142 w 4667157"/>
              <a:gd name="connsiteY38" fmla="*/ 3130860 h 3637550"/>
              <a:gd name="connsiteX39" fmla="*/ 2182701 w 4667157"/>
              <a:gd name="connsiteY39" fmla="*/ 3096443 h 3637550"/>
              <a:gd name="connsiteX40" fmla="*/ 2189662 w 4667157"/>
              <a:gd name="connsiteY40" fmla="*/ 3066467 h 3637550"/>
              <a:gd name="connsiteX41" fmla="*/ 2189277 w 4667157"/>
              <a:gd name="connsiteY41" fmla="*/ 3038241 h 3637550"/>
              <a:gd name="connsiteX42" fmla="*/ 2185221 w 4667157"/>
              <a:gd name="connsiteY42" fmla="*/ 3022186 h 3637550"/>
              <a:gd name="connsiteX43" fmla="*/ 2184452 w 4667157"/>
              <a:gd name="connsiteY43" fmla="*/ 2995112 h 3637550"/>
              <a:gd name="connsiteX44" fmla="*/ 2183299 w 4667157"/>
              <a:gd name="connsiteY44" fmla="*/ 2943103 h 3637550"/>
              <a:gd name="connsiteX45" fmla="*/ 2190259 w 4667157"/>
              <a:gd name="connsiteY45" fmla="*/ 2903861 h 3637550"/>
              <a:gd name="connsiteX46" fmla="*/ 2185050 w 4667157"/>
              <a:gd name="connsiteY46" fmla="*/ 2795999 h 3637550"/>
              <a:gd name="connsiteX47" fmla="*/ 2176937 w 4667157"/>
              <a:gd name="connsiteY47" fmla="*/ 2710170 h 3637550"/>
              <a:gd name="connsiteX48" fmla="*/ 2179841 w 4667157"/>
              <a:gd name="connsiteY48" fmla="*/ 2604442 h 3637550"/>
              <a:gd name="connsiteX49" fmla="*/ 2190088 w 4667157"/>
              <a:gd name="connsiteY49" fmla="*/ 2480737 h 3637550"/>
              <a:gd name="connsiteX50" fmla="*/ 2199952 w 4667157"/>
              <a:gd name="connsiteY50" fmla="*/ 2411732 h 3637550"/>
              <a:gd name="connsiteX51" fmla="*/ 2235138 w 4667157"/>
              <a:gd name="connsiteY51" fmla="*/ 2325518 h 3637550"/>
              <a:gd name="connsiteX52" fmla="*/ 2322887 w 4667157"/>
              <a:gd name="connsiteY52" fmla="*/ 2271588 h 3637550"/>
              <a:gd name="connsiteX53" fmla="*/ 2452786 w 4667157"/>
              <a:gd name="connsiteY53" fmla="*/ 2258434 h 3637550"/>
              <a:gd name="connsiteX54" fmla="*/ 2554456 w 4667157"/>
              <a:gd name="connsiteY54" fmla="*/ 2251859 h 3637550"/>
              <a:gd name="connsiteX55" fmla="*/ 2631787 w 4667157"/>
              <a:gd name="connsiteY55" fmla="*/ 2234651 h 3637550"/>
              <a:gd name="connsiteX56" fmla="*/ 2729787 w 4667157"/>
              <a:gd name="connsiteY56" fmla="*/ 2238707 h 3637550"/>
              <a:gd name="connsiteX57" fmla="*/ 2835131 w 4667157"/>
              <a:gd name="connsiteY57" fmla="*/ 2228459 h 3637550"/>
              <a:gd name="connsiteX58" fmla="*/ 2906271 w 4667157"/>
              <a:gd name="connsiteY58" fmla="*/ 2229227 h 3637550"/>
              <a:gd name="connsiteX59" fmla="*/ 3009308 w 4667157"/>
              <a:gd name="connsiteY59" fmla="*/ 2226324 h 3637550"/>
              <a:gd name="connsiteX60" fmla="*/ 3243224 w 4667157"/>
              <a:gd name="connsiteY60" fmla="*/ 2234053 h 3637550"/>
              <a:gd name="connsiteX61" fmla="*/ 4412806 w 4667157"/>
              <a:gd name="connsiteY61" fmla="*/ 2223420 h 3637550"/>
              <a:gd name="connsiteX62" fmla="*/ 4497866 w 4667157"/>
              <a:gd name="connsiteY62" fmla="*/ 2212788 h 3637550"/>
              <a:gd name="connsiteX63" fmla="*/ 4561662 w 4667157"/>
              <a:gd name="connsiteY63" fmla="*/ 2191523 h 3637550"/>
              <a:gd name="connsiteX64" fmla="*/ 4582927 w 4667157"/>
              <a:gd name="connsiteY64" fmla="*/ 2170257 h 3637550"/>
              <a:gd name="connsiteX65" fmla="*/ 4646722 w 4667157"/>
              <a:gd name="connsiteY65" fmla="*/ 2127727 h 3637550"/>
              <a:gd name="connsiteX66" fmla="*/ 4652427 w 4667157"/>
              <a:gd name="connsiteY66" fmla="*/ 2028546 h 3637550"/>
              <a:gd name="connsiteX67" fmla="*/ 4655915 w 4667157"/>
              <a:gd name="connsiteY67" fmla="*/ 1989504 h 3637550"/>
              <a:gd name="connsiteX68" fmla="*/ 4650985 w 4667157"/>
              <a:gd name="connsiteY68" fmla="*/ 1930637 h 3637550"/>
              <a:gd name="connsiteX69" fmla="*/ 4655582 w 4667157"/>
              <a:gd name="connsiteY69" fmla="*/ 1847792 h 3637550"/>
              <a:gd name="connsiteX70" fmla="*/ 4653036 w 4667157"/>
              <a:gd name="connsiteY70" fmla="*/ 1760351 h 3637550"/>
              <a:gd name="connsiteX71" fmla="*/ 4656524 w 4667157"/>
              <a:gd name="connsiteY71" fmla="*/ 1717819 h 3637550"/>
              <a:gd name="connsiteX72" fmla="*/ 4667157 w 4667157"/>
              <a:gd name="connsiteY72" fmla="*/ 1652585 h 3637550"/>
              <a:gd name="connsiteX73" fmla="*/ 4661286 w 4667157"/>
              <a:gd name="connsiteY73" fmla="*/ 1256023 h 3637550"/>
              <a:gd name="connsiteX74" fmla="*/ 4660180 w 4667157"/>
              <a:gd name="connsiteY74" fmla="*/ 1160164 h 3637550"/>
              <a:gd name="connsiteX75" fmla="*/ 4656690 w 4667157"/>
              <a:gd name="connsiteY75" fmla="*/ 1053839 h 3637550"/>
              <a:gd name="connsiteX76" fmla="*/ 4654475 w 4667157"/>
              <a:gd name="connsiteY76" fmla="*/ 923867 h 3637550"/>
              <a:gd name="connsiteX77" fmla="*/ 4655748 w 4667157"/>
              <a:gd name="connsiteY77" fmla="*/ 834044 h 3637550"/>
              <a:gd name="connsiteX78" fmla="*/ 4653533 w 4667157"/>
              <a:gd name="connsiteY78" fmla="*/ 734862 h 3637550"/>
              <a:gd name="connsiteX79" fmla="*/ 4648937 w 4667157"/>
              <a:gd name="connsiteY79" fmla="*/ 596639 h 3637550"/>
              <a:gd name="connsiteX80" fmla="*/ 4646722 w 4667157"/>
              <a:gd name="connsiteY80" fmla="*/ 405253 h 3637550"/>
              <a:gd name="connsiteX81" fmla="*/ 4636089 w 4667157"/>
              <a:gd name="connsiteY81" fmla="*/ 373355 h 3637550"/>
              <a:gd name="connsiteX82" fmla="*/ 4625457 w 4667157"/>
              <a:gd name="connsiteY82" fmla="*/ 330825 h 3637550"/>
              <a:gd name="connsiteX83" fmla="*/ 4604192 w 4667157"/>
              <a:gd name="connsiteY83" fmla="*/ 267029 h 3637550"/>
              <a:gd name="connsiteX84" fmla="*/ 4593559 w 4667157"/>
              <a:gd name="connsiteY84" fmla="*/ 235132 h 3637550"/>
              <a:gd name="connsiteX85" fmla="*/ 4519131 w 4667157"/>
              <a:gd name="connsiteY85" fmla="*/ 160704 h 3637550"/>
              <a:gd name="connsiteX86" fmla="*/ 4444703 w 4667157"/>
              <a:gd name="connsiteY86" fmla="*/ 96909 h 3637550"/>
              <a:gd name="connsiteX87" fmla="*/ 4327745 w 4667157"/>
              <a:gd name="connsiteY87" fmla="*/ 65011 h 3637550"/>
              <a:gd name="connsiteX88" fmla="*/ 4285215 w 4667157"/>
              <a:gd name="connsiteY88" fmla="*/ 54378 h 3637550"/>
              <a:gd name="connsiteX89" fmla="*/ 4253317 w 4667157"/>
              <a:gd name="connsiteY89" fmla="*/ 43746 h 3637550"/>
              <a:gd name="connsiteX90" fmla="*/ 4146992 w 4667157"/>
              <a:gd name="connsiteY90" fmla="*/ 33113 h 3637550"/>
              <a:gd name="connsiteX91" fmla="*/ 4115094 w 4667157"/>
              <a:gd name="connsiteY91" fmla="*/ 22481 h 3637550"/>
              <a:gd name="connsiteX92" fmla="*/ 3732322 w 4667157"/>
              <a:gd name="connsiteY92" fmla="*/ 1216 h 3637550"/>
              <a:gd name="connsiteX93" fmla="*/ 2041745 w 4667157"/>
              <a:gd name="connsiteY93" fmla="*/ 11848 h 3637550"/>
              <a:gd name="connsiteX94" fmla="*/ 1722769 w 4667157"/>
              <a:gd name="connsiteY94" fmla="*/ 22481 h 3637550"/>
              <a:gd name="connsiteX95" fmla="*/ 1318731 w 4667157"/>
              <a:gd name="connsiteY95" fmla="*/ 30098 h 3637550"/>
              <a:gd name="connsiteX96" fmla="*/ 1084815 w 4667157"/>
              <a:gd name="connsiteY96" fmla="*/ 39249 h 3637550"/>
              <a:gd name="connsiteX97" fmla="*/ 1005784 w 4667157"/>
              <a:gd name="connsiteY97" fmla="*/ 37769 h 3637550"/>
              <a:gd name="connsiteX98" fmla="*/ 916229 w 4667157"/>
              <a:gd name="connsiteY98" fmla="*/ 43852 h 3637550"/>
              <a:gd name="connsiteX99" fmla="*/ 855501 w 4667157"/>
              <a:gd name="connsiteY99" fmla="*/ 49935 h 3637550"/>
              <a:gd name="connsiteX100" fmla="*/ 764411 w 4667157"/>
              <a:gd name="connsiteY100" fmla="*/ 51468 h 3637550"/>
              <a:gd name="connsiteX101" fmla="*/ 700616 w 4667157"/>
              <a:gd name="connsiteY101" fmla="*/ 59086 h 3637550"/>
              <a:gd name="connsiteX102" fmla="*/ 632270 w 4667157"/>
              <a:gd name="connsiteY102" fmla="*/ 69772 h 3637550"/>
              <a:gd name="connsiteX103" fmla="*/ 582176 w 4667157"/>
              <a:gd name="connsiteY103" fmla="*/ 77390 h 3637550"/>
              <a:gd name="connsiteX104" fmla="*/ 536576 w 4667157"/>
              <a:gd name="connsiteY104" fmla="*/ 75908 h 3637550"/>
              <a:gd name="connsiteX105" fmla="*/ 468286 w 4667157"/>
              <a:gd name="connsiteY105" fmla="*/ 88075 h 3637550"/>
              <a:gd name="connsiteX106" fmla="*/ 409092 w 4667157"/>
              <a:gd name="connsiteY106" fmla="*/ 97226 h 3637550"/>
              <a:gd name="connsiteX107" fmla="*/ 377142 w 4667157"/>
              <a:gd name="connsiteY107" fmla="*/ 104844 h 3637550"/>
              <a:gd name="connsiteX108" fmla="*/ 334611 w 4667157"/>
              <a:gd name="connsiteY108" fmla="*/ 117010 h 3637550"/>
              <a:gd name="connsiteX109" fmla="*/ 289066 w 4667157"/>
              <a:gd name="connsiteY109" fmla="*/ 142824 h 3637550"/>
              <a:gd name="connsiteX110" fmla="*/ 229872 w 4667157"/>
              <a:gd name="connsiteY110" fmla="*/ 162556 h 3637550"/>
              <a:gd name="connsiteX111" fmla="*/ 193373 w 4667157"/>
              <a:gd name="connsiteY111" fmla="*/ 205085 h 3637550"/>
              <a:gd name="connsiteX112" fmla="*/ 152376 w 4667157"/>
              <a:gd name="connsiteY112" fmla="*/ 235449 h 3637550"/>
              <a:gd name="connsiteX0" fmla="*/ 158112 w 4672893"/>
              <a:gd name="connsiteY0" fmla="*/ 235449 h 3637550"/>
              <a:gd name="connsiteX1" fmla="*/ 135366 w 4672893"/>
              <a:gd name="connsiteY1" fmla="*/ 258196 h 3637550"/>
              <a:gd name="connsiteX2" fmla="*/ 100348 w 4672893"/>
              <a:gd name="connsiteY2" fmla="*/ 306810 h 3637550"/>
              <a:gd name="connsiteX3" fmla="*/ 74481 w 4672893"/>
              <a:gd name="connsiteY3" fmla="*/ 373619 h 3637550"/>
              <a:gd name="connsiteX4" fmla="*/ 54749 w 4672893"/>
              <a:gd name="connsiteY4" fmla="*/ 461643 h 3637550"/>
              <a:gd name="connsiteX5" fmla="*/ 34966 w 4672893"/>
              <a:gd name="connsiteY5" fmla="*/ 575533 h 3637550"/>
              <a:gd name="connsiteX6" fmla="*/ 22799 w 4672893"/>
              <a:gd name="connsiteY6" fmla="*/ 719733 h 3637550"/>
              <a:gd name="connsiteX7" fmla="*/ 6083 w 4672893"/>
              <a:gd name="connsiteY7" fmla="*/ 857904 h 3637550"/>
              <a:gd name="connsiteX8" fmla="*/ 0 w 4672893"/>
              <a:gd name="connsiteY8" fmla="*/ 1266490 h 3637550"/>
              <a:gd name="connsiteX9" fmla="*/ 6030 w 4672893"/>
              <a:gd name="connsiteY9" fmla="*/ 1649262 h 3637550"/>
              <a:gd name="connsiteX10" fmla="*/ 16663 w 4672893"/>
              <a:gd name="connsiteY10" fmla="*/ 3127188 h 3637550"/>
              <a:gd name="connsiteX11" fmla="*/ 37928 w 4672893"/>
              <a:gd name="connsiteY11" fmla="*/ 3201616 h 3637550"/>
              <a:gd name="connsiteX12" fmla="*/ 69825 w 4672893"/>
              <a:gd name="connsiteY12" fmla="*/ 3307941 h 3637550"/>
              <a:gd name="connsiteX13" fmla="*/ 91091 w 4672893"/>
              <a:gd name="connsiteY13" fmla="*/ 3329206 h 3637550"/>
              <a:gd name="connsiteX14" fmla="*/ 144253 w 4672893"/>
              <a:gd name="connsiteY14" fmla="*/ 3414267 h 3637550"/>
              <a:gd name="connsiteX15" fmla="*/ 165518 w 4672893"/>
              <a:gd name="connsiteY15" fmla="*/ 3446164 h 3637550"/>
              <a:gd name="connsiteX16" fmla="*/ 197416 w 4672893"/>
              <a:gd name="connsiteY16" fmla="*/ 3456797 h 3637550"/>
              <a:gd name="connsiteX17" fmla="*/ 261211 w 4672893"/>
              <a:gd name="connsiteY17" fmla="*/ 3488695 h 3637550"/>
              <a:gd name="connsiteX18" fmla="*/ 325007 w 4672893"/>
              <a:gd name="connsiteY18" fmla="*/ 3520592 h 3637550"/>
              <a:gd name="connsiteX19" fmla="*/ 388802 w 4672893"/>
              <a:gd name="connsiteY19" fmla="*/ 3541857 h 3637550"/>
              <a:gd name="connsiteX20" fmla="*/ 420700 w 4672893"/>
              <a:gd name="connsiteY20" fmla="*/ 3563123 h 3637550"/>
              <a:gd name="connsiteX21" fmla="*/ 463230 w 4672893"/>
              <a:gd name="connsiteY21" fmla="*/ 3573755 h 3637550"/>
              <a:gd name="connsiteX22" fmla="*/ 590821 w 4672893"/>
              <a:gd name="connsiteY22" fmla="*/ 3595020 h 3637550"/>
              <a:gd name="connsiteX23" fmla="*/ 792839 w 4672893"/>
              <a:gd name="connsiteY23" fmla="*/ 3616285 h 3637550"/>
              <a:gd name="connsiteX24" fmla="*/ 1313835 w 4672893"/>
              <a:gd name="connsiteY24" fmla="*/ 3637550 h 3637550"/>
              <a:gd name="connsiteX25" fmla="*/ 1898625 w 4672893"/>
              <a:gd name="connsiteY25" fmla="*/ 3626918 h 3637550"/>
              <a:gd name="connsiteX26" fmla="*/ 1962421 w 4672893"/>
              <a:gd name="connsiteY26" fmla="*/ 3605653 h 3637550"/>
              <a:gd name="connsiteX27" fmla="*/ 1994318 w 4672893"/>
              <a:gd name="connsiteY27" fmla="*/ 3595020 h 3637550"/>
              <a:gd name="connsiteX28" fmla="*/ 2058114 w 4672893"/>
              <a:gd name="connsiteY28" fmla="*/ 3552490 h 3637550"/>
              <a:gd name="connsiteX29" fmla="*/ 2090011 w 4672893"/>
              <a:gd name="connsiteY29" fmla="*/ 3541857 h 3637550"/>
              <a:gd name="connsiteX30" fmla="*/ 2132542 w 4672893"/>
              <a:gd name="connsiteY30" fmla="*/ 3478062 h 3637550"/>
              <a:gd name="connsiteX31" fmla="*/ 2153807 w 4672893"/>
              <a:gd name="connsiteY31" fmla="*/ 3446164 h 3637550"/>
              <a:gd name="connsiteX32" fmla="*/ 2185705 w 4672893"/>
              <a:gd name="connsiteY32" fmla="*/ 3414267 h 3637550"/>
              <a:gd name="connsiteX33" fmla="*/ 2199241 w 4672893"/>
              <a:gd name="connsiteY33" fmla="*/ 3350471 h 3637550"/>
              <a:gd name="connsiteX34" fmla="*/ 2198856 w 4672893"/>
              <a:gd name="connsiteY34" fmla="*/ 3296540 h 3637550"/>
              <a:gd name="connsiteX35" fmla="*/ 2209105 w 4672893"/>
              <a:gd name="connsiteY35" fmla="*/ 3257682 h 3637550"/>
              <a:gd name="connsiteX36" fmla="*/ 2190358 w 4672893"/>
              <a:gd name="connsiteY36" fmla="*/ 3215152 h 3637550"/>
              <a:gd name="connsiteX37" fmla="*/ 2196935 w 4672893"/>
              <a:gd name="connsiteY37" fmla="*/ 3169718 h 3637550"/>
              <a:gd name="connsiteX38" fmla="*/ 2192878 w 4672893"/>
              <a:gd name="connsiteY38" fmla="*/ 3130860 h 3637550"/>
              <a:gd name="connsiteX39" fmla="*/ 2188437 w 4672893"/>
              <a:gd name="connsiteY39" fmla="*/ 3096443 h 3637550"/>
              <a:gd name="connsiteX40" fmla="*/ 2195398 w 4672893"/>
              <a:gd name="connsiteY40" fmla="*/ 3066467 h 3637550"/>
              <a:gd name="connsiteX41" fmla="*/ 2195013 w 4672893"/>
              <a:gd name="connsiteY41" fmla="*/ 3038241 h 3637550"/>
              <a:gd name="connsiteX42" fmla="*/ 2190957 w 4672893"/>
              <a:gd name="connsiteY42" fmla="*/ 3022186 h 3637550"/>
              <a:gd name="connsiteX43" fmla="*/ 2190188 w 4672893"/>
              <a:gd name="connsiteY43" fmla="*/ 2995112 h 3637550"/>
              <a:gd name="connsiteX44" fmla="*/ 2189035 w 4672893"/>
              <a:gd name="connsiteY44" fmla="*/ 2943103 h 3637550"/>
              <a:gd name="connsiteX45" fmla="*/ 2195995 w 4672893"/>
              <a:gd name="connsiteY45" fmla="*/ 2903861 h 3637550"/>
              <a:gd name="connsiteX46" fmla="*/ 2190786 w 4672893"/>
              <a:gd name="connsiteY46" fmla="*/ 2795999 h 3637550"/>
              <a:gd name="connsiteX47" fmla="*/ 2182673 w 4672893"/>
              <a:gd name="connsiteY47" fmla="*/ 2710170 h 3637550"/>
              <a:gd name="connsiteX48" fmla="*/ 2185577 w 4672893"/>
              <a:gd name="connsiteY48" fmla="*/ 2604442 h 3637550"/>
              <a:gd name="connsiteX49" fmla="*/ 2195824 w 4672893"/>
              <a:gd name="connsiteY49" fmla="*/ 2480737 h 3637550"/>
              <a:gd name="connsiteX50" fmla="*/ 2205688 w 4672893"/>
              <a:gd name="connsiteY50" fmla="*/ 2411732 h 3637550"/>
              <a:gd name="connsiteX51" fmla="*/ 2240874 w 4672893"/>
              <a:gd name="connsiteY51" fmla="*/ 2325518 h 3637550"/>
              <a:gd name="connsiteX52" fmla="*/ 2328623 w 4672893"/>
              <a:gd name="connsiteY52" fmla="*/ 2271588 h 3637550"/>
              <a:gd name="connsiteX53" fmla="*/ 2458522 w 4672893"/>
              <a:gd name="connsiteY53" fmla="*/ 2258434 h 3637550"/>
              <a:gd name="connsiteX54" fmla="*/ 2560192 w 4672893"/>
              <a:gd name="connsiteY54" fmla="*/ 2251859 h 3637550"/>
              <a:gd name="connsiteX55" fmla="*/ 2637523 w 4672893"/>
              <a:gd name="connsiteY55" fmla="*/ 2234651 h 3637550"/>
              <a:gd name="connsiteX56" fmla="*/ 2735523 w 4672893"/>
              <a:gd name="connsiteY56" fmla="*/ 2238707 h 3637550"/>
              <a:gd name="connsiteX57" fmla="*/ 2840867 w 4672893"/>
              <a:gd name="connsiteY57" fmla="*/ 2228459 h 3637550"/>
              <a:gd name="connsiteX58" fmla="*/ 2912007 w 4672893"/>
              <a:gd name="connsiteY58" fmla="*/ 2229227 h 3637550"/>
              <a:gd name="connsiteX59" fmla="*/ 3015044 w 4672893"/>
              <a:gd name="connsiteY59" fmla="*/ 2226324 h 3637550"/>
              <a:gd name="connsiteX60" fmla="*/ 3248960 w 4672893"/>
              <a:gd name="connsiteY60" fmla="*/ 2234053 h 3637550"/>
              <a:gd name="connsiteX61" fmla="*/ 4418542 w 4672893"/>
              <a:gd name="connsiteY61" fmla="*/ 2223420 h 3637550"/>
              <a:gd name="connsiteX62" fmla="*/ 4503602 w 4672893"/>
              <a:gd name="connsiteY62" fmla="*/ 2212788 h 3637550"/>
              <a:gd name="connsiteX63" fmla="*/ 4567398 w 4672893"/>
              <a:gd name="connsiteY63" fmla="*/ 2191523 h 3637550"/>
              <a:gd name="connsiteX64" fmla="*/ 4588663 w 4672893"/>
              <a:gd name="connsiteY64" fmla="*/ 2170257 h 3637550"/>
              <a:gd name="connsiteX65" fmla="*/ 4652458 w 4672893"/>
              <a:gd name="connsiteY65" fmla="*/ 2127727 h 3637550"/>
              <a:gd name="connsiteX66" fmla="*/ 4658163 w 4672893"/>
              <a:gd name="connsiteY66" fmla="*/ 2028546 h 3637550"/>
              <a:gd name="connsiteX67" fmla="*/ 4661651 w 4672893"/>
              <a:gd name="connsiteY67" fmla="*/ 1989504 h 3637550"/>
              <a:gd name="connsiteX68" fmla="*/ 4656721 w 4672893"/>
              <a:gd name="connsiteY68" fmla="*/ 1930637 h 3637550"/>
              <a:gd name="connsiteX69" fmla="*/ 4661318 w 4672893"/>
              <a:gd name="connsiteY69" fmla="*/ 1847792 h 3637550"/>
              <a:gd name="connsiteX70" fmla="*/ 4658772 w 4672893"/>
              <a:gd name="connsiteY70" fmla="*/ 1760351 h 3637550"/>
              <a:gd name="connsiteX71" fmla="*/ 4662260 w 4672893"/>
              <a:gd name="connsiteY71" fmla="*/ 1717819 h 3637550"/>
              <a:gd name="connsiteX72" fmla="*/ 4672893 w 4672893"/>
              <a:gd name="connsiteY72" fmla="*/ 1652585 h 3637550"/>
              <a:gd name="connsiteX73" fmla="*/ 4667022 w 4672893"/>
              <a:gd name="connsiteY73" fmla="*/ 1256023 h 3637550"/>
              <a:gd name="connsiteX74" fmla="*/ 4665916 w 4672893"/>
              <a:gd name="connsiteY74" fmla="*/ 1160164 h 3637550"/>
              <a:gd name="connsiteX75" fmla="*/ 4662426 w 4672893"/>
              <a:gd name="connsiteY75" fmla="*/ 1053839 h 3637550"/>
              <a:gd name="connsiteX76" fmla="*/ 4660211 w 4672893"/>
              <a:gd name="connsiteY76" fmla="*/ 923867 h 3637550"/>
              <a:gd name="connsiteX77" fmla="*/ 4661484 w 4672893"/>
              <a:gd name="connsiteY77" fmla="*/ 834044 h 3637550"/>
              <a:gd name="connsiteX78" fmla="*/ 4659269 w 4672893"/>
              <a:gd name="connsiteY78" fmla="*/ 734862 h 3637550"/>
              <a:gd name="connsiteX79" fmla="*/ 4654673 w 4672893"/>
              <a:gd name="connsiteY79" fmla="*/ 596639 h 3637550"/>
              <a:gd name="connsiteX80" fmla="*/ 4652458 w 4672893"/>
              <a:gd name="connsiteY80" fmla="*/ 405253 h 3637550"/>
              <a:gd name="connsiteX81" fmla="*/ 4641825 w 4672893"/>
              <a:gd name="connsiteY81" fmla="*/ 373355 h 3637550"/>
              <a:gd name="connsiteX82" fmla="*/ 4631193 w 4672893"/>
              <a:gd name="connsiteY82" fmla="*/ 330825 h 3637550"/>
              <a:gd name="connsiteX83" fmla="*/ 4609928 w 4672893"/>
              <a:gd name="connsiteY83" fmla="*/ 267029 h 3637550"/>
              <a:gd name="connsiteX84" fmla="*/ 4599295 w 4672893"/>
              <a:gd name="connsiteY84" fmla="*/ 235132 h 3637550"/>
              <a:gd name="connsiteX85" fmla="*/ 4524867 w 4672893"/>
              <a:gd name="connsiteY85" fmla="*/ 160704 h 3637550"/>
              <a:gd name="connsiteX86" fmla="*/ 4450439 w 4672893"/>
              <a:gd name="connsiteY86" fmla="*/ 96909 h 3637550"/>
              <a:gd name="connsiteX87" fmla="*/ 4333481 w 4672893"/>
              <a:gd name="connsiteY87" fmla="*/ 65011 h 3637550"/>
              <a:gd name="connsiteX88" fmla="*/ 4290951 w 4672893"/>
              <a:gd name="connsiteY88" fmla="*/ 54378 h 3637550"/>
              <a:gd name="connsiteX89" fmla="*/ 4259053 w 4672893"/>
              <a:gd name="connsiteY89" fmla="*/ 43746 h 3637550"/>
              <a:gd name="connsiteX90" fmla="*/ 4152728 w 4672893"/>
              <a:gd name="connsiteY90" fmla="*/ 33113 h 3637550"/>
              <a:gd name="connsiteX91" fmla="*/ 4120830 w 4672893"/>
              <a:gd name="connsiteY91" fmla="*/ 22481 h 3637550"/>
              <a:gd name="connsiteX92" fmla="*/ 3738058 w 4672893"/>
              <a:gd name="connsiteY92" fmla="*/ 1216 h 3637550"/>
              <a:gd name="connsiteX93" fmla="*/ 2047481 w 4672893"/>
              <a:gd name="connsiteY93" fmla="*/ 11848 h 3637550"/>
              <a:gd name="connsiteX94" fmla="*/ 1728505 w 4672893"/>
              <a:gd name="connsiteY94" fmla="*/ 22481 h 3637550"/>
              <a:gd name="connsiteX95" fmla="*/ 1324467 w 4672893"/>
              <a:gd name="connsiteY95" fmla="*/ 30098 h 3637550"/>
              <a:gd name="connsiteX96" fmla="*/ 1090551 w 4672893"/>
              <a:gd name="connsiteY96" fmla="*/ 39249 h 3637550"/>
              <a:gd name="connsiteX97" fmla="*/ 1011520 w 4672893"/>
              <a:gd name="connsiteY97" fmla="*/ 37769 h 3637550"/>
              <a:gd name="connsiteX98" fmla="*/ 921965 w 4672893"/>
              <a:gd name="connsiteY98" fmla="*/ 43852 h 3637550"/>
              <a:gd name="connsiteX99" fmla="*/ 861237 w 4672893"/>
              <a:gd name="connsiteY99" fmla="*/ 49935 h 3637550"/>
              <a:gd name="connsiteX100" fmla="*/ 770147 w 4672893"/>
              <a:gd name="connsiteY100" fmla="*/ 51468 h 3637550"/>
              <a:gd name="connsiteX101" fmla="*/ 706352 w 4672893"/>
              <a:gd name="connsiteY101" fmla="*/ 59086 h 3637550"/>
              <a:gd name="connsiteX102" fmla="*/ 638006 w 4672893"/>
              <a:gd name="connsiteY102" fmla="*/ 69772 h 3637550"/>
              <a:gd name="connsiteX103" fmla="*/ 587912 w 4672893"/>
              <a:gd name="connsiteY103" fmla="*/ 77390 h 3637550"/>
              <a:gd name="connsiteX104" fmla="*/ 542312 w 4672893"/>
              <a:gd name="connsiteY104" fmla="*/ 75908 h 3637550"/>
              <a:gd name="connsiteX105" fmla="*/ 474022 w 4672893"/>
              <a:gd name="connsiteY105" fmla="*/ 88075 h 3637550"/>
              <a:gd name="connsiteX106" fmla="*/ 414828 w 4672893"/>
              <a:gd name="connsiteY106" fmla="*/ 97226 h 3637550"/>
              <a:gd name="connsiteX107" fmla="*/ 382878 w 4672893"/>
              <a:gd name="connsiteY107" fmla="*/ 104844 h 3637550"/>
              <a:gd name="connsiteX108" fmla="*/ 340347 w 4672893"/>
              <a:gd name="connsiteY108" fmla="*/ 117010 h 3637550"/>
              <a:gd name="connsiteX109" fmla="*/ 294802 w 4672893"/>
              <a:gd name="connsiteY109" fmla="*/ 142824 h 3637550"/>
              <a:gd name="connsiteX110" fmla="*/ 235608 w 4672893"/>
              <a:gd name="connsiteY110" fmla="*/ 162556 h 3637550"/>
              <a:gd name="connsiteX111" fmla="*/ 199109 w 4672893"/>
              <a:gd name="connsiteY111" fmla="*/ 205085 h 3637550"/>
              <a:gd name="connsiteX112" fmla="*/ 158112 w 4672893"/>
              <a:gd name="connsiteY112" fmla="*/ 235449 h 363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672893" h="3637550">
                <a:moveTo>
                  <a:pt x="158112" y="235449"/>
                </a:moveTo>
                <a:lnTo>
                  <a:pt x="135366" y="258196"/>
                </a:lnTo>
                <a:cubicBezTo>
                  <a:pt x="107013" y="275917"/>
                  <a:pt x="110495" y="287573"/>
                  <a:pt x="100348" y="306810"/>
                </a:cubicBezTo>
                <a:cubicBezTo>
                  <a:pt x="90201" y="326047"/>
                  <a:pt x="82081" y="347814"/>
                  <a:pt x="74481" y="373619"/>
                </a:cubicBezTo>
                <a:cubicBezTo>
                  <a:pt x="66881" y="399424"/>
                  <a:pt x="61335" y="427991"/>
                  <a:pt x="54749" y="461643"/>
                </a:cubicBezTo>
                <a:cubicBezTo>
                  <a:pt x="48163" y="495295"/>
                  <a:pt x="40291" y="532518"/>
                  <a:pt x="34966" y="575533"/>
                </a:cubicBezTo>
                <a:cubicBezTo>
                  <a:pt x="29641" y="618548"/>
                  <a:pt x="27613" y="672671"/>
                  <a:pt x="22799" y="719733"/>
                </a:cubicBezTo>
                <a:cubicBezTo>
                  <a:pt x="17985" y="766795"/>
                  <a:pt x="21944" y="794459"/>
                  <a:pt x="6083" y="857904"/>
                </a:cubicBezTo>
                <a:cubicBezTo>
                  <a:pt x="2539" y="992583"/>
                  <a:pt x="9" y="1134597"/>
                  <a:pt x="0" y="1266490"/>
                </a:cubicBezTo>
                <a:cubicBezTo>
                  <a:pt x="-9" y="1398383"/>
                  <a:pt x="16102" y="1498192"/>
                  <a:pt x="6030" y="1649262"/>
                </a:cubicBezTo>
                <a:cubicBezTo>
                  <a:pt x="9574" y="2141904"/>
                  <a:pt x="9773" y="2634581"/>
                  <a:pt x="16663" y="3127188"/>
                </a:cubicBezTo>
                <a:cubicBezTo>
                  <a:pt x="16907" y="3144668"/>
                  <a:pt x="32726" y="3183408"/>
                  <a:pt x="37928" y="3201616"/>
                </a:cubicBezTo>
                <a:cubicBezTo>
                  <a:pt x="43710" y="3221855"/>
                  <a:pt x="59717" y="3297833"/>
                  <a:pt x="69825" y="3307941"/>
                </a:cubicBezTo>
                <a:lnTo>
                  <a:pt x="91091" y="3329206"/>
                </a:lnTo>
                <a:cubicBezTo>
                  <a:pt x="116397" y="3405125"/>
                  <a:pt x="93705" y="3380568"/>
                  <a:pt x="144253" y="3414267"/>
                </a:cubicBezTo>
                <a:cubicBezTo>
                  <a:pt x="151341" y="3424899"/>
                  <a:pt x="155540" y="3438181"/>
                  <a:pt x="165518" y="3446164"/>
                </a:cubicBezTo>
                <a:cubicBezTo>
                  <a:pt x="174270" y="3453165"/>
                  <a:pt x="187391" y="3451785"/>
                  <a:pt x="197416" y="3456797"/>
                </a:cubicBezTo>
                <a:cubicBezTo>
                  <a:pt x="279865" y="3498022"/>
                  <a:pt x="181034" y="3461968"/>
                  <a:pt x="261211" y="3488695"/>
                </a:cubicBezTo>
                <a:cubicBezTo>
                  <a:pt x="295371" y="3522854"/>
                  <a:pt x="269018" y="3503796"/>
                  <a:pt x="325007" y="3520592"/>
                </a:cubicBezTo>
                <a:cubicBezTo>
                  <a:pt x="346477" y="3527033"/>
                  <a:pt x="388802" y="3541857"/>
                  <a:pt x="388802" y="3541857"/>
                </a:cubicBezTo>
                <a:cubicBezTo>
                  <a:pt x="399435" y="3548946"/>
                  <a:pt x="408954" y="3558089"/>
                  <a:pt x="420700" y="3563123"/>
                </a:cubicBezTo>
                <a:cubicBezTo>
                  <a:pt x="434131" y="3568879"/>
                  <a:pt x="448867" y="3571062"/>
                  <a:pt x="463230" y="3573755"/>
                </a:cubicBezTo>
                <a:cubicBezTo>
                  <a:pt x="505609" y="3581701"/>
                  <a:pt x="548291" y="3587932"/>
                  <a:pt x="590821" y="3595020"/>
                </a:cubicBezTo>
                <a:cubicBezTo>
                  <a:pt x="692565" y="3611977"/>
                  <a:pt x="649482" y="3606728"/>
                  <a:pt x="792839" y="3616285"/>
                </a:cubicBezTo>
                <a:cubicBezTo>
                  <a:pt x="1021778" y="3631547"/>
                  <a:pt x="1035635" y="3628857"/>
                  <a:pt x="1313835" y="3637550"/>
                </a:cubicBezTo>
                <a:cubicBezTo>
                  <a:pt x="1508765" y="3634006"/>
                  <a:pt x="1703898" y="3636495"/>
                  <a:pt x="1898625" y="3626918"/>
                </a:cubicBezTo>
                <a:cubicBezTo>
                  <a:pt x="1921014" y="3625817"/>
                  <a:pt x="1941156" y="3612742"/>
                  <a:pt x="1962421" y="3605653"/>
                </a:cubicBezTo>
                <a:cubicBezTo>
                  <a:pt x="1973053" y="3602109"/>
                  <a:pt x="1984993" y="3601237"/>
                  <a:pt x="1994318" y="3595020"/>
                </a:cubicBezTo>
                <a:cubicBezTo>
                  <a:pt x="2015583" y="3580843"/>
                  <a:pt x="2033868" y="3560572"/>
                  <a:pt x="2058114" y="3552490"/>
                </a:cubicBezTo>
                <a:lnTo>
                  <a:pt x="2090011" y="3541857"/>
                </a:lnTo>
                <a:lnTo>
                  <a:pt x="2132542" y="3478062"/>
                </a:lnTo>
                <a:cubicBezTo>
                  <a:pt x="2139630" y="3467429"/>
                  <a:pt x="2144771" y="3455200"/>
                  <a:pt x="2153807" y="3446164"/>
                </a:cubicBezTo>
                <a:lnTo>
                  <a:pt x="2185705" y="3414267"/>
                </a:lnTo>
                <a:cubicBezTo>
                  <a:pt x="2212425" y="3334101"/>
                  <a:pt x="2197049" y="3370092"/>
                  <a:pt x="2199241" y="3350471"/>
                </a:cubicBezTo>
                <a:cubicBezTo>
                  <a:pt x="2201433" y="3330850"/>
                  <a:pt x="2197212" y="3312005"/>
                  <a:pt x="2198856" y="3296540"/>
                </a:cubicBezTo>
                <a:cubicBezTo>
                  <a:pt x="2200500" y="3281075"/>
                  <a:pt x="2202017" y="3271859"/>
                  <a:pt x="2209105" y="3257682"/>
                </a:cubicBezTo>
                <a:cubicBezTo>
                  <a:pt x="2212649" y="3243505"/>
                  <a:pt x="2192386" y="3229813"/>
                  <a:pt x="2190358" y="3215152"/>
                </a:cubicBezTo>
                <a:cubicBezTo>
                  <a:pt x="2188330" y="3200491"/>
                  <a:pt x="2196515" y="3183767"/>
                  <a:pt x="2196935" y="3169718"/>
                </a:cubicBezTo>
                <a:cubicBezTo>
                  <a:pt x="2197355" y="3155669"/>
                  <a:pt x="2194294" y="3143072"/>
                  <a:pt x="2192878" y="3130860"/>
                </a:cubicBezTo>
                <a:cubicBezTo>
                  <a:pt x="2191462" y="3118648"/>
                  <a:pt x="2188017" y="3107175"/>
                  <a:pt x="2188437" y="3096443"/>
                </a:cubicBezTo>
                <a:cubicBezTo>
                  <a:pt x="2188857" y="3085711"/>
                  <a:pt x="2194302" y="3076167"/>
                  <a:pt x="2195398" y="3066467"/>
                </a:cubicBezTo>
                <a:cubicBezTo>
                  <a:pt x="2196494" y="3056767"/>
                  <a:pt x="2195753" y="3045621"/>
                  <a:pt x="2195013" y="3038241"/>
                </a:cubicBezTo>
                <a:cubicBezTo>
                  <a:pt x="2194273" y="3030861"/>
                  <a:pt x="2191761" y="3029374"/>
                  <a:pt x="2190957" y="3022186"/>
                </a:cubicBezTo>
                <a:cubicBezTo>
                  <a:pt x="2190153" y="3014998"/>
                  <a:pt x="2190508" y="3008292"/>
                  <a:pt x="2190188" y="2995112"/>
                </a:cubicBezTo>
                <a:cubicBezTo>
                  <a:pt x="2189868" y="2981932"/>
                  <a:pt x="2183452" y="2997383"/>
                  <a:pt x="2189035" y="2943103"/>
                </a:cubicBezTo>
                <a:cubicBezTo>
                  <a:pt x="2192579" y="2932470"/>
                  <a:pt x="2195703" y="2928378"/>
                  <a:pt x="2195995" y="2903861"/>
                </a:cubicBezTo>
                <a:cubicBezTo>
                  <a:pt x="2196287" y="2879344"/>
                  <a:pt x="2193006" y="2828281"/>
                  <a:pt x="2190786" y="2795999"/>
                </a:cubicBezTo>
                <a:cubicBezTo>
                  <a:pt x="2188566" y="2763717"/>
                  <a:pt x="2183541" y="2742096"/>
                  <a:pt x="2182673" y="2710170"/>
                </a:cubicBezTo>
                <a:cubicBezTo>
                  <a:pt x="2181805" y="2678244"/>
                  <a:pt x="2183385" y="2642681"/>
                  <a:pt x="2185577" y="2604442"/>
                </a:cubicBezTo>
                <a:cubicBezTo>
                  <a:pt x="2187769" y="2566203"/>
                  <a:pt x="2192472" y="2512855"/>
                  <a:pt x="2195824" y="2480737"/>
                </a:cubicBezTo>
                <a:cubicBezTo>
                  <a:pt x="2199176" y="2448619"/>
                  <a:pt x="2195056" y="2418820"/>
                  <a:pt x="2205688" y="2411732"/>
                </a:cubicBezTo>
                <a:cubicBezTo>
                  <a:pt x="2232415" y="2331553"/>
                  <a:pt x="2220385" y="2348875"/>
                  <a:pt x="2240874" y="2325518"/>
                </a:cubicBezTo>
                <a:cubicBezTo>
                  <a:pt x="2261363" y="2302161"/>
                  <a:pt x="2292348" y="2282769"/>
                  <a:pt x="2328623" y="2271588"/>
                </a:cubicBezTo>
                <a:cubicBezTo>
                  <a:pt x="2364898" y="2260407"/>
                  <a:pt x="2419927" y="2261722"/>
                  <a:pt x="2458522" y="2258434"/>
                </a:cubicBezTo>
                <a:cubicBezTo>
                  <a:pt x="2497117" y="2255146"/>
                  <a:pt x="2548069" y="2255900"/>
                  <a:pt x="2560192" y="2251859"/>
                </a:cubicBezTo>
                <a:lnTo>
                  <a:pt x="2637523" y="2234651"/>
                </a:lnTo>
                <a:lnTo>
                  <a:pt x="2735523" y="2238707"/>
                </a:lnTo>
                <a:cubicBezTo>
                  <a:pt x="2746156" y="2231619"/>
                  <a:pt x="2811453" y="2230039"/>
                  <a:pt x="2840867" y="2228459"/>
                </a:cubicBezTo>
                <a:cubicBezTo>
                  <a:pt x="2870281" y="2226879"/>
                  <a:pt x="2882978" y="2229583"/>
                  <a:pt x="2912007" y="2229227"/>
                </a:cubicBezTo>
                <a:cubicBezTo>
                  <a:pt x="2941036" y="2228871"/>
                  <a:pt x="2958885" y="2225520"/>
                  <a:pt x="3015044" y="2226324"/>
                </a:cubicBezTo>
                <a:cubicBezTo>
                  <a:pt x="3071203" y="2227128"/>
                  <a:pt x="3170916" y="2235235"/>
                  <a:pt x="3248960" y="2234053"/>
                </a:cubicBezTo>
                <a:lnTo>
                  <a:pt x="4418542" y="2223420"/>
                </a:lnTo>
                <a:cubicBezTo>
                  <a:pt x="4446895" y="2219876"/>
                  <a:pt x="4475662" y="2218775"/>
                  <a:pt x="4503602" y="2212788"/>
                </a:cubicBezTo>
                <a:cubicBezTo>
                  <a:pt x="4525520" y="2208091"/>
                  <a:pt x="4567398" y="2191523"/>
                  <a:pt x="4567398" y="2191523"/>
                </a:cubicBezTo>
                <a:cubicBezTo>
                  <a:pt x="4574486" y="2184434"/>
                  <a:pt x="4580643" y="2176272"/>
                  <a:pt x="4588663" y="2170257"/>
                </a:cubicBezTo>
                <a:cubicBezTo>
                  <a:pt x="4609109" y="2154922"/>
                  <a:pt x="4640875" y="2151345"/>
                  <a:pt x="4652458" y="2127727"/>
                </a:cubicBezTo>
                <a:cubicBezTo>
                  <a:pt x="4664041" y="2104109"/>
                  <a:pt x="4656631" y="2051583"/>
                  <a:pt x="4658163" y="2028546"/>
                </a:cubicBezTo>
                <a:cubicBezTo>
                  <a:pt x="4659695" y="2005509"/>
                  <a:pt x="4661891" y="2005822"/>
                  <a:pt x="4661651" y="1989504"/>
                </a:cubicBezTo>
                <a:cubicBezTo>
                  <a:pt x="4661411" y="1973186"/>
                  <a:pt x="4656777" y="1954256"/>
                  <a:pt x="4656721" y="1930637"/>
                </a:cubicBezTo>
                <a:cubicBezTo>
                  <a:pt x="4656666" y="1907018"/>
                  <a:pt x="4655881" y="1869538"/>
                  <a:pt x="4661318" y="1847792"/>
                </a:cubicBezTo>
                <a:cubicBezTo>
                  <a:pt x="4660469" y="1818645"/>
                  <a:pt x="4659621" y="1789498"/>
                  <a:pt x="4658772" y="1760351"/>
                </a:cubicBezTo>
                <a:cubicBezTo>
                  <a:pt x="4662316" y="1746174"/>
                  <a:pt x="4657639" y="1731682"/>
                  <a:pt x="4662260" y="1717819"/>
                </a:cubicBezTo>
                <a:cubicBezTo>
                  <a:pt x="4665804" y="1707187"/>
                  <a:pt x="4659824" y="1717986"/>
                  <a:pt x="4672893" y="1652585"/>
                </a:cubicBezTo>
                <a:cubicBezTo>
                  <a:pt x="4669349" y="1503729"/>
                  <a:pt x="4668185" y="1338093"/>
                  <a:pt x="4667022" y="1256023"/>
                </a:cubicBezTo>
                <a:cubicBezTo>
                  <a:pt x="4665859" y="1173953"/>
                  <a:pt x="4666682" y="1193861"/>
                  <a:pt x="4665916" y="1160164"/>
                </a:cubicBezTo>
                <a:cubicBezTo>
                  <a:pt x="4665150" y="1126467"/>
                  <a:pt x="4663377" y="1093222"/>
                  <a:pt x="4662426" y="1053839"/>
                </a:cubicBezTo>
                <a:cubicBezTo>
                  <a:pt x="4661475" y="1014456"/>
                  <a:pt x="4660368" y="960499"/>
                  <a:pt x="4660211" y="923867"/>
                </a:cubicBezTo>
                <a:cubicBezTo>
                  <a:pt x="4660054" y="887235"/>
                  <a:pt x="4661641" y="865545"/>
                  <a:pt x="4661484" y="834044"/>
                </a:cubicBezTo>
                <a:cubicBezTo>
                  <a:pt x="4661327" y="802543"/>
                  <a:pt x="4660404" y="774429"/>
                  <a:pt x="4659269" y="734862"/>
                </a:cubicBezTo>
                <a:cubicBezTo>
                  <a:pt x="4658134" y="695295"/>
                  <a:pt x="4655808" y="651574"/>
                  <a:pt x="4654673" y="596639"/>
                </a:cubicBezTo>
                <a:cubicBezTo>
                  <a:pt x="4653538" y="541704"/>
                  <a:pt x="4654599" y="442467"/>
                  <a:pt x="4652458" y="405253"/>
                </a:cubicBezTo>
                <a:cubicBezTo>
                  <a:pt x="4650317" y="368039"/>
                  <a:pt x="4644904" y="384132"/>
                  <a:pt x="4641825" y="373355"/>
                </a:cubicBezTo>
                <a:cubicBezTo>
                  <a:pt x="4637811" y="359304"/>
                  <a:pt x="4635392" y="344822"/>
                  <a:pt x="4631193" y="330825"/>
                </a:cubicBezTo>
                <a:cubicBezTo>
                  <a:pt x="4624752" y="309355"/>
                  <a:pt x="4617017" y="288294"/>
                  <a:pt x="4609928" y="267029"/>
                </a:cubicBezTo>
                <a:cubicBezTo>
                  <a:pt x="4606384" y="256397"/>
                  <a:pt x="4607220" y="243057"/>
                  <a:pt x="4599295" y="235132"/>
                </a:cubicBezTo>
                <a:lnTo>
                  <a:pt x="4524867" y="160704"/>
                </a:lnTo>
                <a:cubicBezTo>
                  <a:pt x="4503582" y="139419"/>
                  <a:pt x="4477725" y="110552"/>
                  <a:pt x="4450439" y="96909"/>
                </a:cubicBezTo>
                <a:cubicBezTo>
                  <a:pt x="4410599" y="76989"/>
                  <a:pt x="4375489" y="74346"/>
                  <a:pt x="4333481" y="65011"/>
                </a:cubicBezTo>
                <a:cubicBezTo>
                  <a:pt x="4319216" y="61841"/>
                  <a:pt x="4305002" y="58392"/>
                  <a:pt x="4290951" y="54378"/>
                </a:cubicBezTo>
                <a:cubicBezTo>
                  <a:pt x="4280174" y="51299"/>
                  <a:pt x="4270130" y="45450"/>
                  <a:pt x="4259053" y="43746"/>
                </a:cubicBezTo>
                <a:cubicBezTo>
                  <a:pt x="4223849" y="38330"/>
                  <a:pt x="4188170" y="36657"/>
                  <a:pt x="4152728" y="33113"/>
                </a:cubicBezTo>
                <a:cubicBezTo>
                  <a:pt x="4142095" y="29569"/>
                  <a:pt x="4131607" y="25560"/>
                  <a:pt x="4120830" y="22481"/>
                </a:cubicBezTo>
                <a:cubicBezTo>
                  <a:pt x="3989630" y="-15005"/>
                  <a:pt x="3926651" y="7109"/>
                  <a:pt x="3738058" y="1216"/>
                </a:cubicBezTo>
                <a:lnTo>
                  <a:pt x="2047481" y="11848"/>
                </a:lnTo>
                <a:cubicBezTo>
                  <a:pt x="1941103" y="12974"/>
                  <a:pt x="1849007" y="19439"/>
                  <a:pt x="1728505" y="22481"/>
                </a:cubicBezTo>
                <a:cubicBezTo>
                  <a:pt x="1608003" y="25523"/>
                  <a:pt x="1426783" y="24414"/>
                  <a:pt x="1324467" y="30098"/>
                </a:cubicBezTo>
                <a:cubicBezTo>
                  <a:pt x="1239181" y="40759"/>
                  <a:pt x="1142709" y="37971"/>
                  <a:pt x="1090551" y="39249"/>
                </a:cubicBezTo>
                <a:cubicBezTo>
                  <a:pt x="1038393" y="40527"/>
                  <a:pt x="1039618" y="37002"/>
                  <a:pt x="1011520" y="37769"/>
                </a:cubicBezTo>
                <a:cubicBezTo>
                  <a:pt x="983422" y="38536"/>
                  <a:pt x="947012" y="41824"/>
                  <a:pt x="921965" y="43852"/>
                </a:cubicBezTo>
                <a:cubicBezTo>
                  <a:pt x="896918" y="45880"/>
                  <a:pt x="886540" y="48666"/>
                  <a:pt x="861237" y="49935"/>
                </a:cubicBezTo>
                <a:cubicBezTo>
                  <a:pt x="835934" y="51204"/>
                  <a:pt x="791412" y="47924"/>
                  <a:pt x="770147" y="51468"/>
                </a:cubicBezTo>
                <a:cubicBezTo>
                  <a:pt x="748882" y="58556"/>
                  <a:pt x="725003" y="46652"/>
                  <a:pt x="706352" y="59086"/>
                </a:cubicBezTo>
                <a:lnTo>
                  <a:pt x="638006" y="69772"/>
                </a:lnTo>
                <a:cubicBezTo>
                  <a:pt x="627374" y="76860"/>
                  <a:pt x="603861" y="76367"/>
                  <a:pt x="587912" y="77390"/>
                </a:cubicBezTo>
                <a:cubicBezTo>
                  <a:pt x="571963" y="78413"/>
                  <a:pt x="561294" y="74127"/>
                  <a:pt x="542312" y="75908"/>
                </a:cubicBezTo>
                <a:cubicBezTo>
                  <a:pt x="523330" y="77689"/>
                  <a:pt x="495269" y="84522"/>
                  <a:pt x="474022" y="88075"/>
                </a:cubicBezTo>
                <a:cubicBezTo>
                  <a:pt x="452775" y="91628"/>
                  <a:pt x="430019" y="94431"/>
                  <a:pt x="414828" y="97226"/>
                </a:cubicBezTo>
                <a:cubicBezTo>
                  <a:pt x="399637" y="100021"/>
                  <a:pt x="395291" y="101547"/>
                  <a:pt x="382878" y="104844"/>
                </a:cubicBezTo>
                <a:cubicBezTo>
                  <a:pt x="370465" y="108141"/>
                  <a:pt x="355026" y="110680"/>
                  <a:pt x="340347" y="117010"/>
                </a:cubicBezTo>
                <a:cubicBezTo>
                  <a:pt x="325668" y="123340"/>
                  <a:pt x="312258" y="135233"/>
                  <a:pt x="294802" y="142824"/>
                </a:cubicBezTo>
                <a:cubicBezTo>
                  <a:pt x="277346" y="150415"/>
                  <a:pt x="245405" y="157113"/>
                  <a:pt x="235608" y="162556"/>
                </a:cubicBezTo>
                <a:cubicBezTo>
                  <a:pt x="213267" y="174968"/>
                  <a:pt x="223355" y="197004"/>
                  <a:pt x="199109" y="205085"/>
                </a:cubicBezTo>
                <a:lnTo>
                  <a:pt x="158112" y="235449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66768E-33FD-4396-9AB2-E92650F0F9B5}"/>
              </a:ext>
            </a:extLst>
          </p:cNvPr>
          <p:cNvSpPr txBox="1"/>
          <p:nvPr/>
        </p:nvSpPr>
        <p:spPr>
          <a:xfrm>
            <a:off x="830387" y="5582702"/>
            <a:ext cx="3564308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pt-BR" sz="3200" i="1" dirty="0" err="1"/>
              <a:t>Feature</a:t>
            </a:r>
            <a:r>
              <a:rPr lang="pt-BR" sz="3200" i="1" dirty="0"/>
              <a:t> </a:t>
            </a:r>
            <a:r>
              <a:rPr lang="pt-BR" sz="3200" i="1" dirty="0" err="1"/>
              <a:t>Engineering</a:t>
            </a:r>
            <a:endParaRPr lang="en-US" sz="3200" i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C69EAD-4A3B-46F4-AC15-BB1EBDF4F658}"/>
              </a:ext>
            </a:extLst>
          </p:cNvPr>
          <p:cNvCxnSpPr>
            <a:cxnSpLocks/>
            <a:stCxn id="30" idx="13"/>
            <a:endCxn id="31" idx="0"/>
          </p:cNvCxnSpPr>
          <p:nvPr/>
        </p:nvCxnSpPr>
        <p:spPr>
          <a:xfrm flipH="1">
            <a:off x="2612541" y="4614530"/>
            <a:ext cx="598489" cy="9681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1298C15-652E-40BB-B217-5D219B647BF6}"/>
              </a:ext>
            </a:extLst>
          </p:cNvPr>
          <p:cNvSpPr txBox="1"/>
          <p:nvPr/>
        </p:nvSpPr>
        <p:spPr>
          <a:xfrm>
            <a:off x="5992849" y="5582701"/>
            <a:ext cx="1602461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pt-BR" sz="3200" dirty="0"/>
              <a:t>Modelo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80241A-180E-4413-9C71-D72D23D58F8D}"/>
              </a:ext>
            </a:extLst>
          </p:cNvPr>
          <p:cNvSpPr txBox="1"/>
          <p:nvPr/>
        </p:nvSpPr>
        <p:spPr>
          <a:xfrm>
            <a:off x="9146892" y="5582700"/>
            <a:ext cx="1893524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pt-BR" sz="3200" dirty="0"/>
              <a:t>Resultado</a:t>
            </a:r>
            <a:endParaRPr lang="en-US" sz="3200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BDB6F3E-03F4-4645-905D-FB895BCAE995}"/>
              </a:ext>
            </a:extLst>
          </p:cNvPr>
          <p:cNvSpPr/>
          <p:nvPr/>
        </p:nvSpPr>
        <p:spPr>
          <a:xfrm>
            <a:off x="4618648" y="5698085"/>
            <a:ext cx="1162050" cy="38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2A62158-0D90-4F0E-895E-469FF2614F97}"/>
              </a:ext>
            </a:extLst>
          </p:cNvPr>
          <p:cNvSpPr/>
          <p:nvPr/>
        </p:nvSpPr>
        <p:spPr>
          <a:xfrm>
            <a:off x="7790076" y="5682187"/>
            <a:ext cx="1162050" cy="38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1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A712A71D-D25C-41A8-B1D8-1A17BBFC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2" y="0"/>
            <a:ext cx="1453859" cy="1502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DE7DA-571D-4D82-BB50-8A0AE882CF7A}"/>
              </a:ext>
            </a:extLst>
          </p:cNvPr>
          <p:cNvSpPr txBox="1"/>
          <p:nvPr/>
        </p:nvSpPr>
        <p:spPr>
          <a:xfrm>
            <a:off x="1841044" y="335849"/>
            <a:ext cx="5889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i="1" dirty="0" err="1"/>
              <a:t>Feature</a:t>
            </a:r>
            <a:r>
              <a:rPr lang="pt-BR" sz="4800" i="1" dirty="0"/>
              <a:t> </a:t>
            </a:r>
            <a:r>
              <a:rPr lang="pt-BR" sz="4800" i="1" dirty="0" err="1"/>
              <a:t>Engineering</a:t>
            </a:r>
            <a:endParaRPr lang="en-US" sz="48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F9560-3145-40D7-B54F-D2738E1979A7}"/>
              </a:ext>
            </a:extLst>
          </p:cNvPr>
          <p:cNvSpPr txBox="1"/>
          <p:nvPr/>
        </p:nvSpPr>
        <p:spPr>
          <a:xfrm>
            <a:off x="463658" y="1502695"/>
            <a:ext cx="977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Outliers</a:t>
            </a:r>
            <a:r>
              <a:rPr lang="pt-BR" b="1" dirty="0"/>
              <a:t> Categóricos: </a:t>
            </a:r>
            <a:r>
              <a:rPr lang="pt-BR" dirty="0"/>
              <a:t>Categorias que aparecem com pouca frequência agrupadas como ‘</a:t>
            </a:r>
            <a:r>
              <a:rPr lang="pt-BR" i="1" dirty="0" err="1"/>
              <a:t>other</a:t>
            </a:r>
            <a:r>
              <a:rPr lang="pt-BR" dirty="0"/>
              <a:t>’ (</a:t>
            </a:r>
            <a:r>
              <a:rPr lang="pt-BR" i="1" dirty="0" err="1"/>
              <a:t>Capping</a:t>
            </a:r>
            <a:r>
              <a:rPr lang="pt-BR" dirty="0"/>
              <a:t>) e </a:t>
            </a:r>
            <a:r>
              <a:rPr lang="pt-BR" i="1" dirty="0" err="1"/>
              <a:t>features</a:t>
            </a:r>
            <a:r>
              <a:rPr lang="pt-BR" dirty="0"/>
              <a:t> com pouca importância de acordo com o modelo.</a:t>
            </a:r>
            <a:r>
              <a:rPr lang="pt-BR" b="1" dirty="0"/>
              <a:t> 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8D07E5-BC2A-45A3-B994-835C5EBAEFC8}"/>
              </a:ext>
            </a:extLst>
          </p:cNvPr>
          <p:cNvSpPr txBox="1"/>
          <p:nvPr/>
        </p:nvSpPr>
        <p:spPr>
          <a:xfrm>
            <a:off x="463658" y="2996508"/>
            <a:ext cx="69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/>
              <a:t>Creating</a:t>
            </a:r>
            <a:r>
              <a:rPr lang="pt-BR" b="1" dirty="0"/>
              <a:t>: </a:t>
            </a:r>
            <a:r>
              <a:rPr lang="pt-BR" i="1" dirty="0" err="1"/>
              <a:t>Features</a:t>
            </a:r>
            <a:r>
              <a:rPr lang="pt-BR" dirty="0"/>
              <a:t> que parecem relevantes para o problema (subjetivo):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3757EF-ED22-45C5-B1BC-441846D9DC86}"/>
                  </a:ext>
                </a:extLst>
              </p:cNvPr>
              <p:cNvSpPr txBox="1"/>
              <p:nvPr/>
            </p:nvSpPr>
            <p:spPr>
              <a:xfrm>
                <a:off x="7517007" y="2976631"/>
                <a:ext cx="1997470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𝑏𝑜𝑟𝑟𝑜𝑤𝑒𝑑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3757EF-ED22-45C5-B1BC-441846D9D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007" y="2976631"/>
                <a:ext cx="1997470" cy="409086"/>
              </a:xfrm>
              <a:prstGeom prst="rect">
                <a:avLst/>
              </a:prstGeom>
              <a:blipFill>
                <a:blip r:embed="rId3"/>
                <a:stretch>
                  <a:fillRect l="-1524" r="-122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1BE3121-CE69-411D-A3E0-4F48E1A3778F}"/>
                  </a:ext>
                </a:extLst>
              </p:cNvPr>
              <p:cNvSpPr txBox="1"/>
              <p:nvPr/>
            </p:nvSpPr>
            <p:spPr>
              <a:xfrm>
                <a:off x="9955994" y="2956754"/>
                <a:ext cx="1419043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𝑐𝑟𝑒𝑑𝑖𝑡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1BE3121-CE69-411D-A3E0-4F48E1A37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94" y="2956754"/>
                <a:ext cx="1419043" cy="409086"/>
              </a:xfrm>
              <a:prstGeom prst="rect">
                <a:avLst/>
              </a:prstGeom>
              <a:blipFill>
                <a:blip r:embed="rId4"/>
                <a:stretch>
                  <a:fillRect l="-2575" r="-2146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688C8BE5-2474-4ED8-ABD1-C929B755B7F7}"/>
              </a:ext>
            </a:extLst>
          </p:cNvPr>
          <p:cNvSpPr txBox="1"/>
          <p:nvPr/>
        </p:nvSpPr>
        <p:spPr>
          <a:xfrm>
            <a:off x="463658" y="3753546"/>
            <a:ext cx="571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/>
              <a:t>Imputing</a:t>
            </a:r>
            <a:r>
              <a:rPr lang="pt-BR" b="1" dirty="0"/>
              <a:t>: </a:t>
            </a:r>
            <a:r>
              <a:rPr lang="pt-BR" dirty="0"/>
              <a:t>Usando valores médios para </a:t>
            </a:r>
            <a:r>
              <a:rPr lang="pt-BR" i="1" dirty="0" err="1"/>
              <a:t>features</a:t>
            </a:r>
            <a:r>
              <a:rPr lang="pt-BR" dirty="0"/>
              <a:t> numéricas.</a:t>
            </a:r>
            <a:endParaRPr lang="en-US" b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0DB3B83-4428-4D86-858E-9156F7457354}"/>
              </a:ext>
            </a:extLst>
          </p:cNvPr>
          <p:cNvGrpSpPr/>
          <p:nvPr/>
        </p:nvGrpSpPr>
        <p:grpSpPr>
          <a:xfrm>
            <a:off x="6827164" y="3517610"/>
            <a:ext cx="4215798" cy="1178955"/>
            <a:chOff x="4365018" y="4328296"/>
            <a:chExt cx="4314301" cy="11901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0715F31-B711-47DC-8A69-8535F8355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5018" y="4392114"/>
              <a:ext cx="1869829" cy="1117041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D7A33D8-B938-4918-BD0B-7E12DAB3F0DA}"/>
                </a:ext>
              </a:extLst>
            </p:cNvPr>
            <p:cNvSpPr/>
            <p:nvPr/>
          </p:nvSpPr>
          <p:spPr>
            <a:xfrm>
              <a:off x="5813732" y="4328296"/>
              <a:ext cx="504301" cy="1117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7B5A6F1-FFD0-4CEB-8A5A-6A77B3D3D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4117" y="4411991"/>
              <a:ext cx="1869830" cy="1106437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EF9C3CF-6E5C-4C91-85A7-8F9CC05EA465}"/>
                </a:ext>
              </a:extLst>
            </p:cNvPr>
            <p:cNvSpPr/>
            <p:nvPr/>
          </p:nvSpPr>
          <p:spPr>
            <a:xfrm>
              <a:off x="8175018" y="4384978"/>
              <a:ext cx="504301" cy="1117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7BC17C-2D45-4A3D-B9AE-E56924C16627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6318033" y="4886816"/>
              <a:ext cx="1856985" cy="5668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975B78-379C-459D-A136-623571940CF9}"/>
              </a:ext>
            </a:extLst>
          </p:cNvPr>
          <p:cNvSpPr txBox="1"/>
          <p:nvPr/>
        </p:nvSpPr>
        <p:spPr>
          <a:xfrm>
            <a:off x="458429" y="4511899"/>
            <a:ext cx="548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/>
              <a:t>Encoding</a:t>
            </a:r>
            <a:r>
              <a:rPr lang="pt-BR" b="1" dirty="0"/>
              <a:t>: </a:t>
            </a:r>
            <a:r>
              <a:rPr lang="pt-BR" i="1" dirty="0" err="1"/>
              <a:t>One</a:t>
            </a:r>
            <a:r>
              <a:rPr lang="pt-BR" i="1" dirty="0"/>
              <a:t>-Hot </a:t>
            </a:r>
            <a:r>
              <a:rPr lang="pt-BR" i="1" dirty="0" err="1"/>
              <a:t>Encoding</a:t>
            </a:r>
            <a:r>
              <a:rPr lang="pt-BR" i="1" dirty="0"/>
              <a:t> </a:t>
            </a:r>
            <a:r>
              <a:rPr lang="pt-BR" dirty="0"/>
              <a:t>para </a:t>
            </a:r>
            <a:r>
              <a:rPr lang="pt-BR" i="1" dirty="0" err="1"/>
              <a:t>features</a:t>
            </a:r>
            <a:r>
              <a:rPr lang="pt-BR" dirty="0"/>
              <a:t> categóricas.</a:t>
            </a:r>
            <a:endParaRPr lang="en-US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EF3BB3-F6BD-4E64-A81D-B66E56DCBA3E}"/>
              </a:ext>
            </a:extLst>
          </p:cNvPr>
          <p:cNvGrpSpPr/>
          <p:nvPr/>
        </p:nvGrpSpPr>
        <p:grpSpPr>
          <a:xfrm>
            <a:off x="554372" y="2099624"/>
            <a:ext cx="10737396" cy="583164"/>
            <a:chOff x="393295" y="1918472"/>
            <a:chExt cx="10737396" cy="58316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ABFBB80-111B-41F9-AA72-66C2FA13417B}"/>
                </a:ext>
              </a:extLst>
            </p:cNvPr>
            <p:cNvGrpSpPr/>
            <p:nvPr/>
          </p:nvGrpSpPr>
          <p:grpSpPr>
            <a:xfrm>
              <a:off x="393295" y="1918472"/>
              <a:ext cx="9841090" cy="571868"/>
              <a:chOff x="393295" y="1918472"/>
              <a:chExt cx="9841090" cy="57186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C16B8FC-8443-41F5-98A1-CF2506176FE7}"/>
                  </a:ext>
                </a:extLst>
              </p:cNvPr>
              <p:cNvSpPr/>
              <p:nvPr/>
            </p:nvSpPr>
            <p:spPr>
              <a:xfrm>
                <a:off x="8773986" y="1991719"/>
                <a:ext cx="1419043" cy="4425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[‘</a:t>
                </a:r>
                <a:r>
                  <a:rPr lang="pt-BR" sz="1200" dirty="0" err="1"/>
                  <a:t>facebook_profile</a:t>
                </a:r>
                <a:r>
                  <a:rPr lang="pt-BR" sz="1200" dirty="0"/>
                  <a:t>’] &lt; 1.000</a:t>
                </a:r>
                <a:endParaRPr lang="en-US" sz="1200" dirty="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7518D74-4254-4429-A61D-BF3166AB2933}"/>
                  </a:ext>
                </a:extLst>
              </p:cNvPr>
              <p:cNvGrpSpPr/>
              <p:nvPr/>
            </p:nvGrpSpPr>
            <p:grpSpPr>
              <a:xfrm>
                <a:off x="393295" y="1918472"/>
                <a:ext cx="8230381" cy="571868"/>
                <a:chOff x="393295" y="1918472"/>
                <a:chExt cx="8230381" cy="571868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5797D7D-9662-47F3-934C-8DBFE30EB16E}"/>
                    </a:ext>
                  </a:extLst>
                </p:cNvPr>
                <p:cNvGrpSpPr/>
                <p:nvPr/>
              </p:nvGrpSpPr>
              <p:grpSpPr>
                <a:xfrm>
                  <a:off x="393295" y="1918472"/>
                  <a:ext cx="8230381" cy="571868"/>
                  <a:chOff x="393295" y="1918472"/>
                  <a:chExt cx="8230381" cy="571868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28497A84-7B45-4BB8-A009-B00FD12C0CCF}"/>
                      </a:ext>
                    </a:extLst>
                  </p:cNvPr>
                  <p:cNvGrpSpPr/>
                  <p:nvPr/>
                </p:nvGrpSpPr>
                <p:grpSpPr>
                  <a:xfrm>
                    <a:off x="393295" y="1918472"/>
                    <a:ext cx="8230381" cy="571868"/>
                    <a:chOff x="393295" y="1918472"/>
                    <a:chExt cx="8230381" cy="57186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16E1C516-C2A4-46C0-880A-1BCEFC8BBC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3295" y="1943525"/>
                      <a:ext cx="8230381" cy="546815"/>
                      <a:chOff x="393295" y="1943525"/>
                      <a:chExt cx="8230381" cy="546815"/>
                    </a:xfrm>
                  </p:grpSpPr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5AEC4CBB-A963-459A-87A3-A1D1C0B15F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3295" y="1943525"/>
                        <a:ext cx="8230381" cy="546815"/>
                        <a:chOff x="283943" y="1819185"/>
                        <a:chExt cx="8230381" cy="546815"/>
                      </a:xfrm>
                    </p:grpSpPr>
                    <p:sp>
                      <p:nvSpPr>
                        <p:cNvPr id="3" name="Rectangle: Rounded Corners 2">
                          <a:extLst>
                            <a:ext uri="{FF2B5EF4-FFF2-40B4-BE49-F238E27FC236}">
                              <a16:creationId xmlns:a16="http://schemas.microsoft.com/office/drawing/2014/main" id="{D171AA94-833F-412C-BF57-C233BE450D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943" y="1860762"/>
                          <a:ext cx="971361" cy="453813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pt-BR" sz="1200" dirty="0"/>
                            <a:t>[‘score_1’] &lt; 10.000</a:t>
                          </a:r>
                          <a:endParaRPr lang="en-US" sz="1200" dirty="0"/>
                        </a:p>
                      </p:txBody>
                    </p:sp>
                    <p:sp>
                      <p:nvSpPr>
                        <p:cNvPr id="4" name="Rectangle: Rounded Corners 3">
                          <a:extLst>
                            <a:ext uri="{FF2B5EF4-FFF2-40B4-BE49-F238E27FC236}">
                              <a16:creationId xmlns:a16="http://schemas.microsoft.com/office/drawing/2014/main" id="{50A9EFB4-3567-439D-B838-ED147D7CD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20792" y="1860762"/>
                          <a:ext cx="971361" cy="44254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pt-BR" sz="1200" dirty="0"/>
                            <a:t>[‘score_2’] &lt; 1.000</a:t>
                          </a:r>
                          <a:endParaRPr lang="en-US" sz="1200" dirty="0"/>
                        </a:p>
                      </p:txBody>
                    </p:sp>
                    <p:sp>
                      <p:nvSpPr>
                        <p:cNvPr id="11" name="Rectangle: Rounded Corners 10">
                          <a:extLst>
                            <a:ext uri="{FF2B5EF4-FFF2-40B4-BE49-F238E27FC236}">
                              <a16:creationId xmlns:a16="http://schemas.microsoft.com/office/drawing/2014/main" id="{DD2C02CF-4EDC-4F06-ADCD-91B8A2DFB7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3611" y="1860762"/>
                          <a:ext cx="853734" cy="44254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pt-BR" sz="1200" dirty="0"/>
                            <a:t>[‘</a:t>
                          </a:r>
                          <a:r>
                            <a:rPr lang="pt-BR" sz="1200" dirty="0" err="1"/>
                            <a:t>reason</a:t>
                          </a:r>
                          <a:r>
                            <a:rPr lang="pt-BR" sz="1200" dirty="0"/>
                            <a:t>’] &lt; 1.000</a:t>
                          </a:r>
                          <a:endParaRPr lang="en-US" sz="1200" dirty="0"/>
                        </a:p>
                      </p:txBody>
                    </p:sp>
                    <p:sp>
                      <p:nvSpPr>
                        <p:cNvPr id="14" name="Rectangle: Rounded Corners 13">
                          <a:extLst>
                            <a:ext uri="{FF2B5EF4-FFF2-40B4-BE49-F238E27FC236}">
                              <a16:creationId xmlns:a16="http://schemas.microsoft.com/office/drawing/2014/main" id="{1E7FFAC1-AF58-4B34-86FF-4F836560BD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59097" y="1860762"/>
                          <a:ext cx="736950" cy="44254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pt-BR" sz="1200" dirty="0"/>
                            <a:t>[‘</a:t>
                          </a:r>
                          <a:r>
                            <a:rPr lang="pt-BR" sz="1200" dirty="0" err="1"/>
                            <a:t>state</a:t>
                          </a:r>
                          <a:r>
                            <a:rPr lang="pt-BR" sz="1200" dirty="0"/>
                            <a:t>’] &lt; 500</a:t>
                          </a:r>
                          <a:endParaRPr lang="en-US" sz="1200" dirty="0"/>
                        </a:p>
                      </p:txBody>
                    </p:sp>
                    <p:sp>
                      <p:nvSpPr>
                        <p:cNvPr id="16" name="Rectangle: Rounded Corners 15">
                          <a:extLst>
                            <a:ext uri="{FF2B5EF4-FFF2-40B4-BE49-F238E27FC236}">
                              <a16:creationId xmlns:a16="http://schemas.microsoft.com/office/drawing/2014/main" id="{88F81A4E-0220-4A8E-A6E4-F029DC9526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32894" y="1871319"/>
                          <a:ext cx="604103" cy="44254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pt-BR" sz="1200" dirty="0"/>
                            <a:t>[‘zip’] &lt; 500</a:t>
                          </a:r>
                          <a:endParaRPr lang="en-US" sz="1200" dirty="0"/>
                        </a:p>
                      </p:txBody>
                    </p:sp>
                    <p:sp>
                      <p:nvSpPr>
                        <p:cNvPr id="19" name="Rectangle: Rounded Corners 18">
                          <a:extLst>
                            <a:ext uri="{FF2B5EF4-FFF2-40B4-BE49-F238E27FC236}">
                              <a16:creationId xmlns:a16="http://schemas.microsoft.com/office/drawing/2014/main" id="{D7F8C6A1-5C59-48C4-B25C-5988BFFAB3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38159" y="1860762"/>
                          <a:ext cx="971361" cy="44254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pt-BR" sz="1200" dirty="0"/>
                            <a:t>[‘</a:t>
                          </a:r>
                          <a:r>
                            <a:rPr lang="pt-BR" sz="1200" dirty="0" err="1"/>
                            <a:t>channel</a:t>
                          </a:r>
                          <a:r>
                            <a:rPr lang="pt-BR" sz="1200" dirty="0"/>
                            <a:t>’] </a:t>
                          </a:r>
                          <a:endParaRPr lang="en-US" sz="1200" dirty="0"/>
                        </a:p>
                      </p:txBody>
                    </p:sp>
                    <p:sp>
                      <p:nvSpPr>
                        <p:cNvPr id="21" name="Rectangle: Rounded Corners 20">
                          <a:extLst>
                            <a:ext uri="{FF2B5EF4-FFF2-40B4-BE49-F238E27FC236}">
                              <a16:creationId xmlns:a16="http://schemas.microsoft.com/office/drawing/2014/main" id="{72F90677-63C5-4E3F-AB4D-93BAF95BC8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2080" y="1871319"/>
                          <a:ext cx="1045967" cy="44254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pt-BR" sz="1200" dirty="0"/>
                            <a:t>[‘</a:t>
                          </a:r>
                          <a:r>
                            <a:rPr lang="pt-BR" sz="1200" dirty="0" err="1"/>
                            <a:t>job_name</a:t>
                          </a:r>
                          <a:r>
                            <a:rPr lang="pt-BR" sz="1200" dirty="0"/>
                            <a:t>’] &lt; 100</a:t>
                          </a:r>
                          <a:endParaRPr lang="en-US" sz="1200" dirty="0"/>
                        </a:p>
                      </p:txBody>
                    </p:sp>
                    <p:sp>
                      <p:nvSpPr>
                        <p:cNvPr id="23" name="Rectangle: Rounded Corners 22">
                          <a:extLst>
                            <a:ext uri="{FF2B5EF4-FFF2-40B4-BE49-F238E27FC236}">
                              <a16:creationId xmlns:a16="http://schemas.microsoft.com/office/drawing/2014/main" id="{257A843D-4B7B-426A-BE49-147397DF9A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68357" y="1871319"/>
                          <a:ext cx="1045967" cy="44254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pt-BR" sz="1200" dirty="0"/>
                            <a:t>[‘</a:t>
                          </a:r>
                          <a:r>
                            <a:rPr lang="pt-BR" sz="1200" dirty="0" err="1"/>
                            <a:t>real_state</a:t>
                          </a:r>
                          <a:r>
                            <a:rPr lang="pt-BR" sz="1200" dirty="0"/>
                            <a:t>’] &lt; 1.000</a:t>
                          </a:r>
                          <a:endParaRPr lang="en-US" sz="1200" dirty="0"/>
                        </a:p>
                      </p:txBody>
                    </p:sp>
                    <p:sp>
                      <p:nvSpPr>
                        <p:cNvPr id="25" name="Multiplication Sign 24">
                          <a:extLst>
                            <a:ext uri="{FF2B5EF4-FFF2-40B4-BE49-F238E27FC236}">
                              <a16:creationId xmlns:a16="http://schemas.microsoft.com/office/drawing/2014/main" id="{84E50A2F-CE60-49BE-9A77-611F6DA44C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96047" y="1819185"/>
                          <a:ext cx="853734" cy="546815"/>
                        </a:xfrm>
                        <a:prstGeom prst="mathMultiply">
                          <a:avLst/>
                        </a:prstGeom>
                        <a:solidFill>
                          <a:srgbClr val="C00000">
                            <a:alpha val="34000"/>
                          </a:srgb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3" name="Multiplication Sign 12">
                        <a:extLst>
                          <a:ext uri="{FF2B5EF4-FFF2-40B4-BE49-F238E27FC236}">
                            <a16:creationId xmlns:a16="http://schemas.microsoft.com/office/drawing/2014/main" id="{EB7D116A-1245-489A-A71F-D60A9D1F2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9024" y="1943525"/>
                        <a:ext cx="853734" cy="546815"/>
                      </a:xfrm>
                      <a:prstGeom prst="mathMultiply">
                        <a:avLst/>
                      </a:prstGeom>
                      <a:solidFill>
                        <a:srgbClr val="C00000">
                          <a:alpha val="34000"/>
                        </a:srgb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7" name="Multiplication Sign 6">
                      <a:extLst>
                        <a:ext uri="{FF2B5EF4-FFF2-40B4-BE49-F238E27FC236}">
                          <a16:creationId xmlns:a16="http://schemas.microsoft.com/office/drawing/2014/main" id="{2CC9CDAB-88B8-48D7-A377-A60217516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830" y="1918472"/>
                      <a:ext cx="853734" cy="546815"/>
                    </a:xfrm>
                    <a:prstGeom prst="mathMultiply">
                      <a:avLst/>
                    </a:prstGeom>
                    <a:solidFill>
                      <a:srgbClr val="C00000">
                        <a:alpha val="34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24" name="Multiplication Sign 23">
                    <a:extLst>
                      <a:ext uri="{FF2B5EF4-FFF2-40B4-BE49-F238E27FC236}">
                        <a16:creationId xmlns:a16="http://schemas.microsoft.com/office/drawing/2014/main" id="{694B19D8-E483-44D5-9754-346FC68524E7}"/>
                      </a:ext>
                    </a:extLst>
                  </p:cNvPr>
                  <p:cNvSpPr/>
                  <p:nvPr/>
                </p:nvSpPr>
                <p:spPr>
                  <a:xfrm>
                    <a:off x="5299994" y="1943525"/>
                    <a:ext cx="853734" cy="546815"/>
                  </a:xfrm>
                  <a:prstGeom prst="mathMultiply">
                    <a:avLst/>
                  </a:prstGeom>
                  <a:solidFill>
                    <a:srgbClr val="C00000">
                      <a:alpha val="34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" name="Multiplication Sign 14">
                  <a:extLst>
                    <a:ext uri="{FF2B5EF4-FFF2-40B4-BE49-F238E27FC236}">
                      <a16:creationId xmlns:a16="http://schemas.microsoft.com/office/drawing/2014/main" id="{9C082D9D-07FC-4E81-894B-2479F0B72D45}"/>
                    </a:ext>
                  </a:extLst>
                </p:cNvPr>
                <p:cNvSpPr/>
                <p:nvPr/>
              </p:nvSpPr>
              <p:spPr>
                <a:xfrm>
                  <a:off x="6477548" y="1932968"/>
                  <a:ext cx="853734" cy="546815"/>
                </a:xfrm>
                <a:prstGeom prst="mathMultiply">
                  <a:avLst/>
                </a:prstGeom>
                <a:solidFill>
                  <a:srgbClr val="C00000">
                    <a:alpha val="34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" name="Multiplication Sign 29">
                <a:extLst>
                  <a:ext uri="{FF2B5EF4-FFF2-40B4-BE49-F238E27FC236}">
                    <a16:creationId xmlns:a16="http://schemas.microsoft.com/office/drawing/2014/main" id="{6FA92ECB-2E92-45E6-B8B6-22566BA6FCA4}"/>
                  </a:ext>
                </a:extLst>
              </p:cNvPr>
              <p:cNvSpPr/>
              <p:nvPr/>
            </p:nvSpPr>
            <p:spPr>
              <a:xfrm>
                <a:off x="8816558" y="1939585"/>
                <a:ext cx="1417827" cy="546815"/>
              </a:xfrm>
              <a:prstGeom prst="mathMultiply">
                <a:avLst/>
              </a:prstGeom>
              <a:solidFill>
                <a:srgbClr val="C00000">
                  <a:alpha val="3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BBE52F9-0501-412A-93BB-DC7847401D86}"/>
                </a:ext>
              </a:extLst>
            </p:cNvPr>
            <p:cNvSpPr/>
            <p:nvPr/>
          </p:nvSpPr>
          <p:spPr>
            <a:xfrm>
              <a:off x="10332060" y="1993297"/>
              <a:ext cx="736433" cy="442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[‘</a:t>
              </a:r>
              <a:r>
                <a:rPr lang="pt-BR" sz="1200" dirty="0" err="1"/>
                <a:t>sign</a:t>
              </a:r>
              <a:r>
                <a:rPr lang="pt-BR" sz="1200" dirty="0"/>
                <a:t>’] &lt; 1.000</a:t>
              </a:r>
              <a:endParaRPr lang="en-US" sz="1200" dirty="0"/>
            </a:p>
          </p:txBody>
        </p:sp>
        <p:sp>
          <p:nvSpPr>
            <p:cNvPr id="36" name="Multiplication Sign 35">
              <a:extLst>
                <a:ext uri="{FF2B5EF4-FFF2-40B4-BE49-F238E27FC236}">
                  <a16:creationId xmlns:a16="http://schemas.microsoft.com/office/drawing/2014/main" id="{A00EF695-35BC-42FA-8099-BB1F88310C35}"/>
                </a:ext>
              </a:extLst>
            </p:cNvPr>
            <p:cNvSpPr/>
            <p:nvPr/>
          </p:nvSpPr>
          <p:spPr>
            <a:xfrm>
              <a:off x="10276957" y="1954821"/>
              <a:ext cx="853734" cy="546815"/>
            </a:xfrm>
            <a:prstGeom prst="mathMultiply">
              <a:avLst/>
            </a:prstGeom>
            <a:solidFill>
              <a:srgbClr val="C00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AB13A12-390A-4334-8959-8B0492BBB701}"/>
              </a:ext>
            </a:extLst>
          </p:cNvPr>
          <p:cNvSpPr txBox="1"/>
          <p:nvPr/>
        </p:nvSpPr>
        <p:spPr>
          <a:xfrm>
            <a:off x="458428" y="5268937"/>
            <a:ext cx="690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err="1"/>
              <a:t>undersampling</a:t>
            </a:r>
            <a:r>
              <a:rPr lang="pt-BR" b="1" dirty="0"/>
              <a:t>: </a:t>
            </a:r>
            <a:r>
              <a:rPr lang="pt-BR" dirty="0"/>
              <a:t>Aplicação de </a:t>
            </a:r>
            <a:r>
              <a:rPr lang="pt-BR" i="1" dirty="0" err="1"/>
              <a:t>random</a:t>
            </a:r>
            <a:r>
              <a:rPr lang="pt-BR" i="1" dirty="0"/>
              <a:t> </a:t>
            </a:r>
            <a:r>
              <a:rPr lang="pt-BR" i="1" dirty="0" err="1"/>
              <a:t>undersampling</a:t>
            </a:r>
            <a:r>
              <a:rPr lang="pt-BR" dirty="0"/>
              <a:t> (pela carga computacional menor em comparação ao </a:t>
            </a:r>
            <a:r>
              <a:rPr lang="pt-BR" i="1" dirty="0" err="1"/>
              <a:t>oversampling</a:t>
            </a:r>
            <a:r>
              <a:rPr lang="pt-BR" dirty="0"/>
              <a:t>) para equilibrar as classes de default.</a:t>
            </a:r>
            <a:endParaRPr lang="en-US" b="1" dirty="0"/>
          </a:p>
        </p:txBody>
      </p:sp>
      <p:pic>
        <p:nvPicPr>
          <p:cNvPr id="44" name="Picture 43" descr="Chart, bar chart&#10;&#10;Description automatically generated">
            <a:extLst>
              <a:ext uri="{FF2B5EF4-FFF2-40B4-BE49-F238E27FC236}">
                <a16:creationId xmlns:a16="http://schemas.microsoft.com/office/drawing/2014/main" id="{F5C6B11A-ED9C-46BA-9940-B8C9FC740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52" y="4838961"/>
            <a:ext cx="2525754" cy="17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A712A71D-D25C-41A8-B1D8-1A17BBFC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2" y="0"/>
            <a:ext cx="1453859" cy="1502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DE7DA-571D-4D82-BB50-8A0AE882CF7A}"/>
              </a:ext>
            </a:extLst>
          </p:cNvPr>
          <p:cNvSpPr txBox="1"/>
          <p:nvPr/>
        </p:nvSpPr>
        <p:spPr>
          <a:xfrm>
            <a:off x="1841044" y="335849"/>
            <a:ext cx="301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Resultados</a:t>
            </a:r>
            <a:endParaRPr lang="en-US" sz="4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735DB5-A26B-4727-AAA0-132395C7D0E1}"/>
              </a:ext>
            </a:extLst>
          </p:cNvPr>
          <p:cNvGrpSpPr/>
          <p:nvPr/>
        </p:nvGrpSpPr>
        <p:grpSpPr>
          <a:xfrm>
            <a:off x="390480" y="2887682"/>
            <a:ext cx="10703706" cy="3970318"/>
            <a:chOff x="411745" y="1502695"/>
            <a:chExt cx="10703706" cy="39703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652665-0FA3-4303-AE56-08528F71EFD7}"/>
                </a:ext>
              </a:extLst>
            </p:cNvPr>
            <p:cNvSpPr txBox="1"/>
            <p:nvPr/>
          </p:nvSpPr>
          <p:spPr>
            <a:xfrm>
              <a:off x="411745" y="1502695"/>
              <a:ext cx="676523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Usando </a:t>
              </a:r>
              <a:r>
                <a:rPr lang="pt-BR" b="1" u="sng" dirty="0" err="1"/>
                <a:t>GridSearchCV</a:t>
              </a:r>
              <a:r>
                <a:rPr lang="pt-BR" b="1" dirty="0"/>
                <a:t> para encontrar os melhores parâmetros:</a:t>
              </a:r>
            </a:p>
            <a:p>
              <a:endParaRPr lang="pt-BR" b="1" dirty="0"/>
            </a:p>
            <a:p>
              <a:pPr lvl="1"/>
              <a:r>
                <a:rPr lang="pt-BR" b="1" dirty="0"/>
                <a:t>Regressão Logística: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b="1" dirty="0" err="1"/>
                <a:t>Penalty</a:t>
              </a:r>
              <a:r>
                <a:rPr lang="pt-BR" dirty="0"/>
                <a:t>: L1 Lasso </a:t>
              </a:r>
              <a:r>
                <a:rPr lang="pt-BR" dirty="0" err="1"/>
                <a:t>Regression</a:t>
              </a:r>
              <a:endParaRPr lang="pt-BR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b="1" dirty="0"/>
                <a:t>C: </a:t>
              </a:r>
              <a:r>
                <a:rPr lang="pt-BR" dirty="0"/>
                <a:t>0,6158 (Regularização)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b="1" dirty="0"/>
                <a:t>Solver: </a:t>
              </a:r>
              <a:r>
                <a:rPr lang="pt-BR" dirty="0" err="1"/>
                <a:t>Liblinear</a:t>
              </a:r>
              <a:endParaRPr lang="pt-BR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pt-BR" dirty="0"/>
            </a:p>
            <a:p>
              <a:pPr lvl="1"/>
              <a:endParaRPr lang="pt-BR" b="1" dirty="0"/>
            </a:p>
            <a:p>
              <a:pPr lvl="1"/>
              <a:r>
                <a:rPr lang="pt-BR" b="1" i="1" dirty="0" err="1"/>
                <a:t>Random</a:t>
              </a:r>
              <a:r>
                <a:rPr lang="pt-BR" b="1" i="1" dirty="0"/>
                <a:t> Forest</a:t>
              </a:r>
              <a:r>
                <a:rPr lang="pt-BR" b="1" dirty="0"/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b="1" dirty="0" err="1"/>
                <a:t>max_depth</a:t>
              </a:r>
              <a:r>
                <a:rPr lang="pt-BR" dirty="0"/>
                <a:t>: 14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b="1" dirty="0" err="1"/>
                <a:t>max_features</a:t>
              </a:r>
              <a:r>
                <a:rPr lang="pt-BR" b="1" dirty="0"/>
                <a:t>: </a:t>
              </a:r>
              <a:r>
                <a:rPr lang="pt-BR" dirty="0"/>
                <a:t>12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b="1" dirty="0" err="1"/>
                <a:t>min_sample_leaf</a:t>
              </a:r>
              <a:r>
                <a:rPr lang="pt-BR" b="1" dirty="0"/>
                <a:t>:</a:t>
              </a:r>
              <a:r>
                <a:rPr lang="pt-BR" dirty="0"/>
                <a:t> 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b="1" dirty="0" err="1"/>
                <a:t>n_estimators</a:t>
              </a:r>
              <a:r>
                <a:rPr lang="pt-BR" b="1" dirty="0"/>
                <a:t>: </a:t>
              </a:r>
              <a:r>
                <a:rPr lang="pt-BR" dirty="0"/>
                <a:t>150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101F875-152B-400F-B85F-B3AFDC513C69}"/>
                </a:ext>
              </a:extLst>
            </p:cNvPr>
            <p:cNvSpPr/>
            <p:nvPr/>
          </p:nvSpPr>
          <p:spPr>
            <a:xfrm>
              <a:off x="4479326" y="4173145"/>
              <a:ext cx="826321" cy="3721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FE1CF18-D980-4366-9F25-BC5646A043D6}"/>
                </a:ext>
              </a:extLst>
            </p:cNvPr>
            <p:cNvSpPr/>
            <p:nvPr/>
          </p:nvSpPr>
          <p:spPr>
            <a:xfrm>
              <a:off x="4479326" y="2511159"/>
              <a:ext cx="826321" cy="3721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2E62C7-488D-4B03-B941-B9C2BC68DA01}"/>
                </a:ext>
              </a:extLst>
            </p:cNvPr>
            <p:cNvSpPr txBox="1"/>
            <p:nvPr/>
          </p:nvSpPr>
          <p:spPr>
            <a:xfrm>
              <a:off x="5602388" y="2508352"/>
              <a:ext cx="144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Recall: </a:t>
              </a:r>
              <a:r>
                <a:rPr lang="pt-BR" dirty="0"/>
                <a:t>64,1%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45E18B-15E3-4A69-A687-8128EA53948A}"/>
                </a:ext>
              </a:extLst>
            </p:cNvPr>
            <p:cNvSpPr txBox="1"/>
            <p:nvPr/>
          </p:nvSpPr>
          <p:spPr>
            <a:xfrm>
              <a:off x="5602388" y="4173145"/>
              <a:ext cx="144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Recall: </a:t>
              </a:r>
              <a:r>
                <a:rPr lang="pt-BR" dirty="0"/>
                <a:t>64,9%</a:t>
              </a:r>
              <a:endParaRPr lang="en-US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5F244DD-1FFF-4B39-869B-A47B4C6CAE79}"/>
                </a:ext>
              </a:extLst>
            </p:cNvPr>
            <p:cNvSpPr/>
            <p:nvPr/>
          </p:nvSpPr>
          <p:spPr>
            <a:xfrm>
              <a:off x="7588722" y="2505545"/>
              <a:ext cx="826321" cy="3721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A47C4D9-6B67-4EBF-B272-AAA7FD4E95C5}"/>
                </a:ext>
              </a:extLst>
            </p:cNvPr>
            <p:cNvSpPr/>
            <p:nvPr/>
          </p:nvSpPr>
          <p:spPr>
            <a:xfrm>
              <a:off x="7588722" y="4173145"/>
              <a:ext cx="826321" cy="3721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6110A5-B992-43C6-ACBF-9AC749DC3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8895" y="3610456"/>
              <a:ext cx="1806556" cy="149471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78A71E-6030-4813-878F-3BA6A187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8895" y="1944259"/>
              <a:ext cx="1774296" cy="149471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9220FD-FF05-4720-A05B-009238E1BA61}"/>
              </a:ext>
            </a:extLst>
          </p:cNvPr>
          <p:cNvSpPr txBox="1"/>
          <p:nvPr/>
        </p:nvSpPr>
        <p:spPr>
          <a:xfrm>
            <a:off x="390480" y="1595025"/>
            <a:ext cx="3587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Split</a:t>
            </a:r>
            <a:r>
              <a:rPr lang="pt-BR" b="1" dirty="0"/>
              <a:t>: </a:t>
            </a:r>
            <a:r>
              <a:rPr lang="pt-BR" i="1" dirty="0"/>
              <a:t>Test-</a:t>
            </a:r>
            <a:r>
              <a:rPr lang="pt-BR" i="1" dirty="0" err="1"/>
              <a:t>Train</a:t>
            </a:r>
            <a:r>
              <a:rPr lang="pt-BR" i="1" dirty="0"/>
              <a:t> Split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random_state</a:t>
            </a:r>
            <a:r>
              <a:rPr lang="pt-BR" b="1" dirty="0"/>
              <a:t>: </a:t>
            </a:r>
            <a:r>
              <a:rPr lang="pt-BR" dirty="0"/>
              <a:t>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test_size</a:t>
            </a:r>
            <a:r>
              <a:rPr lang="pt-BR" b="1" dirty="0"/>
              <a:t>: </a:t>
            </a:r>
            <a:r>
              <a:rPr lang="pt-BR" dirty="0"/>
              <a:t>0.25 (padrão)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train_size</a:t>
            </a:r>
            <a:r>
              <a:rPr lang="pt-BR" b="1" dirty="0"/>
              <a:t>: </a:t>
            </a:r>
            <a:r>
              <a:rPr lang="pt-BR" dirty="0"/>
              <a:t>0.75 (padrão) </a:t>
            </a:r>
            <a:endParaRPr lang="en-US" dirty="0"/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7A2C7D0-4BA8-44A0-A6BC-E354C96A42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171977"/>
              </p:ext>
            </p:extLst>
          </p:nvPr>
        </p:nvGraphicFramePr>
        <p:xfrm>
          <a:off x="3521998" y="1499646"/>
          <a:ext cx="6085465" cy="134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2" name="Left Brace 41">
            <a:extLst>
              <a:ext uri="{FF2B5EF4-FFF2-40B4-BE49-F238E27FC236}">
                <a16:creationId xmlns:a16="http://schemas.microsoft.com/office/drawing/2014/main" id="{D1115A77-3A5A-457B-921C-9A8817A5389D}"/>
              </a:ext>
            </a:extLst>
          </p:cNvPr>
          <p:cNvSpPr/>
          <p:nvPr/>
        </p:nvSpPr>
        <p:spPr>
          <a:xfrm rot="10800000">
            <a:off x="8393777" y="1499645"/>
            <a:ext cx="236655" cy="617254"/>
          </a:xfrm>
          <a:prstGeom prst="leftBrace">
            <a:avLst>
              <a:gd name="adj1" fmla="val 8333"/>
              <a:gd name="adj2" fmla="val 4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B3A204-E93B-449A-98D2-B752F27DB5FA}"/>
              </a:ext>
            </a:extLst>
          </p:cNvPr>
          <p:cNvSpPr txBox="1"/>
          <p:nvPr/>
        </p:nvSpPr>
        <p:spPr>
          <a:xfrm>
            <a:off x="8850162" y="1623606"/>
            <a:ext cx="19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44.974 clientes</a:t>
            </a:r>
            <a:endParaRPr lang="en-US" dirty="0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B6CBE615-E2C3-4535-8E0C-B3B0853FF3CE}"/>
              </a:ext>
            </a:extLst>
          </p:cNvPr>
          <p:cNvSpPr/>
          <p:nvPr/>
        </p:nvSpPr>
        <p:spPr>
          <a:xfrm rot="10800000">
            <a:off x="8393777" y="2229780"/>
            <a:ext cx="236655" cy="617254"/>
          </a:xfrm>
          <a:prstGeom prst="leftBrace">
            <a:avLst>
              <a:gd name="adj1" fmla="val 8333"/>
              <a:gd name="adj2" fmla="val 4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A432F0-DA07-4BF2-A241-F1156E3AA116}"/>
              </a:ext>
            </a:extLst>
          </p:cNvPr>
          <p:cNvSpPr txBox="1"/>
          <p:nvPr/>
        </p:nvSpPr>
        <p:spPr>
          <a:xfrm>
            <a:off x="8845714" y="2352704"/>
            <a:ext cx="19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14.992 clientes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4470B2-12B3-4A74-9B44-2DEC90455DE3}"/>
              </a:ext>
            </a:extLst>
          </p:cNvPr>
          <p:cNvSpPr/>
          <p:nvPr/>
        </p:nvSpPr>
        <p:spPr>
          <a:xfrm>
            <a:off x="5545942" y="5417157"/>
            <a:ext cx="1574589" cy="6512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0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A712A71D-D25C-41A8-B1D8-1A17BBFC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2" y="0"/>
            <a:ext cx="1453859" cy="1502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DE7DA-571D-4D82-BB50-8A0AE882CF7A}"/>
              </a:ext>
            </a:extLst>
          </p:cNvPr>
          <p:cNvSpPr txBox="1"/>
          <p:nvPr/>
        </p:nvSpPr>
        <p:spPr>
          <a:xfrm>
            <a:off x="1841044" y="335849"/>
            <a:ext cx="679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Refinamentos e Melhorias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2498B-08E6-40CB-B0A3-C1F25E4FCF10}"/>
              </a:ext>
            </a:extLst>
          </p:cNvPr>
          <p:cNvSpPr txBox="1"/>
          <p:nvPr/>
        </p:nvSpPr>
        <p:spPr>
          <a:xfrm>
            <a:off x="554372" y="1838546"/>
            <a:ext cx="101100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Pontos para refinar os resultados:</a:t>
            </a:r>
          </a:p>
          <a:p>
            <a:endParaRPr lang="pt-BR" b="1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Selecionar mais cuidadosamente (com análise técnica) quais </a:t>
            </a:r>
            <a:r>
              <a:rPr lang="pt-BR" i="1" dirty="0" err="1"/>
              <a:t>features</a:t>
            </a:r>
            <a:r>
              <a:rPr lang="pt-BR" dirty="0"/>
              <a:t> remover e fazer um refinamento do ‘</a:t>
            </a:r>
            <a:r>
              <a:rPr lang="pt-BR" i="1" dirty="0" err="1"/>
              <a:t>capping</a:t>
            </a:r>
            <a:r>
              <a:rPr lang="pt-BR" dirty="0"/>
              <a:t>’.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Implementar ‘</a:t>
            </a:r>
            <a:r>
              <a:rPr lang="pt-BR" i="1" dirty="0" err="1"/>
              <a:t>Bucketing</a:t>
            </a:r>
            <a:r>
              <a:rPr lang="pt-BR" dirty="0"/>
              <a:t>’ para </a:t>
            </a:r>
            <a:r>
              <a:rPr lang="pt-BR" i="1" dirty="0" err="1"/>
              <a:t>features</a:t>
            </a:r>
            <a:r>
              <a:rPr lang="pt-BR" dirty="0"/>
              <a:t> numéricas com alta variação de ordens de grandeza.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Fazer tratamento de dados não preenchidos.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Condensar </a:t>
            </a:r>
            <a:r>
              <a:rPr lang="pt-BR" i="1" dirty="0" err="1"/>
              <a:t>features</a:t>
            </a:r>
            <a:r>
              <a:rPr lang="pt-BR" dirty="0"/>
              <a:t> que já estão incluídas em outras (ex. razão dívida/renda).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Fazer uma varredura mais fina (com mais tempo e/ou poder de processamento) de parâmetros iniciais dos modelos.</a:t>
            </a:r>
            <a:endParaRPr lang="pt-BR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367C491-169B-48CD-BACF-1BCCF59E170D}"/>
              </a:ext>
            </a:extLst>
          </p:cNvPr>
          <p:cNvSpPr/>
          <p:nvPr/>
        </p:nvSpPr>
        <p:spPr>
          <a:xfrm>
            <a:off x="2122782" y="5593364"/>
            <a:ext cx="826321" cy="37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EB552-53FE-4CD1-A305-43D03D6EBF68}"/>
              </a:ext>
            </a:extLst>
          </p:cNvPr>
          <p:cNvSpPr txBox="1"/>
          <p:nvPr/>
        </p:nvSpPr>
        <p:spPr>
          <a:xfrm>
            <a:off x="3334558" y="5218679"/>
            <a:ext cx="4549712" cy="12772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/>
                </a:solidFill>
              </a:rPr>
              <a:t>resultado final </a:t>
            </a:r>
            <a:r>
              <a:rPr lang="pt-BR" dirty="0"/>
              <a:t>encontra-se nos arquivos:</a:t>
            </a:r>
          </a:p>
          <a:p>
            <a:pPr>
              <a:spcAft>
                <a:spcPts val="1200"/>
              </a:spcAft>
            </a:pPr>
            <a:r>
              <a:rPr lang="pt-BR" b="1" dirty="0"/>
              <a:t>‘../prob_de_default_random_forest.csv’ e ‘../prob_de_default_logistic_regression.csv’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47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A712A71D-D25C-41A8-B1D8-1A17BBFC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2" y="0"/>
            <a:ext cx="1453859" cy="1502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DE7DA-571D-4D82-BB50-8A0AE882CF7A}"/>
              </a:ext>
            </a:extLst>
          </p:cNvPr>
          <p:cNvSpPr txBox="1"/>
          <p:nvPr/>
        </p:nvSpPr>
        <p:spPr>
          <a:xfrm>
            <a:off x="1841044" y="335849"/>
            <a:ext cx="679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Anexo A</a:t>
            </a:r>
            <a:endParaRPr lang="en-US" sz="480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F4985F6-9799-4405-8D7A-331D0501E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90" y="1166846"/>
            <a:ext cx="3780860" cy="272300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834EE3F-223A-4E28-AE2C-FC26BFD2F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98" y="1166846"/>
            <a:ext cx="3780858" cy="2723002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8F03EA4C-0F5D-4ADA-A6DA-73DEAED89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90" y="3955617"/>
            <a:ext cx="3780858" cy="2723002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9511870-6744-4761-A9FC-FD9F40BE4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98" y="3955617"/>
            <a:ext cx="3780858" cy="272300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215293-6C0E-4A8A-9527-A3E89FA570BD}"/>
              </a:ext>
            </a:extLst>
          </p:cNvPr>
          <p:cNvSpPr/>
          <p:nvPr/>
        </p:nvSpPr>
        <p:spPr>
          <a:xfrm>
            <a:off x="2556395" y="2375162"/>
            <a:ext cx="826321" cy="37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4ED215-7F14-479E-9707-35B5661CF86A}"/>
              </a:ext>
            </a:extLst>
          </p:cNvPr>
          <p:cNvSpPr/>
          <p:nvPr/>
        </p:nvSpPr>
        <p:spPr>
          <a:xfrm>
            <a:off x="2556395" y="5131048"/>
            <a:ext cx="826321" cy="37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7D193-CFA0-4536-9F52-A3B5ED3320A1}"/>
              </a:ext>
            </a:extLst>
          </p:cNvPr>
          <p:cNvSpPr txBox="1"/>
          <p:nvPr/>
        </p:nvSpPr>
        <p:spPr>
          <a:xfrm>
            <a:off x="935946" y="2238066"/>
            <a:ext cx="124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Regressão Logística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8DA00-8F64-479B-B9B7-FB7A28D57932}"/>
              </a:ext>
            </a:extLst>
          </p:cNvPr>
          <p:cNvSpPr txBox="1"/>
          <p:nvPr/>
        </p:nvSpPr>
        <p:spPr>
          <a:xfrm>
            <a:off x="886435" y="4993951"/>
            <a:ext cx="124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Random</a:t>
            </a:r>
            <a:r>
              <a:rPr lang="pt-BR" i="1" dirty="0"/>
              <a:t> Forest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1525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A712A71D-D25C-41A8-B1D8-1A17BBFC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2" y="0"/>
            <a:ext cx="1453859" cy="1502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DE7DA-571D-4D82-BB50-8A0AE882CF7A}"/>
              </a:ext>
            </a:extLst>
          </p:cNvPr>
          <p:cNvSpPr txBox="1"/>
          <p:nvPr/>
        </p:nvSpPr>
        <p:spPr>
          <a:xfrm>
            <a:off x="1841044" y="335849"/>
            <a:ext cx="679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Anexo B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EE8B5-A9AC-45EF-8E17-7337A2B6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86" y="4420076"/>
            <a:ext cx="3091454" cy="1737233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CB20D88-70F3-4B2C-84F5-E83E03568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53" y="0"/>
            <a:ext cx="74287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CB5314-DC5E-445E-8C45-FF048A4C104E}"/>
              </a:ext>
            </a:extLst>
          </p:cNvPr>
          <p:cNvSpPr txBox="1"/>
          <p:nvPr/>
        </p:nvSpPr>
        <p:spPr>
          <a:xfrm>
            <a:off x="922554" y="2384815"/>
            <a:ext cx="2789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Importância de cada </a:t>
            </a:r>
            <a:r>
              <a:rPr lang="pt-BR" i="1" dirty="0" err="1"/>
              <a:t>feature</a:t>
            </a:r>
            <a:r>
              <a:rPr lang="pt-BR" dirty="0"/>
              <a:t> pelo </a:t>
            </a:r>
            <a:r>
              <a:rPr lang="pt-BR" i="1" dirty="0" err="1"/>
              <a:t>Random</a:t>
            </a:r>
            <a:r>
              <a:rPr lang="pt-BR" i="1" dirty="0"/>
              <a:t> Forest</a:t>
            </a:r>
            <a:endParaRPr lang="en-US" i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FB93A1-1D3B-4E11-960B-4B4B6C8C5359}"/>
              </a:ext>
            </a:extLst>
          </p:cNvPr>
          <p:cNvSpPr/>
          <p:nvPr/>
        </p:nvSpPr>
        <p:spPr>
          <a:xfrm rot="5400000">
            <a:off x="1904452" y="3436827"/>
            <a:ext cx="826321" cy="37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9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C929F5"/>
      </a:accent2>
      <a:accent3>
        <a:srgbClr val="C163E7"/>
      </a:accent3>
      <a:accent4>
        <a:srgbClr val="BE42B5"/>
      </a:accent4>
      <a:accent5>
        <a:srgbClr val="5B9BD5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450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Google Sans</vt:lpstr>
      <vt:lpstr>Office Theme</vt:lpstr>
      <vt:lpstr>Estudo de Caso: Risco de Crédito “Grande Banco Brasileiro”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Caso: Risco de Crédito “Grande Banco Brasileiro”</dc:title>
  <dc:creator>Armando Rolins</dc:creator>
  <cp:lastModifiedBy>Armando Rolins</cp:lastModifiedBy>
  <cp:revision>1</cp:revision>
  <dcterms:created xsi:type="dcterms:W3CDTF">2020-11-15T15:38:14Z</dcterms:created>
  <dcterms:modified xsi:type="dcterms:W3CDTF">2020-11-17T04:27:51Z</dcterms:modified>
</cp:coreProperties>
</file>