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1">
          <p15:clr>
            <a:srgbClr val="A4A3A4"/>
          </p15:clr>
        </p15:guide>
        <p15:guide id="2" orient="horz" pos="2194">
          <p15:clr>
            <a:srgbClr val="A4A3A4"/>
          </p15:clr>
        </p15:guide>
        <p15:guide id="3" orient="horz" pos="2805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278">
          <p15:clr>
            <a:srgbClr val="A4A3A4"/>
          </p15:clr>
        </p15:guide>
        <p15:guide id="7" orient="horz" pos="2877">
          <p15:clr>
            <a:srgbClr val="A4A3A4"/>
          </p15:clr>
        </p15:guide>
        <p15:guide id="8" pos="3949">
          <p15:clr>
            <a:srgbClr val="A4A3A4"/>
          </p15:clr>
        </p15:guide>
        <p15:guide id="9" pos="2881">
          <p15:clr>
            <a:srgbClr val="A4A3A4"/>
          </p15:clr>
        </p15:guide>
        <p15:guide id="10" pos="3454">
          <p15:clr>
            <a:srgbClr val="A4A3A4"/>
          </p15:clr>
        </p15:guide>
        <p15:guide id="11" pos="5488">
          <p15:clr>
            <a:srgbClr val="A4A3A4"/>
          </p15:clr>
        </p15:guide>
        <p15:guide id="12" pos="278">
          <p15:clr>
            <a:srgbClr val="A4A3A4"/>
          </p15:clr>
        </p15:guide>
        <p15:guide id="13" pos="37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t9+0Uisj0AkgLkLuJm6OyBNi2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1" orient="horz"/>
        <p:guide pos="2194" orient="horz"/>
        <p:guide pos="2805" orient="horz"/>
        <p:guide pos="534" orient="horz"/>
        <p:guide pos="1620" orient="horz"/>
        <p:guide pos="278" orient="horz"/>
        <p:guide pos="2877" orient="horz"/>
        <p:guide pos="3949"/>
        <p:guide pos="2881"/>
        <p:guide pos="3454"/>
        <p:guide pos="5488"/>
        <p:guide pos="278"/>
        <p:guide pos="37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71ce1a1d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71ce1a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371ce1a1d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71ce1a1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71ce1a1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71ce1a1d8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71ce1a1d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371ce1a1d8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71ce1a1d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371ce1a1d8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71ce1a1d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71ce1a1d8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1ce1a1d8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1ce1a1d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71ce1a1d8_1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deutsch mit Foto">
  <p:cSld name="Titelfolie deutsch mit Fo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/>
          <p:nvPr>
            <p:ph idx="2" type="pic"/>
          </p:nvPr>
        </p:nvSpPr>
        <p:spPr>
          <a:xfrm>
            <a:off x="0" y="-1"/>
            <a:ext cx="9144000" cy="34829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31"/>
          <p:cNvSpPr txBox="1"/>
          <p:nvPr>
            <p:ph idx="1" type="subTitle"/>
          </p:nvPr>
        </p:nvSpPr>
        <p:spPr>
          <a:xfrm>
            <a:off x="332706" y="3609139"/>
            <a:ext cx="8270209" cy="363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type="ctrTitle"/>
          </p:nvPr>
        </p:nvSpPr>
        <p:spPr>
          <a:xfrm>
            <a:off x="442434" y="433916"/>
            <a:ext cx="8270209" cy="7958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" name="Google Shape;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5953" y="3916614"/>
            <a:ext cx="1956690" cy="9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0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>
            <a:off x="434753" y="957008"/>
            <a:ext cx="6926402" cy="349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Sub-Titel">
  <p:cSld name="Text / Sub-Tite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idx="1" type="body"/>
          </p:nvPr>
        </p:nvSpPr>
        <p:spPr>
          <a:xfrm>
            <a:off x="434982" y="957007"/>
            <a:ext cx="8277215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1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2" type="body"/>
          </p:nvPr>
        </p:nvSpPr>
        <p:spPr>
          <a:xfrm>
            <a:off x="434753" y="1500042"/>
            <a:ext cx="6926402" cy="295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Titel 2 Zeilen">
  <p:cSld name="Text / Titel 2 Zeile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" type="body"/>
          </p:nvPr>
        </p:nvSpPr>
        <p:spPr>
          <a:xfrm>
            <a:off x="434753" y="1500042"/>
            <a:ext cx="6926402" cy="295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type="ctrTitle"/>
          </p:nvPr>
        </p:nvSpPr>
        <p:spPr>
          <a:xfrm>
            <a:off x="438153" y="434455"/>
            <a:ext cx="8274047" cy="8341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spaltig">
  <p:cSld name="Text_2spaltig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3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" type="body"/>
          </p:nvPr>
        </p:nvSpPr>
        <p:spPr>
          <a:xfrm>
            <a:off x="434753" y="971176"/>
            <a:ext cx="3944064" cy="348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2" type="body"/>
          </p:nvPr>
        </p:nvSpPr>
        <p:spPr>
          <a:xfrm>
            <a:off x="4768136" y="971176"/>
            <a:ext cx="3944064" cy="348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spaltig / Sub-Titel">
  <p:cSld name="Text_2spaltig / Sub-Titel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434982" y="957007"/>
            <a:ext cx="8277215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4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2" type="body"/>
          </p:nvPr>
        </p:nvSpPr>
        <p:spPr>
          <a:xfrm>
            <a:off x="434753" y="1500042"/>
            <a:ext cx="3944064" cy="295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3" type="body"/>
          </p:nvPr>
        </p:nvSpPr>
        <p:spPr>
          <a:xfrm>
            <a:off x="4768136" y="1500042"/>
            <a:ext cx="3944064" cy="295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spaltig / Titel 2 Zeilen">
  <p:cSld name="Text_2spaltig / Titel 2 Zeile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5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type="ctrTitle"/>
          </p:nvPr>
        </p:nvSpPr>
        <p:spPr>
          <a:xfrm>
            <a:off x="438153" y="434455"/>
            <a:ext cx="8274047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434753" y="1343202"/>
            <a:ext cx="3944064" cy="3109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2" type="body"/>
          </p:nvPr>
        </p:nvSpPr>
        <p:spPr>
          <a:xfrm>
            <a:off x="4768136" y="1343202"/>
            <a:ext cx="3944064" cy="3109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Bild">
  <p:cSld name="Text_Bil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 txBox="1"/>
          <p:nvPr>
            <p:ph idx="1" type="body"/>
          </p:nvPr>
        </p:nvSpPr>
        <p:spPr>
          <a:xfrm>
            <a:off x="434754" y="957008"/>
            <a:ext cx="5568310" cy="349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6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6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/>
          <p:nvPr>
            <p:ph idx="2" type="pic"/>
          </p:nvPr>
        </p:nvSpPr>
        <p:spPr>
          <a:xfrm>
            <a:off x="6264530" y="956170"/>
            <a:ext cx="2447502" cy="361106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Bild / Sub-Titel">
  <p:cSld name="Text_Bild / Sub-Tite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/>
          <p:nvPr>
            <p:ph idx="1" type="body"/>
          </p:nvPr>
        </p:nvSpPr>
        <p:spPr>
          <a:xfrm>
            <a:off x="434982" y="957007"/>
            <a:ext cx="5568082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7"/>
          <p:cNvSpPr txBox="1"/>
          <p:nvPr>
            <p:ph idx="2" type="body"/>
          </p:nvPr>
        </p:nvSpPr>
        <p:spPr>
          <a:xfrm>
            <a:off x="434754" y="1500042"/>
            <a:ext cx="5568310" cy="295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7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7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7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7"/>
          <p:cNvSpPr/>
          <p:nvPr>
            <p:ph idx="3" type="pic"/>
          </p:nvPr>
        </p:nvSpPr>
        <p:spPr>
          <a:xfrm>
            <a:off x="6264530" y="956170"/>
            <a:ext cx="2447502" cy="3611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Bild / Titel 2 Zeilen">
  <p:cSld name="Text_Bild / Titel 2 Zeile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/>
          <p:nvPr>
            <p:ph idx="2" type="pic"/>
          </p:nvPr>
        </p:nvSpPr>
        <p:spPr>
          <a:xfrm>
            <a:off x="6264530" y="1343202"/>
            <a:ext cx="2447502" cy="32266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48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" type="body"/>
          </p:nvPr>
        </p:nvSpPr>
        <p:spPr>
          <a:xfrm>
            <a:off x="434754" y="1343202"/>
            <a:ext cx="5568310" cy="3109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8"/>
          <p:cNvSpPr txBox="1"/>
          <p:nvPr>
            <p:ph type="ctrTitle"/>
          </p:nvPr>
        </p:nvSpPr>
        <p:spPr>
          <a:xfrm>
            <a:off x="438153" y="434455"/>
            <a:ext cx="8274047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-Bilder">
  <p:cSld name="Text_2-Bil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/>
          <p:nvPr>
            <p:ph idx="2" type="pic"/>
          </p:nvPr>
        </p:nvSpPr>
        <p:spPr>
          <a:xfrm>
            <a:off x="6264530" y="956170"/>
            <a:ext cx="2447502" cy="174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49"/>
          <p:cNvSpPr/>
          <p:nvPr>
            <p:ph idx="3" type="pic"/>
          </p:nvPr>
        </p:nvSpPr>
        <p:spPr>
          <a:xfrm>
            <a:off x="6264530" y="2827418"/>
            <a:ext cx="2447502" cy="174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49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9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9"/>
          <p:cNvSpPr txBox="1"/>
          <p:nvPr>
            <p:ph idx="1" type="body"/>
          </p:nvPr>
        </p:nvSpPr>
        <p:spPr>
          <a:xfrm>
            <a:off x="434754" y="957008"/>
            <a:ext cx="5568310" cy="349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28624" y="2223490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/>
          <p:nvPr/>
        </p:nvSpPr>
        <p:spPr>
          <a:xfrm>
            <a:off x="216385" y="4104330"/>
            <a:ext cx="6805649" cy="1039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-Bilder / Sub-Titel">
  <p:cSld name="Text_2-Bilder / Sub-Tite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/>
          <p:nvPr>
            <p:ph idx="2" type="pic"/>
          </p:nvPr>
        </p:nvSpPr>
        <p:spPr>
          <a:xfrm>
            <a:off x="6264530" y="956170"/>
            <a:ext cx="2447502" cy="174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50"/>
          <p:cNvSpPr/>
          <p:nvPr>
            <p:ph idx="3" type="pic"/>
          </p:nvPr>
        </p:nvSpPr>
        <p:spPr>
          <a:xfrm>
            <a:off x="6264530" y="2827418"/>
            <a:ext cx="2447502" cy="174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34982" y="957007"/>
            <a:ext cx="5568082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50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0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0"/>
          <p:cNvSpPr txBox="1"/>
          <p:nvPr>
            <p:ph idx="4" type="body"/>
          </p:nvPr>
        </p:nvSpPr>
        <p:spPr>
          <a:xfrm>
            <a:off x="434754" y="1500042"/>
            <a:ext cx="5568310" cy="295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50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Diagramm">
  <p:cSld name="Text_Diagramm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1"/>
          <p:cNvSpPr txBox="1"/>
          <p:nvPr>
            <p:ph idx="1" type="body"/>
          </p:nvPr>
        </p:nvSpPr>
        <p:spPr>
          <a:xfrm>
            <a:off x="441893" y="957008"/>
            <a:ext cx="5568310" cy="3488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51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1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/>
          <p:nvPr>
            <p:ph idx="2" type="chart"/>
          </p:nvPr>
        </p:nvSpPr>
        <p:spPr>
          <a:xfrm>
            <a:off x="6251575" y="957007"/>
            <a:ext cx="2460625" cy="3588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Noto Sans Symbols"/>
              <a:buChar char="−"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1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Diagramm / Sub-Titel">
  <p:cSld name="Text_Diagramm / Sub-Titel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2"/>
          <p:cNvSpPr txBox="1"/>
          <p:nvPr>
            <p:ph idx="1" type="body"/>
          </p:nvPr>
        </p:nvSpPr>
        <p:spPr>
          <a:xfrm>
            <a:off x="434982" y="957007"/>
            <a:ext cx="5568082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2"/>
          <p:cNvSpPr txBox="1"/>
          <p:nvPr>
            <p:ph idx="2" type="body"/>
          </p:nvPr>
        </p:nvSpPr>
        <p:spPr>
          <a:xfrm>
            <a:off x="434754" y="1500042"/>
            <a:ext cx="5568310" cy="2945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2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2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2"/>
          <p:cNvSpPr/>
          <p:nvPr>
            <p:ph idx="3" type="chart"/>
          </p:nvPr>
        </p:nvSpPr>
        <p:spPr>
          <a:xfrm>
            <a:off x="6251575" y="957007"/>
            <a:ext cx="2460625" cy="3588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Noto Sans Symbols"/>
              <a:buChar char="−"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2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Diagramm / Titel 2 Zeilen">
  <p:cSld name="Text_Diagramm / Titel 2 Zeile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3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3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3"/>
          <p:cNvSpPr txBox="1"/>
          <p:nvPr>
            <p:ph idx="1" type="body"/>
          </p:nvPr>
        </p:nvSpPr>
        <p:spPr>
          <a:xfrm>
            <a:off x="434754" y="1343204"/>
            <a:ext cx="5568310" cy="310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3"/>
          <p:cNvSpPr txBox="1"/>
          <p:nvPr>
            <p:ph type="ctrTitle"/>
          </p:nvPr>
        </p:nvSpPr>
        <p:spPr>
          <a:xfrm>
            <a:off x="438153" y="434455"/>
            <a:ext cx="8274047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3"/>
          <p:cNvSpPr/>
          <p:nvPr>
            <p:ph idx="2" type="chart"/>
          </p:nvPr>
        </p:nvSpPr>
        <p:spPr>
          <a:xfrm>
            <a:off x="6251575" y="1343203"/>
            <a:ext cx="2460625" cy="3202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Noto Sans Symbols"/>
              <a:buChar char="−"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vollflächig">
  <p:cSld name="Bild vollflächig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4"/>
          <p:cNvSpPr/>
          <p:nvPr>
            <p:ph idx="2" type="pic"/>
          </p:nvPr>
        </p:nvSpPr>
        <p:spPr>
          <a:xfrm>
            <a:off x="434841" y="961153"/>
            <a:ext cx="8277359" cy="34917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54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4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4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vollflächig / Titel 2 Zeilen">
  <p:cSld name="Bild vollflächig / Titel 2 Zeile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5"/>
          <p:cNvSpPr/>
          <p:nvPr>
            <p:ph idx="2" type="pic"/>
          </p:nvPr>
        </p:nvSpPr>
        <p:spPr>
          <a:xfrm>
            <a:off x="434841" y="1343202"/>
            <a:ext cx="8277359" cy="31097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55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5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5"/>
          <p:cNvSpPr txBox="1"/>
          <p:nvPr>
            <p:ph type="ctrTitle"/>
          </p:nvPr>
        </p:nvSpPr>
        <p:spPr>
          <a:xfrm>
            <a:off x="438153" y="434455"/>
            <a:ext cx="8274047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vollflächig / ohne Titel">
  <p:cSld name="Bild vollflächig / ohne Titel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6"/>
          <p:cNvSpPr/>
          <p:nvPr>
            <p:ph idx="2" type="pic"/>
          </p:nvPr>
        </p:nvSpPr>
        <p:spPr>
          <a:xfrm>
            <a:off x="434841" y="434455"/>
            <a:ext cx="8277359" cy="40184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3" name="Google Shape;173;p56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6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">
  <p:cSld name="Kontak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7"/>
          <p:cNvSpPr txBox="1"/>
          <p:nvPr>
            <p:ph idx="1" type="body"/>
          </p:nvPr>
        </p:nvSpPr>
        <p:spPr>
          <a:xfrm>
            <a:off x="448332" y="957008"/>
            <a:ext cx="6645448" cy="349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228600" lvl="0" marL="457200" algn="l">
              <a:lnSpc>
                <a:spcPct val="1325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7"/>
          <p:cNvSpPr txBox="1"/>
          <p:nvPr/>
        </p:nvSpPr>
        <p:spPr>
          <a:xfrm>
            <a:off x="448332" y="4633834"/>
            <a:ext cx="8263865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7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7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Kontakt">
  <p:cSld name="1_Kontak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228600" lvl="0" marL="457200" algn="l">
              <a:lnSpc>
                <a:spcPct val="1325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Char char="−"/>
              <a:defRPr sz="16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">
  <p:cSld name="1_Section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"/>
          <p:cNvSpPr txBox="1"/>
          <p:nvPr>
            <p:ph type="title"/>
          </p:nvPr>
        </p:nvSpPr>
        <p:spPr>
          <a:xfrm>
            <a:off x="428624" y="2223490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9"/>
          <p:cNvSpPr/>
          <p:nvPr/>
        </p:nvSpPr>
        <p:spPr>
          <a:xfrm>
            <a:off x="216385" y="4104330"/>
            <a:ext cx="6805649" cy="1039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">
  <p:cSld name="2_Section">
    <p:bg>
      <p:bgPr>
        <a:solidFill>
          <a:srgbClr val="FFB85D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428624" y="2223490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/>
          <p:nvPr/>
        </p:nvSpPr>
        <p:spPr>
          <a:xfrm>
            <a:off x="216385" y="4104330"/>
            <a:ext cx="6805649" cy="1039170"/>
          </a:xfrm>
          <a:prstGeom prst="rect">
            <a:avLst/>
          </a:prstGeom>
          <a:solidFill>
            <a:srgbClr val="FFB85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410268" y="2710682"/>
            <a:ext cx="8277218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_Diagramm / Sub-Titel">
  <p:cSld name="1_Text_Diagramm / Sub-Titel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0"/>
          <p:cNvSpPr txBox="1"/>
          <p:nvPr>
            <p:ph idx="1" type="body"/>
          </p:nvPr>
        </p:nvSpPr>
        <p:spPr>
          <a:xfrm>
            <a:off x="434982" y="2554162"/>
            <a:ext cx="8277218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BBA00"/>
              </a:buClr>
              <a:buSzPts val="1800"/>
              <a:buChar char="−"/>
              <a:defRPr b="1" sz="1800">
                <a:solidFill>
                  <a:srgbClr val="FBB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60"/>
          <p:cNvSpPr txBox="1"/>
          <p:nvPr>
            <p:ph type="ctrTitle"/>
          </p:nvPr>
        </p:nvSpPr>
        <p:spPr>
          <a:xfrm>
            <a:off x="438153" y="2082663"/>
            <a:ext cx="8274047" cy="40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0"/>
          <p:cNvSpPr/>
          <p:nvPr/>
        </p:nvSpPr>
        <p:spPr>
          <a:xfrm>
            <a:off x="216385" y="4104330"/>
            <a:ext cx="6805649" cy="1039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1"/>
          <p:cNvSpPr txBox="1"/>
          <p:nvPr>
            <p:ph type="title"/>
          </p:nvPr>
        </p:nvSpPr>
        <p:spPr>
          <a:xfrm>
            <a:off x="457735" y="360306"/>
            <a:ext cx="8228533" cy="589483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76375" spcFirstLastPara="1" rIns="76375" wrap="square" tIns="38175">
            <a:noAutofit/>
          </a:bodyPr>
          <a:lstStyle>
            <a:lvl1pPr lvl="0" algn="l">
              <a:lnSpc>
                <a:spcPct val="190412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1575"/>
              <a:buFont typeface="Verdana"/>
              <a:buNone/>
              <a:defRPr b="1" sz="1575" cap="none">
                <a:solidFill>
                  <a:srgbClr val="00376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1"/>
          <p:cNvSpPr txBox="1"/>
          <p:nvPr>
            <p:ph idx="1" type="body"/>
          </p:nvPr>
        </p:nvSpPr>
        <p:spPr>
          <a:xfrm>
            <a:off x="457200" y="1198960"/>
            <a:ext cx="8229600" cy="339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Clr>
                <a:srgbClr val="00376C"/>
              </a:buClr>
              <a:buSzPts val="1350"/>
              <a:buChar char="−"/>
              <a:defRPr sz="1350">
                <a:solidFill>
                  <a:srgbClr val="00376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rgbClr val="00376C"/>
              </a:buClr>
              <a:buSzPts val="1050"/>
              <a:buChar char="−"/>
              <a:defRPr sz="1050">
                <a:solidFill>
                  <a:srgbClr val="00376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rgbClr val="00376C"/>
              </a:buClr>
              <a:buSzPts val="1050"/>
              <a:buChar char="−"/>
              <a:defRPr sz="1050">
                <a:solidFill>
                  <a:srgbClr val="00376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rgbClr val="00376C"/>
              </a:buClr>
              <a:buSzPts val="1050"/>
              <a:buChar char="–"/>
              <a:defRPr sz="1050">
                <a:solidFill>
                  <a:srgbClr val="00376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rgbClr val="00376C"/>
              </a:buClr>
              <a:buSzPts val="1050"/>
              <a:buChar char="»"/>
              <a:defRPr sz="1050">
                <a:solidFill>
                  <a:srgbClr val="00376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KUS_300dpi_CMYK.jpg" id="194" name="Google Shape;19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989" y="4719637"/>
            <a:ext cx="1193800" cy="27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2"/>
          <p:cNvSpPr txBox="1"/>
          <p:nvPr>
            <p:ph idx="1" type="body"/>
          </p:nvPr>
        </p:nvSpPr>
        <p:spPr>
          <a:xfrm>
            <a:off x="439739" y="1073946"/>
            <a:ext cx="8247062" cy="331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62"/>
          <p:cNvSpPr txBox="1"/>
          <p:nvPr>
            <p:ph idx="12" type="sldNum"/>
          </p:nvPr>
        </p:nvSpPr>
        <p:spPr>
          <a:xfrm>
            <a:off x="0" y="4744643"/>
            <a:ext cx="9144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C NGNI_Inhalt_Text 1spaltig">
  <p:cSld name="CC NGNI_Inhalt_Text 1spaltig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3"/>
          <p:cNvSpPr txBox="1"/>
          <p:nvPr>
            <p:ph type="title"/>
          </p:nvPr>
        </p:nvSpPr>
        <p:spPr>
          <a:xfrm>
            <a:off x="438562" y="334566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66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3"/>
          <p:cNvSpPr txBox="1"/>
          <p:nvPr>
            <p:ph idx="1" type="body"/>
          </p:nvPr>
        </p:nvSpPr>
        <p:spPr>
          <a:xfrm>
            <a:off x="432000" y="1286541"/>
            <a:ext cx="8280000" cy="3395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4"/>
          <p:cNvSpPr txBox="1"/>
          <p:nvPr>
            <p:ph type="title"/>
          </p:nvPr>
        </p:nvSpPr>
        <p:spPr>
          <a:xfrm>
            <a:off x="438562" y="334566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66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11" type="ftr"/>
          </p:nvPr>
        </p:nvSpPr>
        <p:spPr>
          <a:xfrm>
            <a:off x="388561" y="141600"/>
            <a:ext cx="8366881" cy="57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_2 Spalten">
  <p:cSld name="Titel und Inhalt_2 Spalte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 txBox="1"/>
          <p:nvPr>
            <p:ph idx="1" type="body"/>
          </p:nvPr>
        </p:nvSpPr>
        <p:spPr>
          <a:xfrm>
            <a:off x="285721" y="964395"/>
            <a:ext cx="8461163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Char char="−"/>
              <a:defRPr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3850" lvl="1" marL="914400" algn="l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−"/>
              <a:defRPr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Char char="−"/>
              <a:defRPr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»"/>
              <a:defRPr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65"/>
          <p:cNvSpPr txBox="1"/>
          <p:nvPr>
            <p:ph type="title"/>
          </p:nvPr>
        </p:nvSpPr>
        <p:spPr>
          <a:xfrm>
            <a:off x="285721" y="514350"/>
            <a:ext cx="8515380" cy="28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181757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Font typeface="Tahoma"/>
              <a:buNone/>
              <a:defRPr b="0" i="0" sz="165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_CONTENT_BULLETPOINTS">
  <p:cSld name="AV_CONTENT_BULLETPOIN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6"/>
          <p:cNvSpPr txBox="1"/>
          <p:nvPr>
            <p:ph type="title"/>
          </p:nvPr>
        </p:nvSpPr>
        <p:spPr>
          <a:xfrm>
            <a:off x="432000" y="540000"/>
            <a:ext cx="8280000" cy="27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6"/>
          <p:cNvSpPr txBox="1"/>
          <p:nvPr>
            <p:ph idx="1" type="body"/>
          </p:nvPr>
        </p:nvSpPr>
        <p:spPr>
          <a:xfrm>
            <a:off x="432000" y="1286541"/>
            <a:ext cx="82800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6"/>
          <p:cNvSpPr txBox="1"/>
          <p:nvPr>
            <p:ph idx="2" type="body"/>
          </p:nvPr>
        </p:nvSpPr>
        <p:spPr>
          <a:xfrm>
            <a:off x="431800" y="814388"/>
            <a:ext cx="8280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08700"/>
              </a:buClr>
              <a:buSzPts val="1650"/>
              <a:buNone/>
              <a:defRPr sz="1650">
                <a:solidFill>
                  <a:srgbClr val="F08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3020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AutoNum type="arabicPeriod"/>
              <a:defRPr sz="16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AutoNum type="arabicPeriod"/>
              <a:defRPr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AutoNum type="arabicPeriod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deutsch">
  <p:cSld name="Titelfolie deutsch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/>
          <p:nvPr/>
        </p:nvSpPr>
        <p:spPr>
          <a:xfrm>
            <a:off x="0" y="2"/>
            <a:ext cx="9144000" cy="3482902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5"/>
          <p:cNvSpPr txBox="1"/>
          <p:nvPr>
            <p:ph idx="1" type="subTitle"/>
          </p:nvPr>
        </p:nvSpPr>
        <p:spPr>
          <a:xfrm>
            <a:off x="442434" y="3609139"/>
            <a:ext cx="8270209" cy="363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35"/>
          <p:cNvSpPr txBox="1"/>
          <p:nvPr>
            <p:ph type="ctrTitle"/>
          </p:nvPr>
        </p:nvSpPr>
        <p:spPr>
          <a:xfrm>
            <a:off x="442434" y="433916"/>
            <a:ext cx="8270209" cy="7958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35"/>
          <p:cNvPicPr preferRelativeResize="0"/>
          <p:nvPr/>
        </p:nvPicPr>
        <p:blipFill rotWithShape="1">
          <a:blip r:embed="rId2">
            <a:alphaModFix/>
          </a:blip>
          <a:srcRect b="35852" l="1320" r="2805" t="0"/>
          <a:stretch/>
        </p:blipFill>
        <p:spPr>
          <a:xfrm>
            <a:off x="-1" y="1207019"/>
            <a:ext cx="9144001" cy="227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953" y="3916614"/>
            <a:ext cx="1956690" cy="9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englisch">
  <p:cSld name="Titelfolie englis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/>
          <p:nvPr/>
        </p:nvSpPr>
        <p:spPr>
          <a:xfrm>
            <a:off x="0" y="2"/>
            <a:ext cx="9144000" cy="3482902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6"/>
          <p:cNvSpPr txBox="1"/>
          <p:nvPr>
            <p:ph idx="1" type="subTitle"/>
          </p:nvPr>
        </p:nvSpPr>
        <p:spPr>
          <a:xfrm>
            <a:off x="442434" y="3609139"/>
            <a:ext cx="8270209" cy="363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type="ctrTitle"/>
          </p:nvPr>
        </p:nvSpPr>
        <p:spPr>
          <a:xfrm>
            <a:off x="442434" y="433916"/>
            <a:ext cx="8270209" cy="7958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36"/>
          <p:cNvPicPr preferRelativeResize="0"/>
          <p:nvPr/>
        </p:nvPicPr>
        <p:blipFill rotWithShape="1">
          <a:blip r:embed="rId2">
            <a:alphaModFix/>
          </a:blip>
          <a:srcRect b="35852" l="1320" r="2805" t="0"/>
          <a:stretch/>
        </p:blipFill>
        <p:spPr>
          <a:xfrm>
            <a:off x="-1" y="1207019"/>
            <a:ext cx="9144001" cy="227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953" y="3916614"/>
            <a:ext cx="1956690" cy="9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englisch mit Foto">
  <p:cSld name="Titelfolie englisch mit F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/>
          <p:nvPr>
            <p:ph idx="2" type="pic"/>
          </p:nvPr>
        </p:nvSpPr>
        <p:spPr>
          <a:xfrm>
            <a:off x="0" y="-1"/>
            <a:ext cx="9144000" cy="34829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37"/>
          <p:cNvSpPr txBox="1"/>
          <p:nvPr>
            <p:ph idx="1" type="subTitle"/>
          </p:nvPr>
        </p:nvSpPr>
        <p:spPr>
          <a:xfrm>
            <a:off x="442434" y="3609139"/>
            <a:ext cx="8270209" cy="363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type="ctrTitle"/>
          </p:nvPr>
        </p:nvSpPr>
        <p:spPr>
          <a:xfrm>
            <a:off x="442434" y="433916"/>
            <a:ext cx="8270209" cy="7958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5953" y="3916614"/>
            <a:ext cx="1956690" cy="9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Titel 2 Zeilen">
  <p:cSld name="Agenda / Titel 2 Zeile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/>
        </p:nvSpPr>
        <p:spPr>
          <a:xfrm>
            <a:off x="448332" y="4633834"/>
            <a:ext cx="8263868" cy="193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434753" y="1343202"/>
            <a:ext cx="8277445" cy="310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indent="-33020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AutoNum type="arabicPeriod"/>
              <a:defRPr sz="16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AutoNum type="arabicPeriod"/>
              <a:defRPr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AutoNum type="arabicPeriod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C7C9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type="ctrTitle"/>
          </p:nvPr>
        </p:nvSpPr>
        <p:spPr>
          <a:xfrm>
            <a:off x="438153" y="434455"/>
            <a:ext cx="8274047" cy="79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38562" y="334566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41230" y="1379081"/>
            <a:ext cx="4325937" cy="2985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2825" spcFirstLastPara="1" rIns="0" wrap="square" tIns="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Noto Sans Symbols"/>
              <a:buChar char="−"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/>
          <p:nvPr/>
        </p:nvSpPr>
        <p:spPr>
          <a:xfrm>
            <a:off x="9179230" y="1796603"/>
            <a:ext cx="981368" cy="3346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/>
          <p:nvPr/>
        </p:nvSpPr>
        <p:spPr>
          <a:xfrm>
            <a:off x="9238906" y="2825433"/>
            <a:ext cx="348855" cy="34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0"/>
          <p:cNvSpPr/>
          <p:nvPr/>
        </p:nvSpPr>
        <p:spPr>
          <a:xfrm rot="10800000">
            <a:off x="9238906" y="4733089"/>
            <a:ext cx="348855" cy="3413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/>
          <p:nvPr/>
        </p:nvSpPr>
        <p:spPr>
          <a:xfrm rot="10800000">
            <a:off x="9238906" y="4256174"/>
            <a:ext cx="348855" cy="3413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 rot="10800000">
            <a:off x="9238906" y="3779261"/>
            <a:ext cx="348855" cy="3413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/>
          <p:nvPr/>
        </p:nvSpPr>
        <p:spPr>
          <a:xfrm rot="10800000">
            <a:off x="9238906" y="3302347"/>
            <a:ext cx="348855" cy="3413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0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C7C9C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0"/>
          <p:cNvSpPr/>
          <p:nvPr/>
        </p:nvSpPr>
        <p:spPr>
          <a:xfrm>
            <a:off x="9238906" y="1871605"/>
            <a:ext cx="348855" cy="3413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/>
          <p:nvPr/>
        </p:nvSpPr>
        <p:spPr>
          <a:xfrm rot="10800000">
            <a:off x="9238906" y="2348519"/>
            <a:ext cx="348855" cy="341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/>
          <p:nvPr/>
        </p:nvSpPr>
        <p:spPr>
          <a:xfrm>
            <a:off x="9649609" y="2445104"/>
            <a:ext cx="510989" cy="15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Akzent 1</a:t>
            </a:r>
            <a:endParaRPr/>
          </a:p>
        </p:txBody>
      </p:sp>
      <p:sp>
        <p:nvSpPr>
          <p:cNvPr id="22" name="Google Shape;22;p30"/>
          <p:cNvSpPr txBox="1"/>
          <p:nvPr/>
        </p:nvSpPr>
        <p:spPr>
          <a:xfrm>
            <a:off x="9649609" y="2922018"/>
            <a:ext cx="510989" cy="15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Akzent 2</a:t>
            </a:r>
            <a:endParaRPr/>
          </a:p>
        </p:txBody>
      </p:sp>
      <p:sp>
        <p:nvSpPr>
          <p:cNvPr id="23" name="Google Shape;23;p30"/>
          <p:cNvSpPr txBox="1"/>
          <p:nvPr/>
        </p:nvSpPr>
        <p:spPr>
          <a:xfrm>
            <a:off x="9649609" y="3398932"/>
            <a:ext cx="510989" cy="15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Akzent 3</a:t>
            </a:r>
            <a:endParaRPr/>
          </a:p>
        </p:txBody>
      </p:sp>
      <p:sp>
        <p:nvSpPr>
          <p:cNvPr id="24" name="Google Shape;24;p30"/>
          <p:cNvSpPr txBox="1"/>
          <p:nvPr/>
        </p:nvSpPr>
        <p:spPr>
          <a:xfrm>
            <a:off x="9649609" y="3875846"/>
            <a:ext cx="510989" cy="15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Akzent 4</a:t>
            </a:r>
            <a:endParaRPr/>
          </a:p>
        </p:txBody>
      </p:sp>
      <p:sp>
        <p:nvSpPr>
          <p:cNvPr id="25" name="Google Shape;25;p30"/>
          <p:cNvSpPr txBox="1"/>
          <p:nvPr/>
        </p:nvSpPr>
        <p:spPr>
          <a:xfrm>
            <a:off x="9649609" y="4352071"/>
            <a:ext cx="510989" cy="15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Akzent 5</a:t>
            </a:r>
            <a:endParaRPr/>
          </a:p>
        </p:txBody>
      </p:sp>
      <p:sp>
        <p:nvSpPr>
          <p:cNvPr id="26" name="Google Shape;26;p30"/>
          <p:cNvSpPr txBox="1"/>
          <p:nvPr/>
        </p:nvSpPr>
        <p:spPr>
          <a:xfrm>
            <a:off x="9649609" y="4835132"/>
            <a:ext cx="510989" cy="15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Akzent 6</a:t>
            </a:r>
            <a:endParaRPr/>
          </a:p>
        </p:txBody>
      </p:sp>
      <p:sp>
        <p:nvSpPr>
          <p:cNvPr id="27" name="Google Shape;27;p30"/>
          <p:cNvSpPr txBox="1"/>
          <p:nvPr/>
        </p:nvSpPr>
        <p:spPr>
          <a:xfrm>
            <a:off x="9649609" y="1820385"/>
            <a:ext cx="510989" cy="3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Hinter-grund 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kus.emf" id="28" name="Google Shape;28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8562" y="4565711"/>
            <a:ext cx="131400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7950" y="4565711"/>
            <a:ext cx="643540" cy="36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iki.python.org/moin/UdpCommunication" TargetMode="External"/><Relationship Id="rId4" Type="http://schemas.openxmlformats.org/officeDocument/2006/relationships/hyperlink" Target="https://www.keil.com/pack/doc/mw/Network/html/group__net_u_d_p___func.html#:~:text=Description-,UDP%20socket%20routines%20enable%20simple%20IP%20communication%20using%20the%20user,features%20at%20the%20transport%20lay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606" l="0" r="0" t="24606"/>
          <a:stretch/>
        </p:blipFill>
        <p:spPr>
          <a:xfrm>
            <a:off x="0" y="-1"/>
            <a:ext cx="9144000" cy="34829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15" name="Google Shape;215;p1"/>
          <p:cNvSpPr txBox="1"/>
          <p:nvPr>
            <p:ph idx="1" type="subTitle"/>
          </p:nvPr>
        </p:nvSpPr>
        <p:spPr>
          <a:xfrm>
            <a:off x="332706" y="3609139"/>
            <a:ext cx="8270209" cy="1076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Author, 8. August 2022</a:t>
            </a:r>
            <a:endParaRPr/>
          </a:p>
        </p:txBody>
      </p:sp>
      <p:sp>
        <p:nvSpPr>
          <p:cNvPr id="216" name="Google Shape;216;p1"/>
          <p:cNvSpPr txBox="1"/>
          <p:nvPr>
            <p:ph type="ctrTitle"/>
          </p:nvPr>
        </p:nvSpPr>
        <p:spPr>
          <a:xfrm>
            <a:off x="442434" y="433916"/>
            <a:ext cx="8270209" cy="7958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5G EVOLUTION / 6G PROJECT</a:t>
            </a:r>
            <a:br>
              <a:rPr lang="en-US"/>
            </a:br>
            <a:r>
              <a:rPr b="0" lang="en-US"/>
              <a:t>PROJECT TOPIC</a:t>
            </a:r>
            <a:endParaRPr/>
          </a:p>
        </p:txBody>
      </p:sp>
      <p:sp>
        <p:nvSpPr>
          <p:cNvPr id="217" name="Google Shape;217;p1"/>
          <p:cNvSpPr txBox="1"/>
          <p:nvPr/>
        </p:nvSpPr>
        <p:spPr>
          <a:xfrm>
            <a:off x="5815584" y="24323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5120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71ce1a1d8_0_0"/>
          <p:cNvSpPr txBox="1"/>
          <p:nvPr>
            <p:ph idx="1" type="body"/>
          </p:nvPr>
        </p:nvSpPr>
        <p:spPr>
          <a:xfrm>
            <a:off x="434753" y="1043712"/>
            <a:ext cx="8277300" cy="34092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71ce1a1d8_0_0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 OF PACKET LOSS</a:t>
            </a:r>
            <a:endParaRPr/>
          </a:p>
        </p:txBody>
      </p:sp>
      <p:pic>
        <p:nvPicPr>
          <p:cNvPr id="293" name="Google Shape;293;g1371ce1a1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725725"/>
            <a:ext cx="68008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71ce1a1d8_0_6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JITTER CALCULATION</a:t>
            </a:r>
            <a:endParaRPr/>
          </a:p>
        </p:txBody>
      </p:sp>
      <p:pic>
        <p:nvPicPr>
          <p:cNvPr id="299" name="Google Shape;299;g1371ce1a1d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39" y="2093427"/>
            <a:ext cx="6772725" cy="1389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71ce1a1d8_0_68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DELAY CALCULATION</a:t>
            </a:r>
            <a:endParaRPr/>
          </a:p>
        </p:txBody>
      </p:sp>
      <p:pic>
        <p:nvPicPr>
          <p:cNvPr id="306" name="Google Shape;306;g1371ce1a1d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38" y="2027280"/>
            <a:ext cx="79724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1016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313" name="Google Shape;313;p18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25" y="1566374"/>
            <a:ext cx="8591374" cy="2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AutoNum type="arabicPeriod"/>
            </a:pPr>
            <a:r>
              <a:rPr lang="en-US">
                <a:solidFill>
                  <a:srgbClr val="6AA84F"/>
                </a:solidFill>
              </a:rPr>
              <a:t>Build the file transfer functionality</a:t>
            </a:r>
            <a:endParaRPr>
              <a:solidFill>
                <a:srgbClr val="6AA84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AutoNum type="arabicPeriod"/>
            </a:pPr>
            <a:r>
              <a:rPr lang="en-US">
                <a:solidFill>
                  <a:srgbClr val="6AA84F"/>
                </a:solidFill>
              </a:rPr>
              <a:t>Properly send and receive data and reconstruct the initial file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AutoNum type="arabicPeriod"/>
            </a:pPr>
            <a:r>
              <a:rPr lang="en-US">
                <a:solidFill>
                  <a:srgbClr val="6AA84F"/>
                </a:solidFill>
              </a:rPr>
              <a:t>Attach custom headers to be able to calculate the different characteristics</a:t>
            </a:r>
            <a:endParaRPr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AutoNum type="arabicPeriod"/>
            </a:pPr>
            <a:r>
              <a:rPr lang="en-US">
                <a:solidFill>
                  <a:srgbClr val="6AA84F"/>
                </a:solidFill>
              </a:rPr>
              <a:t>Develop a multipath communication between the client and server</a:t>
            </a:r>
            <a:endParaRPr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AutoNum type="arabicPeriod"/>
            </a:pPr>
            <a:r>
              <a:rPr lang="en-US">
                <a:solidFill>
                  <a:srgbClr val="6AA84F"/>
                </a:solidFill>
              </a:rPr>
              <a:t>Output the calculated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20" name="Google Shape;320;p22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321" name="Google Shape;321;p22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MILESTONES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Backhaul </a:t>
            </a:r>
            <a:r>
              <a:rPr lang="en-US"/>
              <a:t>Characteristics of the tunnel transmission could be calculated and presented on Console.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328" name="Google Shape;328;p26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434750" y="1241412"/>
            <a:ext cx="82773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https://wiki.python.org/moin/UdpCommunication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https://www.keil.com/pack/doc/mw/Network/html/group__net_u_d_p___func.html#:~:text=Description-,UDP%20socket%20routines%20enable%20simple%20IP%20communication%20using%20the%20user,features%20at%20the%20transport%20layer</a:t>
            </a:r>
            <a:r>
              <a:rPr lang="en-US"/>
              <a:t>.</a:t>
            </a:r>
            <a:endParaRPr/>
          </a:p>
        </p:txBody>
      </p:sp>
      <p:sp>
        <p:nvSpPr>
          <p:cNvPr id="334" name="Google Shape;334;p28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335" name="Google Shape;335;p28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428624" y="2223490"/>
            <a:ext cx="8253413" cy="69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4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THANK YOU FOR YOUR ATTENTION</a:t>
            </a:r>
            <a:endParaRPr/>
          </a:p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410268" y="2710682"/>
            <a:ext cx="8277218" cy="4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795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434753" y="971176"/>
            <a:ext cx="39441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Introduction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Issue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Related work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Project goals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Own Approach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Progress</a:t>
            </a:r>
            <a:endParaRPr/>
          </a:p>
        </p:txBody>
      </p:sp>
      <p:sp>
        <p:nvSpPr>
          <p:cNvPr id="223" name="Google Shape;223;p4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24" name="Google Shape;224;p4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25" name="Google Shape;225;p4"/>
          <p:cNvSpPr txBox="1"/>
          <p:nvPr>
            <p:ph idx="2" type="body"/>
          </p:nvPr>
        </p:nvSpPr>
        <p:spPr>
          <a:xfrm>
            <a:off x="4768136" y="971176"/>
            <a:ext cx="3944100" cy="3481800"/>
          </a:xfrm>
          <a:prstGeom prst="rect">
            <a:avLst/>
          </a:prstGeom>
        </p:spPr>
        <p:txBody>
          <a:bodyPr anchorCtr="0" anchor="t" bIns="0" lIns="102825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en-US"/>
              <a:t>Demo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en-US"/>
              <a:t>Milestones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en-US"/>
              <a:t>Next Steps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Wireguard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Modern VPN protocol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Very fast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Smaller codebase compared to IPsec and OpenVPN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Easier to maintain, upgrade, extend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Cross-platform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Part of the Linux kernel</a:t>
            </a:r>
            <a:endParaRPr/>
          </a:p>
        </p:txBody>
      </p:sp>
      <p:sp>
        <p:nvSpPr>
          <p:cNvPr id="231" name="Google Shape;231;p7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32" name="Google Shape;232;p7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Wireguard lacks multipath support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500"/>
              <a:t>Wireguard doesn’t provide tunnel monitoring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Wireguard is integrated into the Linux kernel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Char char="-"/>
            </a:pPr>
            <a:r>
              <a:rPr lang="en-US">
                <a:solidFill>
                  <a:srgbClr val="CC0000"/>
                </a:solidFill>
              </a:rPr>
              <a:t>Extensions build for Wireguard are harder to develop and test</a:t>
            </a:r>
            <a:endParaRPr sz="1500">
              <a:solidFill>
                <a:srgbClr val="CC0000"/>
              </a:solidFill>
            </a:endParaRPr>
          </a:p>
        </p:txBody>
      </p:sp>
      <p:sp>
        <p:nvSpPr>
          <p:cNvPr id="238" name="Google Shape;238;p10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39" name="Google Shape;239;p10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ISSUE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434753" y="1043712"/>
            <a:ext cx="8277445" cy="34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Wireguard extensions, developed by Fraunhofer Fokus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Provide multipath support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Introduced additional custom headers (Path ID, Transmission Time, etc.)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Provide multiple load balancing algorithms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5" name="Google Shape;245;p12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46" name="Google Shape;246;p12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RELATED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idx="1" type="body"/>
          </p:nvPr>
        </p:nvSpPr>
        <p:spPr>
          <a:xfrm>
            <a:off x="434953" y="1099462"/>
            <a:ext cx="82773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Establish the transfer of a large file using UDP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Introduce a set of custom headers, related to the file-transfer process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Using the header data calculate the following characteristics of the tunnel: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Capacity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Packet loss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Delay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Jitter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Output the characteristics</a:t>
            </a:r>
            <a:endParaRPr sz="1500"/>
          </a:p>
        </p:txBody>
      </p:sp>
      <p:sp>
        <p:nvSpPr>
          <p:cNvPr id="252" name="Google Shape;252;p14"/>
          <p:cNvSpPr txBox="1"/>
          <p:nvPr>
            <p:ph idx="11" type="ftr"/>
          </p:nvPr>
        </p:nvSpPr>
        <p:spPr>
          <a:xfrm>
            <a:off x="428624" y="4841513"/>
            <a:ext cx="8283573" cy="17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53" name="Google Shape;253;p14"/>
          <p:cNvSpPr txBox="1"/>
          <p:nvPr>
            <p:ph type="ctrTitle"/>
          </p:nvPr>
        </p:nvSpPr>
        <p:spPr>
          <a:xfrm>
            <a:off x="438153" y="434455"/>
            <a:ext cx="8274047" cy="4058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PROJECT GOALS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71ce1a1d8_1_10"/>
          <p:cNvSpPr txBox="1"/>
          <p:nvPr>
            <p:ph idx="11" type="ftr"/>
          </p:nvPr>
        </p:nvSpPr>
        <p:spPr>
          <a:xfrm>
            <a:off x="428624" y="4841513"/>
            <a:ext cx="8283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59" name="Google Shape;259;g1371ce1a1d8_1_10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SENDING SIDE TRANSMISSION</a:t>
            </a:r>
            <a:endParaRPr/>
          </a:p>
        </p:txBody>
      </p:sp>
      <p:sp>
        <p:nvSpPr>
          <p:cNvPr id="260" name="Google Shape;260;g1371ce1a1d8_1_10"/>
          <p:cNvSpPr txBox="1"/>
          <p:nvPr/>
        </p:nvSpPr>
        <p:spPr>
          <a:xfrm>
            <a:off x="2889600" y="2436075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Create the headers on the sending side</a:t>
            </a:r>
            <a:endParaRPr i="1" sz="1100"/>
          </a:p>
        </p:txBody>
      </p:sp>
      <p:sp>
        <p:nvSpPr>
          <p:cNvPr id="261" name="Google Shape;261;g1371ce1a1d8_1_10"/>
          <p:cNvSpPr txBox="1"/>
          <p:nvPr/>
        </p:nvSpPr>
        <p:spPr>
          <a:xfrm>
            <a:off x="5360000" y="4631788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Extracting the headers on the receiver side</a:t>
            </a:r>
            <a:endParaRPr i="1" sz="1100"/>
          </a:p>
        </p:txBody>
      </p:sp>
      <p:pic>
        <p:nvPicPr>
          <p:cNvPr id="262" name="Google Shape;262;g1371ce1a1d8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00" y="1795273"/>
            <a:ext cx="4661650" cy="6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371ce1a1d8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00" y="2945288"/>
            <a:ext cx="4661651" cy="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371ce1a1d8_1_10"/>
          <p:cNvSpPr txBox="1"/>
          <p:nvPr/>
        </p:nvSpPr>
        <p:spPr>
          <a:xfrm>
            <a:off x="2894325" y="3167075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Put the headers in the UDP message and send it</a:t>
            </a:r>
            <a:endParaRPr i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71ce1a1d8_1_24"/>
          <p:cNvSpPr txBox="1"/>
          <p:nvPr>
            <p:ph idx="11" type="ftr"/>
          </p:nvPr>
        </p:nvSpPr>
        <p:spPr>
          <a:xfrm>
            <a:off x="428624" y="4841513"/>
            <a:ext cx="8283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Fraunhofer FOKUS</a:t>
            </a:r>
            <a:endParaRPr/>
          </a:p>
        </p:txBody>
      </p:sp>
      <p:sp>
        <p:nvSpPr>
          <p:cNvPr id="270" name="Google Shape;270;g1371ce1a1d8_1_24"/>
          <p:cNvSpPr txBox="1"/>
          <p:nvPr/>
        </p:nvSpPr>
        <p:spPr>
          <a:xfrm>
            <a:off x="2899050" y="1538375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Receive the UDP packet</a:t>
            </a:r>
            <a:endParaRPr i="1" sz="1100"/>
          </a:p>
        </p:txBody>
      </p:sp>
      <p:sp>
        <p:nvSpPr>
          <p:cNvPr id="271" name="Google Shape;271;g1371ce1a1d8_1_24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RECEIVING</a:t>
            </a:r>
            <a:r>
              <a:rPr lang="en-US"/>
              <a:t> SIDE TRANSMISSION</a:t>
            </a:r>
            <a:endParaRPr/>
          </a:p>
        </p:txBody>
      </p:sp>
      <p:sp>
        <p:nvSpPr>
          <p:cNvPr id="272" name="Google Shape;272;g1371ce1a1d8_1_24"/>
          <p:cNvSpPr txBox="1"/>
          <p:nvPr/>
        </p:nvSpPr>
        <p:spPr>
          <a:xfrm>
            <a:off x="5360000" y="4631788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Extracting the headers on the receiver side</a:t>
            </a:r>
            <a:endParaRPr i="1" sz="1100"/>
          </a:p>
        </p:txBody>
      </p:sp>
      <p:sp>
        <p:nvSpPr>
          <p:cNvPr id="273" name="Google Shape;273;g1371ce1a1d8_1_24"/>
          <p:cNvSpPr txBox="1"/>
          <p:nvPr/>
        </p:nvSpPr>
        <p:spPr>
          <a:xfrm>
            <a:off x="2694075" y="2461500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Extract the headers</a:t>
            </a:r>
            <a:endParaRPr i="1" sz="1100"/>
          </a:p>
        </p:txBody>
      </p:sp>
      <p:pic>
        <p:nvPicPr>
          <p:cNvPr id="274" name="Google Shape;274;g1371ce1a1d8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13" y="1184368"/>
            <a:ext cx="5401777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371ce1a1d8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588" y="2036313"/>
            <a:ext cx="6339671" cy="42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371ce1a1d8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325" y="2959450"/>
            <a:ext cx="53530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371ce1a1d8_1_24"/>
          <p:cNvSpPr txBox="1"/>
          <p:nvPr/>
        </p:nvSpPr>
        <p:spPr>
          <a:xfrm>
            <a:off x="2759050" y="3223125"/>
            <a:ext cx="33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Extract the message</a:t>
            </a:r>
            <a:endParaRPr i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71ce1a1d8_1_41"/>
          <p:cNvSpPr txBox="1"/>
          <p:nvPr>
            <p:ph idx="1" type="body"/>
          </p:nvPr>
        </p:nvSpPr>
        <p:spPr>
          <a:xfrm>
            <a:off x="434753" y="1043712"/>
            <a:ext cx="8277300" cy="34092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71ce1a1d8_1_41"/>
          <p:cNvSpPr txBox="1"/>
          <p:nvPr>
            <p:ph type="ctrTitle"/>
          </p:nvPr>
        </p:nvSpPr>
        <p:spPr>
          <a:xfrm>
            <a:off x="438153" y="434455"/>
            <a:ext cx="8274000" cy="4059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PATHS</a:t>
            </a:r>
            <a:endParaRPr/>
          </a:p>
        </p:txBody>
      </p:sp>
      <p:pic>
        <p:nvPicPr>
          <p:cNvPr id="285" name="Google Shape;285;g1371ce1a1d8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290650"/>
            <a:ext cx="64389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unhofer FOKUS">
  <a:themeElements>
    <a:clrScheme name="Benutzerdefiniert 5">
      <a:dk1>
        <a:srgbClr val="000000"/>
      </a:dk1>
      <a:lt1>
        <a:srgbClr val="FFFFFF"/>
      </a:lt1>
      <a:dk2>
        <a:srgbClr val="F18700"/>
      </a:dk2>
      <a:lt2>
        <a:srgbClr val="FFFFFF"/>
      </a:lt2>
      <a:accent1>
        <a:srgbClr val="E9EAEB"/>
      </a:accent1>
      <a:accent2>
        <a:srgbClr val="C7C9CA"/>
      </a:accent2>
      <a:accent3>
        <a:srgbClr val="B1B3B7"/>
      </a:accent3>
      <a:accent4>
        <a:srgbClr val="93959A"/>
      </a:accent4>
      <a:accent5>
        <a:srgbClr val="7C8288"/>
      </a:accent5>
      <a:accent6>
        <a:srgbClr val="616567"/>
      </a:accent6>
      <a:hlink>
        <a:srgbClr val="F18700"/>
      </a:hlink>
      <a:folHlink>
        <a:srgbClr val="009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2016-04-14T09:00:34Z</dcterms:created>
  <dc:creator>Alexander Willner</dc:creator>
</cp:coreProperties>
</file>