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9" r:id="rId2"/>
    <p:sldId id="260" r:id="rId3"/>
    <p:sldId id="262" r:id="rId4"/>
    <p:sldId id="263" r:id="rId5"/>
    <p:sldId id="264" r:id="rId6"/>
    <p:sldId id="265" r:id="rId7"/>
    <p:sldId id="266" r:id="rId8"/>
    <p:sldId id="267" r:id="rId9"/>
    <p:sldId id="268" r:id="rId10"/>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912"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CAF13A-0F33-4893-AF1E-94CC26B81D9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ru-RU"/>
        </a:p>
      </dgm:t>
    </dgm:pt>
    <dgm:pt modelId="{D8A4A5A6-995B-401D-8165-B26440DB4393}">
      <dgm:prSet phldrT="[Текст]" custT="1"/>
      <dgm:spPr/>
      <dgm:t>
        <a:bodyPr/>
        <a:lstStyle/>
        <a:p>
          <a:r>
            <a:rPr lang="kk-KZ" sz="2000" dirty="0" smtClean="0"/>
            <a:t> </a:t>
          </a:r>
          <a:r>
            <a:rPr lang="kk-KZ" sz="2400" dirty="0" smtClean="0">
              <a:solidFill>
                <a:schemeClr val="bg1"/>
              </a:solidFill>
              <a:latin typeface="Times New Roman" panose="02020603050405020304" pitchFamily="18" charset="0"/>
              <a:cs typeface="Times New Roman" panose="02020603050405020304" pitchFamily="18" charset="0"/>
            </a:rPr>
            <a:t>- Ел дамуының “Қазақстан-2030” стратегиясының ұзақ мерзімді басымдық бағыттарының бірі ретінде Президент аурудын алдын алу және салауатты өмір салтын ынталандыру маңызды компонент болып табылатын “Денсаулық және азаматтардың амандығы” - деп көрсетті</a:t>
          </a:r>
          <a:endParaRPr lang="ru-RU" sz="2000" dirty="0">
            <a:solidFill>
              <a:schemeClr val="bg1"/>
            </a:solidFill>
            <a:latin typeface="Times New Roman" panose="02020603050405020304" pitchFamily="18" charset="0"/>
            <a:cs typeface="Times New Roman" panose="02020603050405020304" pitchFamily="18" charset="0"/>
          </a:endParaRPr>
        </a:p>
      </dgm:t>
    </dgm:pt>
    <dgm:pt modelId="{86B29C25-47C3-4305-ABBF-1E17E553A567}" type="parTrans" cxnId="{373AF3EC-AE47-4505-9132-FB078B8357EB}">
      <dgm:prSet/>
      <dgm:spPr/>
      <dgm:t>
        <a:bodyPr/>
        <a:lstStyle/>
        <a:p>
          <a:endParaRPr lang="ru-RU"/>
        </a:p>
      </dgm:t>
    </dgm:pt>
    <dgm:pt modelId="{B7EB408D-F9ED-4B11-9F62-032EBDBF9950}" type="sibTrans" cxnId="{373AF3EC-AE47-4505-9132-FB078B8357EB}">
      <dgm:prSet/>
      <dgm:spPr/>
      <dgm:t>
        <a:bodyPr/>
        <a:lstStyle/>
        <a:p>
          <a:endParaRPr lang="ru-RU"/>
        </a:p>
      </dgm:t>
    </dgm:pt>
    <dgm:pt modelId="{8540A377-9268-42E0-A452-3AB52DE80B60}">
      <dgm:prSet phldrT="[Текст]" custT="1"/>
      <dgm:spPr/>
      <dgm:t>
        <a:bodyPr/>
        <a:lstStyle/>
        <a:p>
          <a:r>
            <a:rPr lang="kk-KZ" sz="1800" dirty="0" smtClean="0"/>
            <a:t> </a:t>
          </a:r>
          <a:r>
            <a:rPr lang="kk-KZ" sz="2000" dirty="0" smtClean="0">
              <a:latin typeface="Times New Roman" panose="02020603050405020304" pitchFamily="18" charset="0"/>
              <a:cs typeface="Times New Roman" panose="02020603050405020304" pitchFamily="18" charset="0"/>
            </a:rPr>
            <a:t>- </a:t>
          </a:r>
          <a:r>
            <a:rPr lang="kk-KZ" sz="2400" dirty="0" smtClean="0">
              <a:latin typeface="Times New Roman" panose="02020603050405020304" pitchFamily="18" charset="0"/>
              <a:cs typeface="Times New Roman" panose="02020603050405020304" pitchFamily="18" charset="0"/>
            </a:rPr>
            <a:t>Қазақстан Республикасындағы “Денсаулық сақтау” жүйесі  барысында </a:t>
          </a:r>
          <a:r>
            <a:rPr lang="kk-KZ" sz="2400" dirty="0" smtClean="0">
              <a:latin typeface="Times New Roman" panose="02020603050405020304" pitchFamily="18" charset="0"/>
              <a:cs typeface="Times New Roman" panose="02020603050405020304" pitchFamily="18" charset="0"/>
            </a:rPr>
            <a:t>жасөспірімдер </a:t>
          </a:r>
          <a:r>
            <a:rPr lang="kk-KZ" sz="2400" dirty="0" smtClean="0">
              <a:latin typeface="Times New Roman" panose="02020603050405020304" pitchFamily="18" charset="0"/>
              <a:cs typeface="Times New Roman" panose="02020603050405020304" pitchFamily="18" charset="0"/>
            </a:rPr>
            <a:t>арасындағы сырқат түрлерінің алдын алу жолдарымен танысу</a:t>
          </a:r>
          <a:r>
            <a:rPr lang="kk-KZ" sz="1000" dirty="0" smtClean="0">
              <a:latin typeface="Times New Roman" panose="02020603050405020304" pitchFamily="18" charset="0"/>
              <a:cs typeface="Times New Roman" panose="02020603050405020304" pitchFamily="18" charset="0"/>
            </a:rPr>
            <a:t>.</a:t>
          </a:r>
          <a:endParaRPr lang="ru-RU" sz="1000" dirty="0">
            <a:latin typeface="Times New Roman" panose="02020603050405020304" pitchFamily="18" charset="0"/>
            <a:cs typeface="Times New Roman" panose="02020603050405020304" pitchFamily="18" charset="0"/>
          </a:endParaRPr>
        </a:p>
      </dgm:t>
    </dgm:pt>
    <dgm:pt modelId="{290FF6E4-5A7D-4359-BEEE-409CD60CE1D7}" type="parTrans" cxnId="{5459467A-B3C1-447A-87C7-7863EDE6B3A3}">
      <dgm:prSet/>
      <dgm:spPr/>
      <dgm:t>
        <a:bodyPr/>
        <a:lstStyle/>
        <a:p>
          <a:endParaRPr lang="ru-RU"/>
        </a:p>
      </dgm:t>
    </dgm:pt>
    <dgm:pt modelId="{99603580-C8D3-48D3-9775-02C0F32DC314}" type="sibTrans" cxnId="{5459467A-B3C1-447A-87C7-7863EDE6B3A3}">
      <dgm:prSet/>
      <dgm:spPr/>
      <dgm:t>
        <a:bodyPr/>
        <a:lstStyle/>
        <a:p>
          <a:endParaRPr lang="ru-RU"/>
        </a:p>
      </dgm:t>
    </dgm:pt>
    <dgm:pt modelId="{0839CA01-599E-421A-B072-64EF3A125A9A}">
      <dgm:prSet phldrT="[Текст]" custT="1"/>
      <dgm:spPr/>
      <dgm:t>
        <a:bodyPr/>
        <a:lstStyle/>
        <a:p>
          <a:r>
            <a:rPr lang="kk-KZ" sz="2400" dirty="0" smtClean="0"/>
            <a:t> </a:t>
          </a:r>
          <a:r>
            <a:rPr lang="kk-KZ" sz="2400" dirty="0" smtClean="0">
              <a:solidFill>
                <a:schemeClr val="bg1"/>
              </a:solidFill>
              <a:latin typeface="Times New Roman" panose="02020603050405020304" pitchFamily="18" charset="0"/>
              <a:cs typeface="Times New Roman" panose="02020603050405020304" pitchFamily="18" charset="0"/>
            </a:rPr>
            <a:t>- Кез келген жас буын осы </a:t>
          </a:r>
          <a:r>
            <a:rPr lang="kk-KZ" sz="2400" dirty="0" smtClean="0">
              <a:solidFill>
                <a:schemeClr val="bg1"/>
              </a:solidFill>
              <a:latin typeface="Times New Roman" panose="02020603050405020304" pitchFamily="18" charset="0"/>
              <a:cs typeface="Times New Roman" panose="02020603050405020304" pitchFamily="18" charset="0"/>
            </a:rPr>
            <a:t>web-парақшаға </a:t>
          </a:r>
          <a:r>
            <a:rPr lang="kk-KZ" sz="2400" dirty="0" smtClean="0">
              <a:solidFill>
                <a:schemeClr val="bg1"/>
              </a:solidFill>
              <a:latin typeface="Times New Roman" panose="02020603050405020304" pitchFamily="18" charset="0"/>
              <a:cs typeface="Times New Roman" panose="02020603050405020304" pitchFamily="18" charset="0"/>
            </a:rPr>
            <a:t>кіру арқылы сырқаттың алдын алу жолдарымен таныса алады. </a:t>
          </a:r>
          <a:endParaRPr lang="ru-RU" sz="2400" dirty="0">
            <a:solidFill>
              <a:schemeClr val="bg1"/>
            </a:solidFill>
            <a:latin typeface="Times New Roman" panose="02020603050405020304" pitchFamily="18" charset="0"/>
            <a:cs typeface="Times New Roman" panose="02020603050405020304" pitchFamily="18" charset="0"/>
          </a:endParaRPr>
        </a:p>
      </dgm:t>
    </dgm:pt>
    <dgm:pt modelId="{F945C88E-C7BD-4FC5-8DDB-EC65C39D37AB}" type="parTrans" cxnId="{2317C9E7-FAAE-4EFC-AFAF-0203F4056EF7}">
      <dgm:prSet/>
      <dgm:spPr/>
      <dgm:t>
        <a:bodyPr/>
        <a:lstStyle/>
        <a:p>
          <a:endParaRPr lang="ru-RU"/>
        </a:p>
      </dgm:t>
    </dgm:pt>
    <dgm:pt modelId="{59EAADEF-26ED-4955-A23C-7E3A6B246C56}" type="sibTrans" cxnId="{2317C9E7-FAAE-4EFC-AFAF-0203F4056EF7}">
      <dgm:prSet/>
      <dgm:spPr/>
      <dgm:t>
        <a:bodyPr/>
        <a:lstStyle/>
        <a:p>
          <a:endParaRPr lang="ru-RU"/>
        </a:p>
      </dgm:t>
    </dgm:pt>
    <dgm:pt modelId="{93594D12-AA38-429A-99DD-074E6F46B10B}" type="pres">
      <dgm:prSet presAssocID="{91CAF13A-0F33-4893-AF1E-94CC26B81D9C}" presName="linear" presStyleCnt="0">
        <dgm:presLayoutVars>
          <dgm:dir/>
          <dgm:animLvl val="lvl"/>
          <dgm:resizeHandles val="exact"/>
        </dgm:presLayoutVars>
      </dgm:prSet>
      <dgm:spPr/>
      <dgm:t>
        <a:bodyPr/>
        <a:lstStyle/>
        <a:p>
          <a:endParaRPr lang="ru-RU"/>
        </a:p>
      </dgm:t>
    </dgm:pt>
    <dgm:pt modelId="{85DAEF78-144F-4708-BD9D-0B5932A2FF52}" type="pres">
      <dgm:prSet presAssocID="{D8A4A5A6-995B-401D-8165-B26440DB4393}" presName="parentLin" presStyleCnt="0"/>
      <dgm:spPr/>
    </dgm:pt>
    <dgm:pt modelId="{4F11AF97-645A-4CD0-BE4D-A477575A7704}" type="pres">
      <dgm:prSet presAssocID="{D8A4A5A6-995B-401D-8165-B26440DB4393}" presName="parentLeftMargin" presStyleLbl="node1" presStyleIdx="0" presStyleCnt="3"/>
      <dgm:spPr/>
      <dgm:t>
        <a:bodyPr/>
        <a:lstStyle/>
        <a:p>
          <a:endParaRPr lang="ru-RU"/>
        </a:p>
      </dgm:t>
    </dgm:pt>
    <dgm:pt modelId="{823DCA81-AB13-42E5-87B0-8CF94879A0DF}" type="pres">
      <dgm:prSet presAssocID="{D8A4A5A6-995B-401D-8165-B26440DB4393}" presName="parentText" presStyleLbl="node1" presStyleIdx="0" presStyleCnt="3" custScaleX="142857" custScaleY="172208">
        <dgm:presLayoutVars>
          <dgm:chMax val="0"/>
          <dgm:bulletEnabled val="1"/>
        </dgm:presLayoutVars>
      </dgm:prSet>
      <dgm:spPr/>
      <dgm:t>
        <a:bodyPr/>
        <a:lstStyle/>
        <a:p>
          <a:endParaRPr lang="ru-RU"/>
        </a:p>
      </dgm:t>
    </dgm:pt>
    <dgm:pt modelId="{F81B654E-9D23-43AC-A68D-617B024CDB20}" type="pres">
      <dgm:prSet presAssocID="{D8A4A5A6-995B-401D-8165-B26440DB4393}" presName="negativeSpace" presStyleCnt="0"/>
      <dgm:spPr/>
    </dgm:pt>
    <dgm:pt modelId="{44662011-30D9-4699-B878-F25B1B25863D}" type="pres">
      <dgm:prSet presAssocID="{D8A4A5A6-995B-401D-8165-B26440DB4393}" presName="childText" presStyleLbl="conFgAcc1" presStyleIdx="0" presStyleCnt="3">
        <dgm:presLayoutVars>
          <dgm:bulletEnabled val="1"/>
        </dgm:presLayoutVars>
      </dgm:prSet>
      <dgm:spPr/>
    </dgm:pt>
    <dgm:pt modelId="{1F0C8FCC-A462-429E-B0A6-1AB831CD5680}" type="pres">
      <dgm:prSet presAssocID="{B7EB408D-F9ED-4B11-9F62-032EBDBF9950}" presName="spaceBetweenRectangles" presStyleCnt="0"/>
      <dgm:spPr/>
    </dgm:pt>
    <dgm:pt modelId="{4F783F7F-DC48-4287-BD31-6F1EFA82E021}" type="pres">
      <dgm:prSet presAssocID="{8540A377-9268-42E0-A452-3AB52DE80B60}" presName="parentLin" presStyleCnt="0"/>
      <dgm:spPr/>
    </dgm:pt>
    <dgm:pt modelId="{D07CE05F-ED52-4A50-AE4F-087748F6BF9A}" type="pres">
      <dgm:prSet presAssocID="{8540A377-9268-42E0-A452-3AB52DE80B60}" presName="parentLeftMargin" presStyleLbl="node1" presStyleIdx="0" presStyleCnt="3"/>
      <dgm:spPr/>
      <dgm:t>
        <a:bodyPr/>
        <a:lstStyle/>
        <a:p>
          <a:endParaRPr lang="ru-RU"/>
        </a:p>
      </dgm:t>
    </dgm:pt>
    <dgm:pt modelId="{712C0F60-9EF2-45B8-9983-BA1BDD600355}" type="pres">
      <dgm:prSet presAssocID="{8540A377-9268-42E0-A452-3AB52DE80B60}" presName="parentText" presStyleLbl="node1" presStyleIdx="1" presStyleCnt="3" custScaleX="142857" custScaleY="146739">
        <dgm:presLayoutVars>
          <dgm:chMax val="0"/>
          <dgm:bulletEnabled val="1"/>
        </dgm:presLayoutVars>
      </dgm:prSet>
      <dgm:spPr/>
      <dgm:t>
        <a:bodyPr/>
        <a:lstStyle/>
        <a:p>
          <a:endParaRPr lang="ru-RU"/>
        </a:p>
      </dgm:t>
    </dgm:pt>
    <dgm:pt modelId="{9AFFC921-7EA4-445B-87F2-32E491DEB792}" type="pres">
      <dgm:prSet presAssocID="{8540A377-9268-42E0-A452-3AB52DE80B60}" presName="negativeSpace" presStyleCnt="0"/>
      <dgm:spPr/>
    </dgm:pt>
    <dgm:pt modelId="{59CE19CB-8504-47FA-9AAA-B29A3EAFF238}" type="pres">
      <dgm:prSet presAssocID="{8540A377-9268-42E0-A452-3AB52DE80B60}" presName="childText" presStyleLbl="conFgAcc1" presStyleIdx="1" presStyleCnt="3">
        <dgm:presLayoutVars>
          <dgm:bulletEnabled val="1"/>
        </dgm:presLayoutVars>
      </dgm:prSet>
      <dgm:spPr/>
    </dgm:pt>
    <dgm:pt modelId="{0FBD2067-8858-4E04-A770-573B3451EB9D}" type="pres">
      <dgm:prSet presAssocID="{99603580-C8D3-48D3-9775-02C0F32DC314}" presName="spaceBetweenRectangles" presStyleCnt="0"/>
      <dgm:spPr/>
    </dgm:pt>
    <dgm:pt modelId="{E9A42FBF-C1AD-40BA-A365-17468FAE2956}" type="pres">
      <dgm:prSet presAssocID="{0839CA01-599E-421A-B072-64EF3A125A9A}" presName="parentLin" presStyleCnt="0"/>
      <dgm:spPr/>
    </dgm:pt>
    <dgm:pt modelId="{520AF9DB-DF86-4159-AB56-1BA752B3A6B4}" type="pres">
      <dgm:prSet presAssocID="{0839CA01-599E-421A-B072-64EF3A125A9A}" presName="parentLeftMargin" presStyleLbl="node1" presStyleIdx="1" presStyleCnt="3"/>
      <dgm:spPr/>
      <dgm:t>
        <a:bodyPr/>
        <a:lstStyle/>
        <a:p>
          <a:endParaRPr lang="ru-RU"/>
        </a:p>
      </dgm:t>
    </dgm:pt>
    <dgm:pt modelId="{942E4CCA-BF0A-4106-8A58-DA584CDFB856}" type="pres">
      <dgm:prSet presAssocID="{0839CA01-599E-421A-B072-64EF3A125A9A}" presName="parentText" presStyleLbl="node1" presStyleIdx="2" presStyleCnt="3" custScaleX="138267" custScaleY="152325">
        <dgm:presLayoutVars>
          <dgm:chMax val="0"/>
          <dgm:bulletEnabled val="1"/>
        </dgm:presLayoutVars>
      </dgm:prSet>
      <dgm:spPr/>
      <dgm:t>
        <a:bodyPr/>
        <a:lstStyle/>
        <a:p>
          <a:endParaRPr lang="ru-RU"/>
        </a:p>
      </dgm:t>
    </dgm:pt>
    <dgm:pt modelId="{CACDB614-D1CB-48D0-B464-7FBA21CCCA5D}" type="pres">
      <dgm:prSet presAssocID="{0839CA01-599E-421A-B072-64EF3A125A9A}" presName="negativeSpace" presStyleCnt="0"/>
      <dgm:spPr/>
    </dgm:pt>
    <dgm:pt modelId="{7E613AC0-BD33-42DB-8AB4-C48DAA436984}" type="pres">
      <dgm:prSet presAssocID="{0839CA01-599E-421A-B072-64EF3A125A9A}" presName="childText" presStyleLbl="conFgAcc1" presStyleIdx="2" presStyleCnt="3">
        <dgm:presLayoutVars>
          <dgm:bulletEnabled val="1"/>
        </dgm:presLayoutVars>
      </dgm:prSet>
      <dgm:spPr/>
    </dgm:pt>
  </dgm:ptLst>
  <dgm:cxnLst>
    <dgm:cxn modelId="{5AAB7EF9-7C83-446C-B315-9FA2CF80FBA4}" type="presOf" srcId="{0839CA01-599E-421A-B072-64EF3A125A9A}" destId="{942E4CCA-BF0A-4106-8A58-DA584CDFB856}" srcOrd="1" destOrd="0" presId="urn:microsoft.com/office/officeart/2005/8/layout/list1"/>
    <dgm:cxn modelId="{5459467A-B3C1-447A-87C7-7863EDE6B3A3}" srcId="{91CAF13A-0F33-4893-AF1E-94CC26B81D9C}" destId="{8540A377-9268-42E0-A452-3AB52DE80B60}" srcOrd="1" destOrd="0" parTransId="{290FF6E4-5A7D-4359-BEEE-409CD60CE1D7}" sibTransId="{99603580-C8D3-48D3-9775-02C0F32DC314}"/>
    <dgm:cxn modelId="{373AF3EC-AE47-4505-9132-FB078B8357EB}" srcId="{91CAF13A-0F33-4893-AF1E-94CC26B81D9C}" destId="{D8A4A5A6-995B-401D-8165-B26440DB4393}" srcOrd="0" destOrd="0" parTransId="{86B29C25-47C3-4305-ABBF-1E17E553A567}" sibTransId="{B7EB408D-F9ED-4B11-9F62-032EBDBF9950}"/>
    <dgm:cxn modelId="{BB605918-A1BB-4680-976F-411A10BC053A}" type="presOf" srcId="{8540A377-9268-42E0-A452-3AB52DE80B60}" destId="{712C0F60-9EF2-45B8-9983-BA1BDD600355}" srcOrd="1" destOrd="0" presId="urn:microsoft.com/office/officeart/2005/8/layout/list1"/>
    <dgm:cxn modelId="{CFF4F148-804B-448C-91D3-8234C51EF9BE}" type="presOf" srcId="{91CAF13A-0F33-4893-AF1E-94CC26B81D9C}" destId="{93594D12-AA38-429A-99DD-074E6F46B10B}" srcOrd="0" destOrd="0" presId="urn:microsoft.com/office/officeart/2005/8/layout/list1"/>
    <dgm:cxn modelId="{2317C9E7-FAAE-4EFC-AFAF-0203F4056EF7}" srcId="{91CAF13A-0F33-4893-AF1E-94CC26B81D9C}" destId="{0839CA01-599E-421A-B072-64EF3A125A9A}" srcOrd="2" destOrd="0" parTransId="{F945C88E-C7BD-4FC5-8DDB-EC65C39D37AB}" sibTransId="{59EAADEF-26ED-4955-A23C-7E3A6B246C56}"/>
    <dgm:cxn modelId="{E3EFBB41-6EAE-4A84-B170-D73CE6373092}" type="presOf" srcId="{8540A377-9268-42E0-A452-3AB52DE80B60}" destId="{D07CE05F-ED52-4A50-AE4F-087748F6BF9A}" srcOrd="0" destOrd="0" presId="urn:microsoft.com/office/officeart/2005/8/layout/list1"/>
    <dgm:cxn modelId="{DB8C99F7-906E-4F7C-8423-D9F5733A50F0}" type="presOf" srcId="{0839CA01-599E-421A-B072-64EF3A125A9A}" destId="{520AF9DB-DF86-4159-AB56-1BA752B3A6B4}" srcOrd="0" destOrd="0" presId="urn:microsoft.com/office/officeart/2005/8/layout/list1"/>
    <dgm:cxn modelId="{236D74F6-A29E-4DBF-8D49-157DF6F41DDC}" type="presOf" srcId="{D8A4A5A6-995B-401D-8165-B26440DB4393}" destId="{4F11AF97-645A-4CD0-BE4D-A477575A7704}" srcOrd="0" destOrd="0" presId="urn:microsoft.com/office/officeart/2005/8/layout/list1"/>
    <dgm:cxn modelId="{D9EFD602-427B-4E7F-9ED4-F61C808B010D}" type="presOf" srcId="{D8A4A5A6-995B-401D-8165-B26440DB4393}" destId="{823DCA81-AB13-42E5-87B0-8CF94879A0DF}" srcOrd="1" destOrd="0" presId="urn:microsoft.com/office/officeart/2005/8/layout/list1"/>
    <dgm:cxn modelId="{7EDB1541-9194-4B77-9DCC-595F9E9B18E1}" type="presParOf" srcId="{93594D12-AA38-429A-99DD-074E6F46B10B}" destId="{85DAEF78-144F-4708-BD9D-0B5932A2FF52}" srcOrd="0" destOrd="0" presId="urn:microsoft.com/office/officeart/2005/8/layout/list1"/>
    <dgm:cxn modelId="{E9FA7454-57BD-4BEE-83C9-8C369974720D}" type="presParOf" srcId="{85DAEF78-144F-4708-BD9D-0B5932A2FF52}" destId="{4F11AF97-645A-4CD0-BE4D-A477575A7704}" srcOrd="0" destOrd="0" presId="urn:microsoft.com/office/officeart/2005/8/layout/list1"/>
    <dgm:cxn modelId="{15E61AEC-D8F4-4FA0-A9D0-81014033983E}" type="presParOf" srcId="{85DAEF78-144F-4708-BD9D-0B5932A2FF52}" destId="{823DCA81-AB13-42E5-87B0-8CF94879A0DF}" srcOrd="1" destOrd="0" presId="urn:microsoft.com/office/officeart/2005/8/layout/list1"/>
    <dgm:cxn modelId="{C73B1768-1D81-4923-B624-1B6CED9CBE4A}" type="presParOf" srcId="{93594D12-AA38-429A-99DD-074E6F46B10B}" destId="{F81B654E-9D23-43AC-A68D-617B024CDB20}" srcOrd="1" destOrd="0" presId="urn:microsoft.com/office/officeart/2005/8/layout/list1"/>
    <dgm:cxn modelId="{1E5B3EB6-14E4-461C-8A0F-B16508F27870}" type="presParOf" srcId="{93594D12-AA38-429A-99DD-074E6F46B10B}" destId="{44662011-30D9-4699-B878-F25B1B25863D}" srcOrd="2" destOrd="0" presId="urn:microsoft.com/office/officeart/2005/8/layout/list1"/>
    <dgm:cxn modelId="{906BD94F-1BE6-49D0-9D0D-E6CD6A948513}" type="presParOf" srcId="{93594D12-AA38-429A-99DD-074E6F46B10B}" destId="{1F0C8FCC-A462-429E-B0A6-1AB831CD5680}" srcOrd="3" destOrd="0" presId="urn:microsoft.com/office/officeart/2005/8/layout/list1"/>
    <dgm:cxn modelId="{664009B8-A208-417C-9BF9-4C5EEA4B2318}" type="presParOf" srcId="{93594D12-AA38-429A-99DD-074E6F46B10B}" destId="{4F783F7F-DC48-4287-BD31-6F1EFA82E021}" srcOrd="4" destOrd="0" presId="urn:microsoft.com/office/officeart/2005/8/layout/list1"/>
    <dgm:cxn modelId="{4A1D68D7-562F-4956-BF40-2401BF8F0E86}" type="presParOf" srcId="{4F783F7F-DC48-4287-BD31-6F1EFA82E021}" destId="{D07CE05F-ED52-4A50-AE4F-087748F6BF9A}" srcOrd="0" destOrd="0" presId="urn:microsoft.com/office/officeart/2005/8/layout/list1"/>
    <dgm:cxn modelId="{9C3323CF-23EE-44BE-BE22-76D3638A428D}" type="presParOf" srcId="{4F783F7F-DC48-4287-BD31-6F1EFA82E021}" destId="{712C0F60-9EF2-45B8-9983-BA1BDD600355}" srcOrd="1" destOrd="0" presId="urn:microsoft.com/office/officeart/2005/8/layout/list1"/>
    <dgm:cxn modelId="{BB858879-CB0F-4C3C-A9FB-32AD553AA78B}" type="presParOf" srcId="{93594D12-AA38-429A-99DD-074E6F46B10B}" destId="{9AFFC921-7EA4-445B-87F2-32E491DEB792}" srcOrd="5" destOrd="0" presId="urn:microsoft.com/office/officeart/2005/8/layout/list1"/>
    <dgm:cxn modelId="{4F45032D-286C-4004-80CB-3310E2251D3E}" type="presParOf" srcId="{93594D12-AA38-429A-99DD-074E6F46B10B}" destId="{59CE19CB-8504-47FA-9AAA-B29A3EAFF238}" srcOrd="6" destOrd="0" presId="urn:microsoft.com/office/officeart/2005/8/layout/list1"/>
    <dgm:cxn modelId="{9C010628-AA7E-4944-B755-67400BAFBA68}" type="presParOf" srcId="{93594D12-AA38-429A-99DD-074E6F46B10B}" destId="{0FBD2067-8858-4E04-A770-573B3451EB9D}" srcOrd="7" destOrd="0" presId="urn:microsoft.com/office/officeart/2005/8/layout/list1"/>
    <dgm:cxn modelId="{8341AF1E-2AF3-4DDD-B181-28D92DBDFF65}" type="presParOf" srcId="{93594D12-AA38-429A-99DD-074E6F46B10B}" destId="{E9A42FBF-C1AD-40BA-A365-17468FAE2956}" srcOrd="8" destOrd="0" presId="urn:microsoft.com/office/officeart/2005/8/layout/list1"/>
    <dgm:cxn modelId="{767B9F74-4B39-4D96-A682-10BD9B1220D3}" type="presParOf" srcId="{E9A42FBF-C1AD-40BA-A365-17468FAE2956}" destId="{520AF9DB-DF86-4159-AB56-1BA752B3A6B4}" srcOrd="0" destOrd="0" presId="urn:microsoft.com/office/officeart/2005/8/layout/list1"/>
    <dgm:cxn modelId="{5C691DC9-1E39-48A0-87F9-CE7156A1F539}" type="presParOf" srcId="{E9A42FBF-C1AD-40BA-A365-17468FAE2956}" destId="{942E4CCA-BF0A-4106-8A58-DA584CDFB856}" srcOrd="1" destOrd="0" presId="urn:microsoft.com/office/officeart/2005/8/layout/list1"/>
    <dgm:cxn modelId="{61081758-7338-4B40-970A-AA34450A7F5B}" type="presParOf" srcId="{93594D12-AA38-429A-99DD-074E6F46B10B}" destId="{CACDB614-D1CB-48D0-B464-7FBA21CCCA5D}" srcOrd="9" destOrd="0" presId="urn:microsoft.com/office/officeart/2005/8/layout/list1"/>
    <dgm:cxn modelId="{00E7C6AA-B4CB-4234-B86B-5CBC9281BC9A}" type="presParOf" srcId="{93594D12-AA38-429A-99DD-074E6F46B10B}" destId="{7E613AC0-BD33-42DB-8AB4-C48DAA436984}"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332E5C-0813-4271-8F10-1BEDAB7FCFD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ru-RU"/>
        </a:p>
      </dgm:t>
    </dgm:pt>
    <dgm:pt modelId="{61932A40-BE95-467E-BC7E-E4EBF4C88216}">
      <dgm:prSet phldrT="[Текст]" custT="1"/>
      <dgm:spPr/>
      <dgm:t>
        <a:bodyPr/>
        <a:lstStyle/>
        <a:p>
          <a:pPr algn="ctr"/>
          <a:r>
            <a:rPr lang="kk-KZ" sz="3200" b="0" i="1" dirty="0" smtClean="0">
              <a:latin typeface="Times New Roman" panose="02020603050405020304" pitchFamily="18" charset="0"/>
              <a:cs typeface="Times New Roman" panose="02020603050405020304" pitchFamily="18" charset="0"/>
            </a:rPr>
            <a:t>Жасөспірімдер арасындағы жиі кездесетін  сырқаттарды анықтап және оның мәселесін шешу. </a:t>
          </a:r>
          <a:endParaRPr lang="ru-RU" sz="3200" b="0" i="1" dirty="0">
            <a:latin typeface="Times New Roman" panose="02020603050405020304" pitchFamily="18" charset="0"/>
            <a:cs typeface="Times New Roman" panose="02020603050405020304" pitchFamily="18" charset="0"/>
          </a:endParaRPr>
        </a:p>
      </dgm:t>
    </dgm:pt>
    <dgm:pt modelId="{53B7E337-17E6-4F98-90A9-676C36C0EDC6}" type="parTrans" cxnId="{86BD50B4-4BC7-46FF-A5FC-A8BEA82E88CF}">
      <dgm:prSet/>
      <dgm:spPr/>
      <dgm:t>
        <a:bodyPr/>
        <a:lstStyle/>
        <a:p>
          <a:endParaRPr lang="ru-RU"/>
        </a:p>
      </dgm:t>
    </dgm:pt>
    <dgm:pt modelId="{30233D0B-70EE-4E04-A660-5B689D3144EF}" type="sibTrans" cxnId="{86BD50B4-4BC7-46FF-A5FC-A8BEA82E88CF}">
      <dgm:prSet/>
      <dgm:spPr/>
      <dgm:t>
        <a:bodyPr/>
        <a:lstStyle/>
        <a:p>
          <a:endParaRPr lang="ru-RU"/>
        </a:p>
      </dgm:t>
    </dgm:pt>
    <dgm:pt modelId="{15A79362-9B56-42DA-A5A1-39A39027C877}">
      <dgm:prSet phldrT="[Текст]" custT="1"/>
      <dgm:spPr/>
      <dgm:t>
        <a:bodyPr/>
        <a:lstStyle/>
        <a:p>
          <a:pPr algn="ctr"/>
          <a:r>
            <a:rPr lang="kk-KZ" sz="3200" i="1" dirty="0" smtClean="0">
              <a:latin typeface="Times New Roman" panose="02020603050405020304" pitchFamily="18" charset="0"/>
              <a:cs typeface="Times New Roman" panose="02020603050405020304" pitchFamily="18" charset="0"/>
            </a:rPr>
            <a:t>Арнай ашлыған парқшадан керекті мәліметті алу арқылы сырқаттың алдын алу.</a:t>
          </a:r>
          <a:endParaRPr lang="ru-RU" sz="3200" i="1" dirty="0">
            <a:latin typeface="Times New Roman" panose="02020603050405020304" pitchFamily="18" charset="0"/>
            <a:cs typeface="Times New Roman" panose="02020603050405020304" pitchFamily="18" charset="0"/>
          </a:endParaRPr>
        </a:p>
      </dgm:t>
    </dgm:pt>
    <dgm:pt modelId="{D2329058-A51E-4AEC-9701-891C5E9E2065}" type="parTrans" cxnId="{6F4F952C-11DE-4262-9352-F7164C00CEA8}">
      <dgm:prSet/>
      <dgm:spPr/>
      <dgm:t>
        <a:bodyPr/>
        <a:lstStyle/>
        <a:p>
          <a:endParaRPr lang="ru-RU"/>
        </a:p>
      </dgm:t>
    </dgm:pt>
    <dgm:pt modelId="{777D25C5-85A6-49B2-AD84-912032F06F66}" type="sibTrans" cxnId="{6F4F952C-11DE-4262-9352-F7164C00CEA8}">
      <dgm:prSet/>
      <dgm:spPr/>
      <dgm:t>
        <a:bodyPr/>
        <a:lstStyle/>
        <a:p>
          <a:endParaRPr lang="ru-RU"/>
        </a:p>
      </dgm:t>
    </dgm:pt>
    <dgm:pt modelId="{B1B4A088-3EFC-4799-84DB-B79A20E6803D}" type="pres">
      <dgm:prSet presAssocID="{54332E5C-0813-4271-8F10-1BEDAB7FCFD4}" presName="linear" presStyleCnt="0">
        <dgm:presLayoutVars>
          <dgm:dir/>
          <dgm:animLvl val="lvl"/>
          <dgm:resizeHandles val="exact"/>
        </dgm:presLayoutVars>
      </dgm:prSet>
      <dgm:spPr/>
      <dgm:t>
        <a:bodyPr/>
        <a:lstStyle/>
        <a:p>
          <a:endParaRPr lang="ru-RU"/>
        </a:p>
      </dgm:t>
    </dgm:pt>
    <dgm:pt modelId="{2D9484A2-11B3-4D1D-A6EE-ED6CB6874543}" type="pres">
      <dgm:prSet presAssocID="{61932A40-BE95-467E-BC7E-E4EBF4C88216}" presName="parentLin" presStyleCnt="0"/>
      <dgm:spPr/>
    </dgm:pt>
    <dgm:pt modelId="{07F08DC8-58AB-4737-948D-A6BA4F99448B}" type="pres">
      <dgm:prSet presAssocID="{61932A40-BE95-467E-BC7E-E4EBF4C88216}" presName="parentLeftMargin" presStyleLbl="node1" presStyleIdx="0" presStyleCnt="2"/>
      <dgm:spPr/>
      <dgm:t>
        <a:bodyPr/>
        <a:lstStyle/>
        <a:p>
          <a:endParaRPr lang="ru-RU"/>
        </a:p>
      </dgm:t>
    </dgm:pt>
    <dgm:pt modelId="{25E01BE9-F5B4-42A4-A107-324A249B1008}" type="pres">
      <dgm:prSet presAssocID="{61932A40-BE95-467E-BC7E-E4EBF4C88216}" presName="parentText" presStyleLbl="node1" presStyleIdx="0" presStyleCnt="2" custScaleX="142997" custScaleY="305784" custLinFactNeighborX="98" custLinFactNeighborY="-13952">
        <dgm:presLayoutVars>
          <dgm:chMax val="0"/>
          <dgm:bulletEnabled val="1"/>
        </dgm:presLayoutVars>
      </dgm:prSet>
      <dgm:spPr/>
      <dgm:t>
        <a:bodyPr/>
        <a:lstStyle/>
        <a:p>
          <a:endParaRPr lang="ru-RU"/>
        </a:p>
      </dgm:t>
    </dgm:pt>
    <dgm:pt modelId="{C7F80779-FD8C-4707-8A74-31DBD3614C7F}" type="pres">
      <dgm:prSet presAssocID="{61932A40-BE95-467E-BC7E-E4EBF4C88216}" presName="negativeSpace" presStyleCnt="0"/>
      <dgm:spPr/>
    </dgm:pt>
    <dgm:pt modelId="{C5858DD8-250E-4524-A9CB-2CEEA9EEFFB0}" type="pres">
      <dgm:prSet presAssocID="{61932A40-BE95-467E-BC7E-E4EBF4C88216}" presName="childText" presStyleLbl="conFgAcc1" presStyleIdx="0" presStyleCnt="2">
        <dgm:presLayoutVars>
          <dgm:bulletEnabled val="1"/>
        </dgm:presLayoutVars>
      </dgm:prSet>
      <dgm:spPr/>
    </dgm:pt>
    <dgm:pt modelId="{7D6647DD-08B5-447D-8B73-1FF69A14A992}" type="pres">
      <dgm:prSet presAssocID="{30233D0B-70EE-4E04-A660-5B689D3144EF}" presName="spaceBetweenRectangles" presStyleCnt="0"/>
      <dgm:spPr/>
    </dgm:pt>
    <dgm:pt modelId="{B36F2BD7-DFD0-4164-A4CF-3E36F67C18B2}" type="pres">
      <dgm:prSet presAssocID="{15A79362-9B56-42DA-A5A1-39A39027C877}" presName="parentLin" presStyleCnt="0"/>
      <dgm:spPr/>
    </dgm:pt>
    <dgm:pt modelId="{C385918E-54FC-4161-9014-3C961A542820}" type="pres">
      <dgm:prSet presAssocID="{15A79362-9B56-42DA-A5A1-39A39027C877}" presName="parentLeftMargin" presStyleLbl="node1" presStyleIdx="0" presStyleCnt="2"/>
      <dgm:spPr/>
      <dgm:t>
        <a:bodyPr/>
        <a:lstStyle/>
        <a:p>
          <a:endParaRPr lang="ru-RU"/>
        </a:p>
      </dgm:t>
    </dgm:pt>
    <dgm:pt modelId="{4B5AC60F-5C28-4E1A-8F9F-6D80BA5D48D8}" type="pres">
      <dgm:prSet presAssocID="{15A79362-9B56-42DA-A5A1-39A39027C877}" presName="parentText" presStyleLbl="node1" presStyleIdx="1" presStyleCnt="2" custScaleX="142997" custScaleY="326365">
        <dgm:presLayoutVars>
          <dgm:chMax val="0"/>
          <dgm:bulletEnabled val="1"/>
        </dgm:presLayoutVars>
      </dgm:prSet>
      <dgm:spPr/>
      <dgm:t>
        <a:bodyPr/>
        <a:lstStyle/>
        <a:p>
          <a:endParaRPr lang="ru-RU"/>
        </a:p>
      </dgm:t>
    </dgm:pt>
    <dgm:pt modelId="{A849CEBF-0C4C-41FD-8814-E57BA2FAB826}" type="pres">
      <dgm:prSet presAssocID="{15A79362-9B56-42DA-A5A1-39A39027C877}" presName="negativeSpace" presStyleCnt="0"/>
      <dgm:spPr/>
    </dgm:pt>
    <dgm:pt modelId="{DE8695B9-54B6-436B-96E1-A4DF919398B3}" type="pres">
      <dgm:prSet presAssocID="{15A79362-9B56-42DA-A5A1-39A39027C877}" presName="childText" presStyleLbl="conFgAcc1" presStyleIdx="1" presStyleCnt="2">
        <dgm:presLayoutVars>
          <dgm:bulletEnabled val="1"/>
        </dgm:presLayoutVars>
      </dgm:prSet>
      <dgm:spPr/>
    </dgm:pt>
  </dgm:ptLst>
  <dgm:cxnLst>
    <dgm:cxn modelId="{86BD50B4-4BC7-46FF-A5FC-A8BEA82E88CF}" srcId="{54332E5C-0813-4271-8F10-1BEDAB7FCFD4}" destId="{61932A40-BE95-467E-BC7E-E4EBF4C88216}" srcOrd="0" destOrd="0" parTransId="{53B7E337-17E6-4F98-90A9-676C36C0EDC6}" sibTransId="{30233D0B-70EE-4E04-A660-5B689D3144EF}"/>
    <dgm:cxn modelId="{D5AD8026-BD34-415F-A5CA-ADC0D22C96A8}" type="presOf" srcId="{15A79362-9B56-42DA-A5A1-39A39027C877}" destId="{4B5AC60F-5C28-4E1A-8F9F-6D80BA5D48D8}" srcOrd="1" destOrd="0" presId="urn:microsoft.com/office/officeart/2005/8/layout/list1"/>
    <dgm:cxn modelId="{C99ADFAA-AC1B-433E-9B81-47DAB881E75E}" type="presOf" srcId="{54332E5C-0813-4271-8F10-1BEDAB7FCFD4}" destId="{B1B4A088-3EFC-4799-84DB-B79A20E6803D}" srcOrd="0" destOrd="0" presId="urn:microsoft.com/office/officeart/2005/8/layout/list1"/>
    <dgm:cxn modelId="{A0136AEF-E1E2-4AD9-98E9-83F4C340CDC2}" type="presOf" srcId="{61932A40-BE95-467E-BC7E-E4EBF4C88216}" destId="{07F08DC8-58AB-4737-948D-A6BA4F99448B}" srcOrd="0" destOrd="0" presId="urn:microsoft.com/office/officeart/2005/8/layout/list1"/>
    <dgm:cxn modelId="{6F4F952C-11DE-4262-9352-F7164C00CEA8}" srcId="{54332E5C-0813-4271-8F10-1BEDAB7FCFD4}" destId="{15A79362-9B56-42DA-A5A1-39A39027C877}" srcOrd="1" destOrd="0" parTransId="{D2329058-A51E-4AEC-9701-891C5E9E2065}" sibTransId="{777D25C5-85A6-49B2-AD84-912032F06F66}"/>
    <dgm:cxn modelId="{A91E7020-F18A-4F99-9D07-2237B071A69F}" type="presOf" srcId="{15A79362-9B56-42DA-A5A1-39A39027C877}" destId="{C385918E-54FC-4161-9014-3C961A542820}" srcOrd="0" destOrd="0" presId="urn:microsoft.com/office/officeart/2005/8/layout/list1"/>
    <dgm:cxn modelId="{B98E677C-AC9A-42F0-8F50-AEC802FEA6A9}" type="presOf" srcId="{61932A40-BE95-467E-BC7E-E4EBF4C88216}" destId="{25E01BE9-F5B4-42A4-A107-324A249B1008}" srcOrd="1" destOrd="0" presId="urn:microsoft.com/office/officeart/2005/8/layout/list1"/>
    <dgm:cxn modelId="{BE0B29D5-9A5D-461E-9FB5-C3EBEDCB3ADF}" type="presParOf" srcId="{B1B4A088-3EFC-4799-84DB-B79A20E6803D}" destId="{2D9484A2-11B3-4D1D-A6EE-ED6CB6874543}" srcOrd="0" destOrd="0" presId="urn:microsoft.com/office/officeart/2005/8/layout/list1"/>
    <dgm:cxn modelId="{EEB568DE-1103-41C0-BDFE-AFD4F08E459D}" type="presParOf" srcId="{2D9484A2-11B3-4D1D-A6EE-ED6CB6874543}" destId="{07F08DC8-58AB-4737-948D-A6BA4F99448B}" srcOrd="0" destOrd="0" presId="urn:microsoft.com/office/officeart/2005/8/layout/list1"/>
    <dgm:cxn modelId="{630259E1-D5C0-471B-B224-2868855C0840}" type="presParOf" srcId="{2D9484A2-11B3-4D1D-A6EE-ED6CB6874543}" destId="{25E01BE9-F5B4-42A4-A107-324A249B1008}" srcOrd="1" destOrd="0" presId="urn:microsoft.com/office/officeart/2005/8/layout/list1"/>
    <dgm:cxn modelId="{F54D511A-861F-4FEB-8355-7EAA8AD41022}" type="presParOf" srcId="{B1B4A088-3EFC-4799-84DB-B79A20E6803D}" destId="{C7F80779-FD8C-4707-8A74-31DBD3614C7F}" srcOrd="1" destOrd="0" presId="urn:microsoft.com/office/officeart/2005/8/layout/list1"/>
    <dgm:cxn modelId="{87163219-14B5-4093-9622-CDEA0515BD3A}" type="presParOf" srcId="{B1B4A088-3EFC-4799-84DB-B79A20E6803D}" destId="{C5858DD8-250E-4524-A9CB-2CEEA9EEFFB0}" srcOrd="2" destOrd="0" presId="urn:microsoft.com/office/officeart/2005/8/layout/list1"/>
    <dgm:cxn modelId="{0BC3D1FF-952A-438D-97D3-6E895AA83471}" type="presParOf" srcId="{B1B4A088-3EFC-4799-84DB-B79A20E6803D}" destId="{7D6647DD-08B5-447D-8B73-1FF69A14A992}" srcOrd="3" destOrd="0" presId="urn:microsoft.com/office/officeart/2005/8/layout/list1"/>
    <dgm:cxn modelId="{C61CEA4E-3776-45BC-805A-CC444B8D6822}" type="presParOf" srcId="{B1B4A088-3EFC-4799-84DB-B79A20E6803D}" destId="{B36F2BD7-DFD0-4164-A4CF-3E36F67C18B2}" srcOrd="4" destOrd="0" presId="urn:microsoft.com/office/officeart/2005/8/layout/list1"/>
    <dgm:cxn modelId="{BAEFE42B-9F69-47CA-BF1A-70D01D6F4ABE}" type="presParOf" srcId="{B36F2BD7-DFD0-4164-A4CF-3E36F67C18B2}" destId="{C385918E-54FC-4161-9014-3C961A542820}" srcOrd="0" destOrd="0" presId="urn:microsoft.com/office/officeart/2005/8/layout/list1"/>
    <dgm:cxn modelId="{46379402-8FDD-468D-B3FE-D663C4E53FD2}" type="presParOf" srcId="{B36F2BD7-DFD0-4164-A4CF-3E36F67C18B2}" destId="{4B5AC60F-5C28-4E1A-8F9F-6D80BA5D48D8}" srcOrd="1" destOrd="0" presId="urn:microsoft.com/office/officeart/2005/8/layout/list1"/>
    <dgm:cxn modelId="{53ED55DF-7D38-47F2-85EC-F2A6FA3D4D5D}" type="presParOf" srcId="{B1B4A088-3EFC-4799-84DB-B79A20E6803D}" destId="{A849CEBF-0C4C-41FD-8814-E57BA2FAB826}" srcOrd="5" destOrd="0" presId="urn:microsoft.com/office/officeart/2005/8/layout/list1"/>
    <dgm:cxn modelId="{3B5595CF-8E7B-4F52-AFB4-20BBA42729E4}" type="presParOf" srcId="{B1B4A088-3EFC-4799-84DB-B79A20E6803D}" destId="{DE8695B9-54B6-436B-96E1-A4DF919398B3}"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662011-30D9-4699-B878-F25B1B25863D}">
      <dsp:nvSpPr>
        <dsp:cNvPr id="0" name=""/>
        <dsp:cNvSpPr/>
      </dsp:nvSpPr>
      <dsp:spPr>
        <a:xfrm>
          <a:off x="0" y="1189457"/>
          <a:ext cx="8712968" cy="7812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23DCA81-AB13-42E5-87B0-8CF94879A0DF}">
      <dsp:nvSpPr>
        <dsp:cNvPr id="0" name=""/>
        <dsp:cNvSpPr/>
      </dsp:nvSpPr>
      <dsp:spPr>
        <a:xfrm>
          <a:off x="414801" y="71107"/>
          <a:ext cx="8296030" cy="157590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0531" tIns="0" rIns="230531" bIns="0" numCol="1" spcCol="1270" anchor="ctr" anchorCtr="0">
          <a:noAutofit/>
        </a:bodyPr>
        <a:lstStyle/>
        <a:p>
          <a:pPr lvl="0" algn="l" defTabSz="889000">
            <a:lnSpc>
              <a:spcPct val="90000"/>
            </a:lnSpc>
            <a:spcBef>
              <a:spcPct val="0"/>
            </a:spcBef>
            <a:spcAft>
              <a:spcPct val="35000"/>
            </a:spcAft>
          </a:pPr>
          <a:r>
            <a:rPr lang="kk-KZ" sz="2000" kern="1200" dirty="0" smtClean="0"/>
            <a:t> </a:t>
          </a:r>
          <a:r>
            <a:rPr lang="kk-KZ" sz="2400" kern="1200" dirty="0" smtClean="0">
              <a:solidFill>
                <a:schemeClr val="bg1"/>
              </a:solidFill>
              <a:latin typeface="Times New Roman" panose="02020603050405020304" pitchFamily="18" charset="0"/>
              <a:cs typeface="Times New Roman" panose="02020603050405020304" pitchFamily="18" charset="0"/>
            </a:rPr>
            <a:t>- Ел дамуының “Қазақстан-2030” стратегиясының ұзақ мерзімді басымдық бағыттарының бірі ретінде Президент аурудын алдын алу және салауатты өмір салтын ынталандыру маңызды компонент болып табылатын “Денсаулық және азаматтардың амандығы” - деп көрсетті</a:t>
          </a:r>
          <a:endParaRPr lang="ru-RU" sz="2000" kern="1200" dirty="0">
            <a:solidFill>
              <a:schemeClr val="bg1"/>
            </a:solidFill>
            <a:latin typeface="Times New Roman" panose="02020603050405020304" pitchFamily="18" charset="0"/>
            <a:cs typeface="Times New Roman" panose="02020603050405020304" pitchFamily="18" charset="0"/>
          </a:endParaRPr>
        </a:p>
      </dsp:txBody>
      <dsp:txXfrm>
        <a:off x="491731" y="148037"/>
        <a:ext cx="8142170" cy="1422049"/>
      </dsp:txXfrm>
    </dsp:sp>
    <dsp:sp modelId="{59CE19CB-8504-47FA-9AAA-B29A3EAFF238}">
      <dsp:nvSpPr>
        <dsp:cNvPr id="0" name=""/>
        <dsp:cNvSpPr/>
      </dsp:nvSpPr>
      <dsp:spPr>
        <a:xfrm>
          <a:off x="0" y="3023335"/>
          <a:ext cx="8712968" cy="7812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12C0F60-9EF2-45B8-9983-BA1BDD600355}">
      <dsp:nvSpPr>
        <dsp:cNvPr id="0" name=""/>
        <dsp:cNvSpPr/>
      </dsp:nvSpPr>
      <dsp:spPr>
        <a:xfrm>
          <a:off x="414801" y="2138057"/>
          <a:ext cx="8296030" cy="1342837"/>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0531" tIns="0" rIns="230531" bIns="0" numCol="1" spcCol="1270" anchor="ctr" anchorCtr="0">
          <a:noAutofit/>
        </a:bodyPr>
        <a:lstStyle/>
        <a:p>
          <a:pPr lvl="0" algn="l" defTabSz="800100">
            <a:lnSpc>
              <a:spcPct val="90000"/>
            </a:lnSpc>
            <a:spcBef>
              <a:spcPct val="0"/>
            </a:spcBef>
            <a:spcAft>
              <a:spcPct val="35000"/>
            </a:spcAft>
          </a:pPr>
          <a:r>
            <a:rPr lang="kk-KZ" sz="1800" kern="1200" dirty="0" smtClean="0"/>
            <a:t> </a:t>
          </a:r>
          <a:r>
            <a:rPr lang="kk-KZ" sz="2000" kern="1200" dirty="0" smtClean="0">
              <a:latin typeface="Times New Roman" panose="02020603050405020304" pitchFamily="18" charset="0"/>
              <a:cs typeface="Times New Roman" panose="02020603050405020304" pitchFamily="18" charset="0"/>
            </a:rPr>
            <a:t>- </a:t>
          </a:r>
          <a:r>
            <a:rPr lang="kk-KZ" sz="2400" kern="1200" dirty="0" smtClean="0">
              <a:latin typeface="Times New Roman" panose="02020603050405020304" pitchFamily="18" charset="0"/>
              <a:cs typeface="Times New Roman" panose="02020603050405020304" pitchFamily="18" charset="0"/>
            </a:rPr>
            <a:t>Қазақстан Республикасындағы “Денсаулық сақтау” жүйесі  барысында </a:t>
          </a:r>
          <a:r>
            <a:rPr lang="kk-KZ" sz="2400" kern="1200" dirty="0" smtClean="0">
              <a:latin typeface="Times New Roman" panose="02020603050405020304" pitchFamily="18" charset="0"/>
              <a:cs typeface="Times New Roman" panose="02020603050405020304" pitchFamily="18" charset="0"/>
            </a:rPr>
            <a:t>жасөспірімдер </a:t>
          </a:r>
          <a:r>
            <a:rPr lang="kk-KZ" sz="2400" kern="1200" dirty="0" smtClean="0">
              <a:latin typeface="Times New Roman" panose="02020603050405020304" pitchFamily="18" charset="0"/>
              <a:cs typeface="Times New Roman" panose="02020603050405020304" pitchFamily="18" charset="0"/>
            </a:rPr>
            <a:t>арасындағы сырқат түрлерінің алдын алу жолдарымен танысу</a:t>
          </a:r>
          <a:r>
            <a:rPr lang="kk-KZ" sz="1000" kern="1200" dirty="0" smtClean="0">
              <a:latin typeface="Times New Roman" panose="02020603050405020304" pitchFamily="18" charset="0"/>
              <a:cs typeface="Times New Roman" panose="02020603050405020304" pitchFamily="18" charset="0"/>
            </a:rPr>
            <a:t>.</a:t>
          </a:r>
          <a:endParaRPr lang="ru-RU" sz="1000" kern="1200" dirty="0">
            <a:latin typeface="Times New Roman" panose="02020603050405020304" pitchFamily="18" charset="0"/>
            <a:cs typeface="Times New Roman" panose="02020603050405020304" pitchFamily="18" charset="0"/>
          </a:endParaRPr>
        </a:p>
      </dsp:txBody>
      <dsp:txXfrm>
        <a:off x="480353" y="2203609"/>
        <a:ext cx="8164926" cy="1211733"/>
      </dsp:txXfrm>
    </dsp:sp>
    <dsp:sp modelId="{7E613AC0-BD33-42DB-8AB4-C48DAA436984}">
      <dsp:nvSpPr>
        <dsp:cNvPr id="0" name=""/>
        <dsp:cNvSpPr/>
      </dsp:nvSpPr>
      <dsp:spPr>
        <a:xfrm>
          <a:off x="0" y="4908332"/>
          <a:ext cx="8712968" cy="7812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42E4CCA-BF0A-4106-8A58-DA584CDFB856}">
      <dsp:nvSpPr>
        <dsp:cNvPr id="0" name=""/>
        <dsp:cNvSpPr/>
      </dsp:nvSpPr>
      <dsp:spPr>
        <a:xfrm>
          <a:off x="427990" y="3971935"/>
          <a:ext cx="8284775" cy="139395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0531" tIns="0" rIns="230531" bIns="0" numCol="1" spcCol="1270" anchor="ctr" anchorCtr="0">
          <a:noAutofit/>
        </a:bodyPr>
        <a:lstStyle/>
        <a:p>
          <a:pPr lvl="0" algn="l" defTabSz="1066800">
            <a:lnSpc>
              <a:spcPct val="90000"/>
            </a:lnSpc>
            <a:spcBef>
              <a:spcPct val="0"/>
            </a:spcBef>
            <a:spcAft>
              <a:spcPct val="35000"/>
            </a:spcAft>
          </a:pPr>
          <a:r>
            <a:rPr lang="kk-KZ" sz="2400" kern="1200" dirty="0" smtClean="0"/>
            <a:t> </a:t>
          </a:r>
          <a:r>
            <a:rPr lang="kk-KZ" sz="2400" kern="1200" dirty="0" smtClean="0">
              <a:solidFill>
                <a:schemeClr val="bg1"/>
              </a:solidFill>
              <a:latin typeface="Times New Roman" panose="02020603050405020304" pitchFamily="18" charset="0"/>
              <a:cs typeface="Times New Roman" panose="02020603050405020304" pitchFamily="18" charset="0"/>
            </a:rPr>
            <a:t>- Кез келген жас буын осы </a:t>
          </a:r>
          <a:r>
            <a:rPr lang="kk-KZ" sz="2400" kern="1200" dirty="0" smtClean="0">
              <a:solidFill>
                <a:schemeClr val="bg1"/>
              </a:solidFill>
              <a:latin typeface="Times New Roman" panose="02020603050405020304" pitchFamily="18" charset="0"/>
              <a:cs typeface="Times New Roman" panose="02020603050405020304" pitchFamily="18" charset="0"/>
            </a:rPr>
            <a:t>web-парақшаға </a:t>
          </a:r>
          <a:r>
            <a:rPr lang="kk-KZ" sz="2400" kern="1200" dirty="0" smtClean="0">
              <a:solidFill>
                <a:schemeClr val="bg1"/>
              </a:solidFill>
              <a:latin typeface="Times New Roman" panose="02020603050405020304" pitchFamily="18" charset="0"/>
              <a:cs typeface="Times New Roman" panose="02020603050405020304" pitchFamily="18" charset="0"/>
            </a:rPr>
            <a:t>кіру арқылы сырқаттың алдын алу жолдарымен таныса алады. </a:t>
          </a:r>
          <a:endParaRPr lang="ru-RU" sz="2400" kern="1200" dirty="0">
            <a:solidFill>
              <a:schemeClr val="bg1"/>
            </a:solidFill>
            <a:latin typeface="Times New Roman" panose="02020603050405020304" pitchFamily="18" charset="0"/>
            <a:cs typeface="Times New Roman" panose="02020603050405020304" pitchFamily="18" charset="0"/>
          </a:endParaRPr>
        </a:p>
      </dsp:txBody>
      <dsp:txXfrm>
        <a:off x="496037" y="4039982"/>
        <a:ext cx="8148681" cy="12578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858DD8-250E-4524-A9CB-2CEEA9EEFFB0}">
      <dsp:nvSpPr>
        <dsp:cNvPr id="0" name=""/>
        <dsp:cNvSpPr/>
      </dsp:nvSpPr>
      <dsp:spPr>
        <a:xfrm>
          <a:off x="0" y="1661657"/>
          <a:ext cx="8640960" cy="5292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5E01BE9-F5B4-42A4-A107-324A249B1008}">
      <dsp:nvSpPr>
        <dsp:cNvPr id="0" name=""/>
        <dsp:cNvSpPr/>
      </dsp:nvSpPr>
      <dsp:spPr>
        <a:xfrm>
          <a:off x="411354" y="0"/>
          <a:ext cx="8227084" cy="189561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25" tIns="0" rIns="228625" bIns="0" numCol="1" spcCol="1270" anchor="ctr" anchorCtr="0">
          <a:noAutofit/>
        </a:bodyPr>
        <a:lstStyle/>
        <a:p>
          <a:pPr lvl="0" algn="ctr" defTabSz="1422400">
            <a:lnSpc>
              <a:spcPct val="90000"/>
            </a:lnSpc>
            <a:spcBef>
              <a:spcPct val="0"/>
            </a:spcBef>
            <a:spcAft>
              <a:spcPct val="35000"/>
            </a:spcAft>
          </a:pPr>
          <a:r>
            <a:rPr lang="kk-KZ" sz="3200" b="0" i="1" kern="1200" dirty="0" smtClean="0">
              <a:latin typeface="Times New Roman" panose="02020603050405020304" pitchFamily="18" charset="0"/>
              <a:cs typeface="Times New Roman" panose="02020603050405020304" pitchFamily="18" charset="0"/>
            </a:rPr>
            <a:t>Жасөспірімдер арасындағы жиі кездесетін  сырқаттарды анықтап және оның мәселесін шешу. </a:t>
          </a:r>
          <a:endParaRPr lang="ru-RU" sz="3200" b="0" i="1" kern="1200" dirty="0">
            <a:latin typeface="Times New Roman" panose="02020603050405020304" pitchFamily="18" charset="0"/>
            <a:cs typeface="Times New Roman" panose="02020603050405020304" pitchFamily="18" charset="0"/>
          </a:endParaRPr>
        </a:p>
      </dsp:txBody>
      <dsp:txXfrm>
        <a:off x="503890" y="92536"/>
        <a:ext cx="8042012" cy="1710544"/>
      </dsp:txXfrm>
    </dsp:sp>
    <dsp:sp modelId="{DE8695B9-54B6-436B-96E1-A4DF919398B3}">
      <dsp:nvSpPr>
        <dsp:cNvPr id="0" name=""/>
        <dsp:cNvSpPr/>
      </dsp:nvSpPr>
      <dsp:spPr>
        <a:xfrm>
          <a:off x="0" y="4017499"/>
          <a:ext cx="8640960" cy="5292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B5AC60F-5C28-4E1A-8F9F-6D80BA5D48D8}">
      <dsp:nvSpPr>
        <dsp:cNvPr id="0" name=""/>
        <dsp:cNvSpPr/>
      </dsp:nvSpPr>
      <dsp:spPr>
        <a:xfrm>
          <a:off x="410951" y="2304257"/>
          <a:ext cx="8227084" cy="202320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25" tIns="0" rIns="228625" bIns="0" numCol="1" spcCol="1270" anchor="ctr" anchorCtr="0">
          <a:noAutofit/>
        </a:bodyPr>
        <a:lstStyle/>
        <a:p>
          <a:pPr lvl="0" algn="ctr" defTabSz="1422400">
            <a:lnSpc>
              <a:spcPct val="90000"/>
            </a:lnSpc>
            <a:spcBef>
              <a:spcPct val="0"/>
            </a:spcBef>
            <a:spcAft>
              <a:spcPct val="35000"/>
            </a:spcAft>
          </a:pPr>
          <a:r>
            <a:rPr lang="kk-KZ" sz="3200" i="1" kern="1200" dirty="0" smtClean="0">
              <a:latin typeface="Times New Roman" panose="02020603050405020304" pitchFamily="18" charset="0"/>
              <a:cs typeface="Times New Roman" panose="02020603050405020304" pitchFamily="18" charset="0"/>
            </a:rPr>
            <a:t>Арнай ашлыған парқшадан керекті мәліметті алу арқылы сырқаттың алдын алу.</a:t>
          </a:r>
          <a:endParaRPr lang="ru-RU" sz="3200" i="1" kern="1200" dirty="0">
            <a:latin typeface="Times New Roman" panose="02020603050405020304" pitchFamily="18" charset="0"/>
            <a:cs typeface="Times New Roman" panose="02020603050405020304" pitchFamily="18" charset="0"/>
          </a:endParaRPr>
        </a:p>
      </dsp:txBody>
      <dsp:txXfrm>
        <a:off x="509716" y="2403022"/>
        <a:ext cx="8029554" cy="1825671"/>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B4C71EC6-210F-42DE-9C53-41977AD35B3D}" type="datetimeFigureOut">
              <a:rPr lang="ru-RU" smtClean="0"/>
              <a:t>26.11.2017</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ru-RU" smtClean="0"/>
              <a:t>Образец заголовка</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B4C71EC6-210F-42DE-9C53-41977AD35B3D}" type="datetimeFigureOut">
              <a:rPr lang="ru-RU" smtClean="0"/>
              <a:t>26.11.2017</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ru-RU" smtClean="0"/>
              <a:t>Образец заголовка</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4C71EC6-210F-42DE-9C53-41977AD35B3D}" type="datetimeFigureOut">
              <a:rPr lang="ru-RU" smtClean="0"/>
              <a:t>26.11.2017</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4C71EC6-210F-42DE-9C53-41977AD35B3D}" type="datetimeFigureOut">
              <a:rPr lang="ru-RU" smtClean="0"/>
              <a:t>26.11.2017</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
        <p:nvSpPr>
          <p:cNvPr id="8" name="Title 7"/>
          <p:cNvSpPr>
            <a:spLocks noGrp="1"/>
          </p:cNvSpPr>
          <p:nvPr>
            <p:ph type="title"/>
          </p:nvPr>
        </p:nvSpPr>
        <p:spPr/>
        <p:txBody>
          <a:bodyPr/>
          <a:lstStyle/>
          <a:p>
            <a:r>
              <a:rPr lang="ru-RU" smtClean="0"/>
              <a:t>Образец заголовка</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ru-RU" smtClean="0"/>
              <a:t>Образец заголовка</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4C71EC6-210F-42DE-9C53-41977AD35B3D}" type="datetimeFigureOut">
              <a:rPr lang="ru-RU" smtClean="0"/>
              <a:t>26.11.2017</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4C71EC6-210F-42DE-9C53-41977AD35B3D}" type="datetimeFigureOut">
              <a:rPr lang="ru-RU" smtClean="0"/>
              <a:t>26.11.2017</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a:p>
        </p:txBody>
      </p:sp>
      <p:sp>
        <p:nvSpPr>
          <p:cNvPr id="8" name="Title 7"/>
          <p:cNvSpPr>
            <a:spLocks noGrp="1"/>
          </p:cNvSpPr>
          <p:nvPr>
            <p:ph type="title"/>
          </p:nvPr>
        </p:nvSpPr>
        <p:spPr/>
        <p:txBody>
          <a:bodyPr/>
          <a:lstStyle/>
          <a:p>
            <a:r>
              <a:rPr lang="ru-RU" smtClean="0"/>
              <a:t>Образец заголовка</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ru-RU" smtClean="0"/>
              <a:t>Образец текста</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B4C71EC6-210F-42DE-9C53-41977AD35B3D}" type="datetimeFigureOut">
              <a:rPr lang="ru-RU" smtClean="0"/>
              <a:t>26.11.2017</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B19B0651-EE4F-4900-A07F-96A6BFA9D0F0}" type="slidenum">
              <a:rPr lang="ru-RU" smtClean="0"/>
              <a:t>‹#›</a:t>
            </a:fld>
            <a:endParaRPr lang="ru-RU"/>
          </a:p>
        </p:txBody>
      </p:sp>
      <p:sp>
        <p:nvSpPr>
          <p:cNvPr id="10" name="Title 9"/>
          <p:cNvSpPr>
            <a:spLocks noGrp="1"/>
          </p:cNvSpPr>
          <p:nvPr>
            <p:ph type="title"/>
          </p:nvPr>
        </p:nvSpPr>
        <p:spPr/>
        <p:txBody>
          <a:bodyPr/>
          <a:lstStyle/>
          <a:p>
            <a:r>
              <a:rPr lang="ru-RU" smtClean="0"/>
              <a:t>Образец заголовка</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B4C71EC6-210F-42DE-9C53-41977AD35B3D}" type="datetimeFigureOut">
              <a:rPr lang="ru-RU" smtClean="0"/>
              <a:t>26.11.2017</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C71EC6-210F-42DE-9C53-41977AD35B3D}" type="datetimeFigureOut">
              <a:rPr lang="ru-RU" smtClean="0"/>
              <a:t>26.11.2017</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ru-RU" smtClean="0"/>
              <a:t>Образец заголовка</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4C71EC6-210F-42DE-9C53-41977AD35B3D}" type="datetimeFigureOut">
              <a:rPr lang="ru-RU" smtClean="0"/>
              <a:t>26.11.2017</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4C71EC6-210F-42DE-9C53-41977AD35B3D}" type="datetimeFigureOut">
              <a:rPr lang="ru-RU" smtClean="0"/>
              <a:t>26.11.2017</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ru-RU" smtClean="0"/>
              <a:t>Образец заголовка</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ru-RU" smtClean="0"/>
              <a:t>Образец заголовка</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B4C71EC6-210F-42DE-9C53-41977AD35B3D}" type="datetimeFigureOut">
              <a:rPr lang="ru-RU" smtClean="0"/>
              <a:t>26.11.2017</a:t>
            </a:fld>
            <a:endParaRPr lang="ru-RU"/>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ru-RU"/>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B19B0651-EE4F-4900-A07F-96A6BFA9D0F0}"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jpg"/><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a:xfrm>
            <a:off x="755576" y="731520"/>
            <a:ext cx="8064896" cy="5721816"/>
          </a:xfrm>
        </p:spPr>
        <p:txBody>
          <a:bodyPr>
            <a:normAutofit fontScale="92500" lnSpcReduction="20000"/>
          </a:bodyPr>
          <a:lstStyle/>
          <a:p>
            <a:pPr marL="45720" indent="0" algn="ctr">
              <a:buNone/>
            </a:pPr>
            <a:endParaRPr lang="kk-KZ" sz="4000" b="1" i="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45720" indent="0" algn="ctr">
              <a:buNone/>
            </a:pPr>
            <a:endParaRPr lang="kk-KZ" sz="40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45720" indent="0" algn="ctr">
              <a:buNone/>
            </a:pPr>
            <a:r>
              <a:rPr lang="en-US" sz="4000" b="1" i="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Web</a:t>
            </a:r>
            <a:r>
              <a:rPr lang="ru-RU" sz="4000" b="1" i="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kk-KZ" sz="4000" b="1" i="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парақша </a:t>
            </a:r>
            <a:r>
              <a:rPr lang="kk-KZ" sz="40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құру арқылы қазіргі </a:t>
            </a:r>
            <a:r>
              <a:rPr lang="en-US" sz="40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XXI</a:t>
            </a:r>
            <a:r>
              <a:rPr lang="kk-KZ" sz="40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ғасырдағы </a:t>
            </a:r>
            <a:r>
              <a:rPr lang="kk-KZ" sz="4000" b="1" i="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жасөспірімдер </a:t>
            </a:r>
            <a:r>
              <a:rPr lang="kk-KZ" sz="40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арасындаға көп кездесетін сырқаттың </a:t>
            </a:r>
            <a:r>
              <a:rPr lang="kk-KZ" sz="4000" b="1" i="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алдын алу</a:t>
            </a:r>
          </a:p>
          <a:p>
            <a:pPr marL="45720" indent="0" algn="ctr">
              <a:buNone/>
            </a:pPr>
            <a:endParaRPr lang="kk-KZ" sz="40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45720" indent="0" algn="ctr">
              <a:buNone/>
            </a:pPr>
            <a:endParaRPr lang="kk-KZ" sz="4000" b="1" i="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45720" indent="0" algn="ctr">
              <a:buNone/>
            </a:pPr>
            <a:endParaRPr lang="ru-RU" sz="40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45720" indent="0" algn="r">
              <a:buNone/>
            </a:pPr>
            <a:r>
              <a:rPr lang="kk-KZ" sz="2400" b="1" i="1" dirty="0"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Орындаған: Арыстанбекова Армангүл</a:t>
            </a:r>
          </a:p>
        </p:txBody>
      </p:sp>
    </p:spTree>
    <p:extLst>
      <p:ext uri="{BB962C8B-B14F-4D97-AF65-F5344CB8AC3E}">
        <p14:creationId xmlns:p14="http://schemas.microsoft.com/office/powerpoint/2010/main" val="14381446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Объект 5"/>
          <p:cNvSpPr>
            <a:spLocks noGrp="1"/>
          </p:cNvSpPr>
          <p:nvPr>
            <p:ph sz="quarter" idx="13"/>
          </p:nvPr>
        </p:nvSpPr>
        <p:spPr>
          <a:xfrm>
            <a:off x="251520" y="404664"/>
            <a:ext cx="8280920" cy="864096"/>
          </a:xfrm>
        </p:spPr>
        <p:txBody>
          <a:bodyPr>
            <a:normAutofit/>
          </a:bodyPr>
          <a:lstStyle/>
          <a:p>
            <a:pPr lvl="1" algn="ctr"/>
            <a:r>
              <a:rPr lang="kk-KZ" sz="4400" b="1" i="1" dirty="0" smtClean="0">
                <a:solidFill>
                  <a:schemeClr val="accent1"/>
                </a:solidFill>
                <a:effectLst>
                  <a:glow rad="228600">
                    <a:schemeClr val="accent1">
                      <a:satMod val="175000"/>
                      <a:alpha val="40000"/>
                    </a:schemeClr>
                  </a:glow>
                </a:effectLst>
                <a:latin typeface="Times New Roman" panose="02020603050405020304" pitchFamily="18" charset="0"/>
                <a:cs typeface="Times New Roman" panose="02020603050405020304" pitchFamily="18" charset="0"/>
              </a:rPr>
              <a:t>Гипотеза:</a:t>
            </a:r>
          </a:p>
          <a:p>
            <a:endParaRPr lang="kk-KZ" dirty="0"/>
          </a:p>
          <a:p>
            <a:endParaRPr lang="ru-RU" dirty="0"/>
          </a:p>
        </p:txBody>
      </p:sp>
      <p:sp>
        <p:nvSpPr>
          <p:cNvPr id="7" name="Вертикальный свиток 6"/>
          <p:cNvSpPr/>
          <p:nvPr/>
        </p:nvSpPr>
        <p:spPr>
          <a:xfrm>
            <a:off x="251520" y="1412776"/>
            <a:ext cx="8568952" cy="4752528"/>
          </a:xfrm>
          <a:prstGeom prst="verticalScroll">
            <a:avLst/>
          </a:prstGeom>
        </p:spPr>
        <p:style>
          <a:lnRef idx="3">
            <a:schemeClr val="lt1"/>
          </a:lnRef>
          <a:fillRef idx="1">
            <a:schemeClr val="accent1"/>
          </a:fillRef>
          <a:effectRef idx="1">
            <a:schemeClr val="accent1"/>
          </a:effectRef>
          <a:fontRef idx="minor">
            <a:schemeClr val="lt1"/>
          </a:fontRef>
        </p:style>
        <p:txBody>
          <a:bodyPr rtlCol="0" anchor="ctr"/>
          <a:lstStyle/>
          <a:p>
            <a:r>
              <a:rPr lang="kk-KZ" sz="3200" b="1" i="1" cap="all" dirty="0">
                <a:ln w="0"/>
                <a:solidFill>
                  <a:srgbClr val="FFFF00"/>
                </a:solidFill>
                <a:effectLst>
                  <a:glow rad="228600">
                    <a:schemeClr val="accent3">
                      <a:satMod val="175000"/>
                      <a:alpha val="40000"/>
                    </a:schemeClr>
                  </a:glow>
                  <a:reflection blurRad="12700" stA="50000" endPos="50000" dist="5000" dir="5400000" sy="-100000" rotWithShape="0"/>
                </a:effectLst>
                <a:latin typeface="Times New Roman" panose="02020603050405020304" pitchFamily="18" charset="0"/>
                <a:cs typeface="Times New Roman" panose="02020603050405020304" pitchFamily="18" charset="0"/>
              </a:rPr>
              <a:t>Балалар мен </a:t>
            </a:r>
            <a:r>
              <a:rPr lang="kk-KZ" sz="3200" b="1" i="1" cap="all" dirty="0" smtClean="0">
                <a:ln w="0"/>
                <a:solidFill>
                  <a:srgbClr val="FFFF00"/>
                </a:solidFill>
                <a:effectLst>
                  <a:glow rad="228600">
                    <a:schemeClr val="accent3">
                      <a:satMod val="175000"/>
                      <a:alpha val="40000"/>
                    </a:schemeClr>
                  </a:glow>
                  <a:reflection blurRad="12700" stA="50000" endPos="50000" dist="5000" dir="5400000" sy="-100000" rotWithShape="0"/>
                </a:effectLst>
                <a:latin typeface="Times New Roman" panose="02020603050405020304" pitchFamily="18" charset="0"/>
                <a:cs typeface="Times New Roman" panose="02020603050405020304" pitchFamily="18" charset="0"/>
              </a:rPr>
              <a:t>жасөспірімдер </a:t>
            </a:r>
            <a:r>
              <a:rPr lang="kk-KZ" sz="3200" b="1" i="1" cap="all" dirty="0">
                <a:ln w="0"/>
                <a:solidFill>
                  <a:srgbClr val="FFFF00"/>
                </a:solidFill>
                <a:effectLst>
                  <a:glow rad="228600">
                    <a:schemeClr val="accent3">
                      <a:satMod val="175000"/>
                      <a:alpha val="40000"/>
                    </a:schemeClr>
                  </a:glow>
                  <a:reflection blurRad="12700" stA="50000" endPos="50000" dist="5000" dir="5400000" sy="-100000" rotWithShape="0"/>
                </a:effectLst>
                <a:latin typeface="Times New Roman" panose="02020603050405020304" pitchFamily="18" charset="0"/>
                <a:cs typeface="Times New Roman" panose="02020603050405020304" pitchFamily="18" charset="0"/>
              </a:rPr>
              <a:t>арасындағы өзекті мәселе болып отырған сырқаттарды зерттеп, оның шешімін табу.</a:t>
            </a:r>
            <a:endParaRPr lang="ru-RU" sz="3200" b="1" i="1" cap="all" dirty="0">
              <a:ln w="0"/>
              <a:solidFill>
                <a:srgbClr val="FFFF00"/>
              </a:solidFill>
              <a:effectLst>
                <a:glow rad="228600">
                  <a:schemeClr val="accent3">
                    <a:satMod val="175000"/>
                    <a:alpha val="40000"/>
                  </a:schemeClr>
                </a:glow>
                <a:reflection blurRad="12700" stA="50000" endPos="50000" dist="5000" dir="5400000" sy="-100000" rotWithShape="0"/>
              </a:effectLst>
              <a:latin typeface="Times New Roman" panose="02020603050405020304" pitchFamily="18" charset="0"/>
              <a:cs typeface="Times New Roman" panose="02020603050405020304" pitchFamily="18" charset="0"/>
            </a:endParaRPr>
          </a:p>
          <a:p>
            <a:endParaRPr lang="ru-RU" dirty="0"/>
          </a:p>
          <a:p>
            <a:pPr algn="ctr"/>
            <a:endParaRPr lang="ru-RU" dirty="0"/>
          </a:p>
        </p:txBody>
      </p:sp>
    </p:spTree>
    <p:extLst>
      <p:ext uri="{BB962C8B-B14F-4D97-AF65-F5344CB8AC3E}">
        <p14:creationId xmlns:p14="http://schemas.microsoft.com/office/powerpoint/2010/main" val="720645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1520" y="116632"/>
            <a:ext cx="8496944" cy="648072"/>
          </a:xfrm>
        </p:spPr>
        <p:txBody>
          <a:bodyPr/>
          <a:lstStyle/>
          <a:p>
            <a:pPr marL="0" indent="0">
              <a:buNone/>
            </a:pPr>
            <a:r>
              <a:rPr lang="kk-KZ" sz="4000" i="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Зерттеу жұмысының өзектілігі:</a:t>
            </a:r>
            <a:r>
              <a:rPr lang="ru-RU" sz="4400" i="1" dirty="0">
                <a:effectLst/>
              </a:rPr>
              <a:t/>
            </a:r>
            <a:br>
              <a:rPr lang="ru-RU" sz="4400" i="1" dirty="0">
                <a:effectLst/>
              </a:rPr>
            </a:br>
            <a:endParaRPr lang="ru-RU" sz="4400" i="1" dirty="0"/>
          </a:p>
        </p:txBody>
      </p:sp>
      <p:graphicFrame>
        <p:nvGraphicFramePr>
          <p:cNvPr id="4" name="Объект 3"/>
          <p:cNvGraphicFramePr>
            <a:graphicFrameLocks noGrp="1"/>
          </p:cNvGraphicFramePr>
          <p:nvPr>
            <p:ph sz="quarter" idx="13"/>
            <p:extLst>
              <p:ext uri="{D42A27DB-BD31-4B8C-83A1-F6EECF244321}">
                <p14:modId xmlns:p14="http://schemas.microsoft.com/office/powerpoint/2010/main" val="3551408757"/>
              </p:ext>
            </p:extLst>
          </p:nvPr>
        </p:nvGraphicFramePr>
        <p:xfrm>
          <a:off x="251520" y="908720"/>
          <a:ext cx="8712968" cy="57606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162957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одзаголовок 4"/>
          <p:cNvSpPr>
            <a:spLocks noGrp="1"/>
          </p:cNvSpPr>
          <p:nvPr>
            <p:ph type="subTitle" idx="1"/>
          </p:nvPr>
        </p:nvSpPr>
        <p:spPr>
          <a:xfrm>
            <a:off x="539552" y="3861048"/>
            <a:ext cx="8208912" cy="2592288"/>
          </a:xfrm>
        </p:spPr>
        <p:txBody>
          <a:bodyPr>
            <a:normAutofit fontScale="77500" lnSpcReduction="20000"/>
          </a:bodyPr>
          <a:lstStyle/>
          <a:p>
            <a:pPr lvl="0" algn="just"/>
            <a:r>
              <a:rPr lang="kk-KZ" dirty="0">
                <a:latin typeface="Times New Roman" panose="02020603050405020304" pitchFamily="18" charset="0"/>
                <a:cs typeface="Times New Roman" panose="02020603050405020304" pitchFamily="18" charset="0"/>
              </a:rPr>
              <a:t> </a:t>
            </a:r>
            <a:r>
              <a:rPr lang="kk-KZ" dirty="0" smtClean="0">
                <a:latin typeface="Times New Roman" panose="02020603050405020304" pitchFamily="18" charset="0"/>
                <a:cs typeface="Times New Roman" panose="02020603050405020304" pitchFamily="18" charset="0"/>
              </a:rPr>
              <a:t>     </a:t>
            </a:r>
            <a:r>
              <a:rPr lang="kk-KZ" sz="3100" dirty="0" smtClean="0">
                <a:solidFill>
                  <a:srgbClr val="002060"/>
                </a:solidFill>
                <a:latin typeface="Times New Roman" panose="02020603050405020304" pitchFamily="18" charset="0"/>
                <a:cs typeface="Times New Roman" panose="02020603050405020304" pitchFamily="18" charset="0"/>
              </a:rPr>
              <a:t>Соңғы </a:t>
            </a:r>
            <a:r>
              <a:rPr lang="kk-KZ" sz="3100" dirty="0">
                <a:solidFill>
                  <a:srgbClr val="002060"/>
                </a:solidFill>
                <a:latin typeface="Times New Roman" panose="02020603050405020304" pitchFamily="18" charset="0"/>
                <a:cs typeface="Times New Roman" panose="02020603050405020304" pitchFamily="18" charset="0"/>
              </a:rPr>
              <a:t>жылдары байқалып </a:t>
            </a:r>
            <a:r>
              <a:rPr lang="kk-KZ" sz="3100" dirty="0" smtClean="0">
                <a:solidFill>
                  <a:srgbClr val="002060"/>
                </a:solidFill>
                <a:latin typeface="Times New Roman" panose="02020603050405020304" pitchFamily="18" charset="0"/>
                <a:cs typeface="Times New Roman" panose="02020603050405020304" pitchFamily="18" charset="0"/>
              </a:rPr>
              <a:t>отырсақ </a:t>
            </a:r>
            <a:r>
              <a:rPr lang="kk-KZ" sz="3100" dirty="0">
                <a:solidFill>
                  <a:srgbClr val="002060"/>
                </a:solidFill>
                <a:latin typeface="Times New Roman" panose="02020603050405020304" pitchFamily="18" charset="0"/>
                <a:cs typeface="Times New Roman" panose="02020603050405020304" pitchFamily="18" charset="0"/>
              </a:rPr>
              <a:t>балалар мен </a:t>
            </a:r>
            <a:r>
              <a:rPr lang="kk-KZ" sz="3100" dirty="0" smtClean="0">
                <a:solidFill>
                  <a:srgbClr val="002060"/>
                </a:solidFill>
                <a:latin typeface="Times New Roman" panose="02020603050405020304" pitchFamily="18" charset="0"/>
                <a:cs typeface="Times New Roman" panose="02020603050405020304" pitchFamily="18" charset="0"/>
              </a:rPr>
              <a:t>жасөспірімдердің </a:t>
            </a:r>
            <a:r>
              <a:rPr lang="kk-KZ" sz="3100" dirty="0">
                <a:solidFill>
                  <a:srgbClr val="002060"/>
                </a:solidFill>
                <a:latin typeface="Times New Roman" panose="02020603050405020304" pitchFamily="18" charset="0"/>
                <a:cs typeface="Times New Roman" panose="02020603050405020304" pitchFamily="18" charset="0"/>
              </a:rPr>
              <a:t>денсаулық жағдайындағы жағымсыз көріністер мемлекетке үлкен әлеуметтік және экономикалық шығын әкелуде, осы жағымсыз жағдайларды  болдырмау үшін әр жасөспірімдер сырқаттың алдын алу оның негізі себептерін, шығу жолдарын білу </a:t>
            </a:r>
            <a:r>
              <a:rPr lang="kk-KZ" sz="3100" dirty="0" smtClean="0">
                <a:solidFill>
                  <a:srgbClr val="002060"/>
                </a:solidFill>
                <a:latin typeface="Times New Roman" panose="02020603050405020304" pitchFamily="18" charset="0"/>
                <a:cs typeface="Times New Roman" panose="02020603050405020304" pitchFamily="18" charset="0"/>
              </a:rPr>
              <a:t>қажет. </a:t>
            </a:r>
            <a:r>
              <a:rPr lang="kk-KZ" sz="3100" dirty="0">
                <a:solidFill>
                  <a:srgbClr val="002060"/>
                </a:solidFill>
                <a:latin typeface="Times New Roman" panose="02020603050405020304" pitchFamily="18" charset="0"/>
                <a:cs typeface="Times New Roman" panose="02020603050405020304" pitchFamily="18" charset="0"/>
              </a:rPr>
              <a:t>С</a:t>
            </a:r>
            <a:r>
              <a:rPr lang="kk-KZ" sz="3100" dirty="0" smtClean="0">
                <a:solidFill>
                  <a:srgbClr val="002060"/>
                </a:solidFill>
                <a:latin typeface="Times New Roman" panose="02020603050405020304" pitchFamily="18" charset="0"/>
                <a:cs typeface="Times New Roman" panose="02020603050405020304" pitchFamily="18" charset="0"/>
              </a:rPr>
              <a:t>ол </a:t>
            </a:r>
            <a:r>
              <a:rPr lang="kk-KZ" sz="3100" dirty="0">
                <a:solidFill>
                  <a:srgbClr val="002060"/>
                </a:solidFill>
                <a:latin typeface="Times New Roman" panose="02020603050405020304" pitchFamily="18" charset="0"/>
                <a:cs typeface="Times New Roman" panose="02020603050405020304" pitchFamily="18" charset="0"/>
              </a:rPr>
              <a:t>себепті арнайы жасөспірімдер асындағы жиі туындайтын маселесін алдын алу мақсатында арнайы </a:t>
            </a:r>
            <a:r>
              <a:rPr lang="kk-KZ" sz="3100" dirty="0" smtClean="0">
                <a:solidFill>
                  <a:srgbClr val="002060"/>
                </a:solidFill>
                <a:latin typeface="Times New Roman" panose="02020603050405020304" pitchFamily="18" charset="0"/>
                <a:cs typeface="Times New Roman" panose="02020603050405020304" pitchFamily="18" charset="0"/>
              </a:rPr>
              <a:t>web-парқшасын </a:t>
            </a:r>
            <a:r>
              <a:rPr lang="kk-KZ" sz="3100" dirty="0" smtClean="0">
                <a:solidFill>
                  <a:srgbClr val="002060"/>
                </a:solidFill>
                <a:latin typeface="Times New Roman" panose="02020603050405020304" pitchFamily="18" charset="0"/>
                <a:cs typeface="Times New Roman" panose="02020603050405020304" pitchFamily="18" charset="0"/>
              </a:rPr>
              <a:t>құрым.</a:t>
            </a:r>
            <a:endParaRPr lang="ru-RU" sz="3100" dirty="0">
              <a:solidFill>
                <a:srgbClr val="002060"/>
              </a:solidFill>
              <a:latin typeface="Times New Roman" panose="02020603050405020304" pitchFamily="18" charset="0"/>
              <a:cs typeface="Times New Roman" panose="02020603050405020304" pitchFamily="18" charset="0"/>
            </a:endParaRPr>
          </a:p>
          <a:p>
            <a:endParaRPr lang="ru-RU" dirty="0"/>
          </a:p>
        </p:txBody>
      </p:sp>
      <p:sp>
        <p:nvSpPr>
          <p:cNvPr id="2" name="Заголовок 1"/>
          <p:cNvSpPr>
            <a:spLocks noGrp="1"/>
          </p:cNvSpPr>
          <p:nvPr>
            <p:ph type="ctrTitle"/>
          </p:nvPr>
        </p:nvSpPr>
        <p:spPr>
          <a:xfrm>
            <a:off x="1043608" y="260649"/>
            <a:ext cx="7175351" cy="576063"/>
          </a:xfrm>
        </p:spPr>
        <p:txBody>
          <a:bodyPr/>
          <a:lstStyle/>
          <a:p>
            <a:pPr marL="0" indent="0" algn="ctr">
              <a:buNone/>
            </a:pPr>
            <a:r>
              <a:rPr lang="kk-KZ" sz="3600" dirty="0">
                <a:solidFill>
                  <a:srgbClr val="002060"/>
                </a:solidFill>
                <a:effectLst/>
                <a:latin typeface="Times New Roman" panose="02020603050405020304" pitchFamily="18" charset="0"/>
                <a:cs typeface="Times New Roman" panose="02020603050405020304" pitchFamily="18" charset="0"/>
              </a:rPr>
              <a:t>Зерттеу жұмысының мақсаты:</a:t>
            </a:r>
            <a:r>
              <a:rPr lang="ru-RU" sz="3600" b="0" i="1" dirty="0">
                <a:effectLst/>
                <a:latin typeface="Times New Roman" panose="02020603050405020304" pitchFamily="18" charset="0"/>
                <a:cs typeface="Times New Roman" panose="02020603050405020304" pitchFamily="18" charset="0"/>
              </a:rPr>
              <a:t/>
            </a:r>
            <a:br>
              <a:rPr lang="ru-RU" sz="3600" b="0" i="1" dirty="0">
                <a:effectLst/>
                <a:latin typeface="Times New Roman" panose="02020603050405020304" pitchFamily="18" charset="0"/>
                <a:cs typeface="Times New Roman" panose="02020603050405020304" pitchFamily="18" charset="0"/>
              </a:rPr>
            </a:br>
            <a:endParaRPr lang="ru-RU" sz="3600" b="0" i="1" dirty="0">
              <a:latin typeface="Times New Roman" panose="02020603050405020304" pitchFamily="18" charset="0"/>
              <a:cs typeface="Times New Roman" panose="02020603050405020304" pitchFamily="18" charset="0"/>
            </a:endParaRPr>
          </a:p>
        </p:txBody>
      </p:sp>
      <p:pic>
        <p:nvPicPr>
          <p:cNvPr id="4" name="Объект 3"/>
          <p:cNvPicPr>
            <a:picLocks noGrp="1" noChangeAspect="1"/>
          </p:cNvPicPr>
          <p:nvPr>
            <p:ph sz="quarter" idx="4294967295"/>
          </p:nvPr>
        </p:nvPicPr>
        <p:blipFill>
          <a:blip r:embed="rId2">
            <a:extLst>
              <a:ext uri="{28A0092B-C50C-407E-A947-70E740481C1C}">
                <a14:useLocalDpi xmlns:a14="http://schemas.microsoft.com/office/drawing/2010/main" val="0"/>
              </a:ext>
            </a:extLst>
          </a:blip>
          <a:stretch>
            <a:fillRect/>
          </a:stretch>
        </p:blipFill>
        <p:spPr>
          <a:xfrm>
            <a:off x="1763688" y="908720"/>
            <a:ext cx="5544616" cy="2808288"/>
          </a:xfrm>
          <a:prstGeom prst="rect">
            <a:avLst/>
          </a:prstGeom>
          <a:ln>
            <a:noFill/>
          </a:ln>
          <a:effectLst>
            <a:softEdge rad="112500"/>
          </a:effectLst>
        </p:spPr>
      </p:pic>
    </p:spTree>
    <p:extLst>
      <p:ext uri="{BB962C8B-B14F-4D97-AF65-F5344CB8AC3E}">
        <p14:creationId xmlns:p14="http://schemas.microsoft.com/office/powerpoint/2010/main" val="2254939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5" name="Текст 4"/>
          <p:cNvSpPr>
            <a:spLocks noGrp="1"/>
          </p:cNvSpPr>
          <p:nvPr>
            <p:ph type="body" idx="1"/>
          </p:nvPr>
        </p:nvSpPr>
        <p:spPr>
          <a:xfrm>
            <a:off x="1143000" y="404664"/>
            <a:ext cx="6885384" cy="648072"/>
          </a:xfrm>
        </p:spPr>
        <p:txBody>
          <a:bodyPr/>
          <a:lstStyle/>
          <a:p>
            <a:r>
              <a:rPr lang="kk-KZ" sz="3200" dirty="0">
                <a:latin typeface="Times New Roman" panose="02020603050405020304" pitchFamily="18" charset="0"/>
                <a:cs typeface="Times New Roman" panose="02020603050405020304" pitchFamily="18" charset="0"/>
              </a:rPr>
              <a:t>Зерттеу жұмысының міндеттері</a:t>
            </a:r>
            <a:r>
              <a:rPr lang="kk-KZ" sz="3200" dirty="0" smtClean="0">
                <a:latin typeface="Times New Roman" panose="02020603050405020304" pitchFamily="18" charset="0"/>
                <a:cs typeface="Times New Roman" panose="02020603050405020304" pitchFamily="18" charset="0"/>
              </a:rPr>
              <a:t>:</a:t>
            </a:r>
            <a:endParaRPr lang="ru-RU" sz="3200" dirty="0">
              <a:latin typeface="Times New Roman" panose="02020603050405020304" pitchFamily="18" charset="0"/>
              <a:cs typeface="Times New Roman" panose="02020603050405020304" pitchFamily="18" charset="0"/>
            </a:endParaRPr>
          </a:p>
        </p:txBody>
      </p:sp>
      <p:graphicFrame>
        <p:nvGraphicFramePr>
          <p:cNvPr id="11" name="Объект 10"/>
          <p:cNvGraphicFramePr>
            <a:graphicFrameLocks noGrp="1"/>
          </p:cNvGraphicFramePr>
          <p:nvPr>
            <p:ph sz="quarter" idx="4"/>
            <p:extLst>
              <p:ext uri="{D42A27DB-BD31-4B8C-83A1-F6EECF244321}">
                <p14:modId xmlns:p14="http://schemas.microsoft.com/office/powerpoint/2010/main" val="2816657247"/>
              </p:ext>
            </p:extLst>
          </p:nvPr>
        </p:nvGraphicFramePr>
        <p:xfrm>
          <a:off x="251520" y="1916832"/>
          <a:ext cx="8640960" cy="4622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634235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Текст 1"/>
          <p:cNvSpPr>
            <a:spLocks noGrp="1"/>
          </p:cNvSpPr>
          <p:nvPr>
            <p:ph type="body" idx="1"/>
          </p:nvPr>
        </p:nvSpPr>
        <p:spPr>
          <a:xfrm>
            <a:off x="1143000" y="188640"/>
            <a:ext cx="7533456" cy="720080"/>
          </a:xfrm>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kk-KZ" sz="3200" cap="all" dirty="0" smtClean="0">
                <a:ln w="0"/>
                <a:solidFill>
                  <a:srgbClr val="0070C0"/>
                </a:soli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t>Зерттеу кезеңдері</a:t>
            </a:r>
            <a:r>
              <a:rPr lang="kk-KZ" sz="320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t>:</a:t>
            </a:r>
            <a:endParaRPr lang="ru-RU" sz="32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anose="02020603050405020304" pitchFamily="18" charset="0"/>
              <a:cs typeface="Times New Roman" panose="02020603050405020304" pitchFamily="18" charset="0"/>
            </a:endParaRPr>
          </a:p>
        </p:txBody>
      </p:sp>
      <p:pic>
        <p:nvPicPr>
          <p:cNvPr id="7" name="Объект 6"/>
          <p:cNvPicPr>
            <a:picLocks noGrp="1" noChangeAspect="1"/>
          </p:cNvPicPr>
          <p:nvPr>
            <p:ph sz="quarter" idx="4"/>
          </p:nvPr>
        </p:nvPicPr>
        <p:blipFill rotWithShape="1">
          <a:blip r:embed="rId3" cstate="print">
            <a:extLst>
              <a:ext uri="{28A0092B-C50C-407E-A947-70E740481C1C}">
                <a14:useLocalDpi xmlns:a14="http://schemas.microsoft.com/office/drawing/2010/main" val="0"/>
              </a:ext>
            </a:extLst>
          </a:blip>
          <a:srcRect l="3266" t="2097" r="3184" b="5416"/>
          <a:stretch/>
        </p:blipFill>
        <p:spPr>
          <a:xfrm>
            <a:off x="724394" y="1092530"/>
            <a:ext cx="7481455" cy="5288798"/>
          </a:xfrm>
        </p:spPr>
      </p:pic>
    </p:spTree>
    <p:extLst>
      <p:ext uri="{BB962C8B-B14F-4D97-AF65-F5344CB8AC3E}">
        <p14:creationId xmlns:p14="http://schemas.microsoft.com/office/powerpoint/2010/main" val="21308900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 3"/>
          <p:cNvSpPr>
            <a:spLocks noGrp="1"/>
          </p:cNvSpPr>
          <p:nvPr>
            <p:ph type="body" sz="quarter" idx="3"/>
          </p:nvPr>
        </p:nvSpPr>
        <p:spPr>
          <a:xfrm>
            <a:off x="539552" y="-243408"/>
            <a:ext cx="8136904" cy="1008112"/>
          </a:xfrm>
        </p:spPr>
        <p:txBody>
          <a:bodyPr/>
          <a:lstStyle/>
          <a:p>
            <a:r>
              <a:rPr lang="kk-KZ" sz="2800" i="1" dirty="0">
                <a:solidFill>
                  <a:srgbClr val="008000"/>
                </a:solidFill>
                <a:latin typeface="Times New Roman" panose="02020603050405020304" pitchFamily="18" charset="0"/>
                <a:cs typeface="Times New Roman" panose="02020603050405020304" pitchFamily="18" charset="0"/>
              </a:rPr>
              <a:t>Күтілетін нәтиже: </a:t>
            </a:r>
            <a:endParaRPr lang="ru-RU" sz="2800" i="1" dirty="0">
              <a:solidFill>
                <a:srgbClr val="008000"/>
              </a:solidFill>
              <a:latin typeface="Times New Roman" panose="02020603050405020304" pitchFamily="18" charset="0"/>
              <a:cs typeface="Times New Roman" panose="02020603050405020304" pitchFamily="18" charset="0"/>
            </a:endParaRPr>
          </a:p>
        </p:txBody>
      </p:sp>
      <p:sp>
        <p:nvSpPr>
          <p:cNvPr id="6" name="Заголовок 5"/>
          <p:cNvSpPr>
            <a:spLocks noGrp="1"/>
          </p:cNvSpPr>
          <p:nvPr>
            <p:ph type="title"/>
          </p:nvPr>
        </p:nvSpPr>
        <p:spPr>
          <a:xfrm>
            <a:off x="395536" y="4509120"/>
            <a:ext cx="8352928" cy="1872208"/>
          </a:xfrm>
        </p:spPr>
        <p:txBody>
          <a:bodyPr/>
          <a:lstStyle/>
          <a:p>
            <a:pPr marL="0" indent="0" algn="ctr">
              <a:buNone/>
            </a:pPr>
            <a:r>
              <a:rPr lang="kk-KZ" sz="2800" i="1" dirty="0">
                <a:solidFill>
                  <a:srgbClr val="008000"/>
                </a:solidFill>
                <a:effectLst/>
                <a:latin typeface="Times New Roman" panose="02020603050405020304" pitchFamily="18" charset="0"/>
                <a:cs typeface="Times New Roman" panose="02020603050405020304" pitchFamily="18" charset="0"/>
              </a:rPr>
              <a:t>Жасөспірімдер арасындағы кеңінен таралған сырқаттардың алдын алу, қойылған мәселеге байланысты </a:t>
            </a:r>
            <a:r>
              <a:rPr lang="kk-KZ" sz="2800" i="1" dirty="0" smtClean="0">
                <a:solidFill>
                  <a:srgbClr val="008000"/>
                </a:solidFill>
                <a:effectLst/>
                <a:latin typeface="Times New Roman" panose="02020603050405020304" pitchFamily="18" charset="0"/>
                <a:cs typeface="Times New Roman" panose="02020603050405020304" pitchFamily="18" charset="0"/>
              </a:rPr>
              <a:t>web-парақшасының </a:t>
            </a:r>
            <a:r>
              <a:rPr lang="kk-KZ" sz="2800" i="1" dirty="0">
                <a:solidFill>
                  <a:srgbClr val="008000"/>
                </a:solidFill>
                <a:effectLst/>
                <a:latin typeface="Times New Roman" panose="02020603050405020304" pitchFamily="18" charset="0"/>
                <a:cs typeface="Times New Roman" panose="02020603050405020304" pitchFamily="18" charset="0"/>
              </a:rPr>
              <a:t>оқырмандарын көбейту арқылы нәтижеге </a:t>
            </a:r>
            <a:r>
              <a:rPr lang="kk-KZ" sz="2800" i="1" dirty="0" smtClean="0">
                <a:solidFill>
                  <a:srgbClr val="008000"/>
                </a:solidFill>
                <a:effectLst/>
                <a:latin typeface="Times New Roman" panose="02020603050405020304" pitchFamily="18" charset="0"/>
                <a:cs typeface="Times New Roman" panose="02020603050405020304" pitchFamily="18" charset="0"/>
              </a:rPr>
              <a:t>жету</a:t>
            </a:r>
            <a:r>
              <a:rPr lang="en-US" sz="2800" i="1" dirty="0" smtClean="0">
                <a:solidFill>
                  <a:srgbClr val="008000"/>
                </a:solidFill>
                <a:effectLst/>
                <a:latin typeface="Times New Roman" panose="02020603050405020304" pitchFamily="18" charset="0"/>
                <a:cs typeface="Times New Roman" panose="02020603050405020304" pitchFamily="18" charset="0"/>
              </a:rPr>
              <a:t>.</a:t>
            </a:r>
            <a:r>
              <a:rPr lang="ru-RU" sz="6000" i="1" dirty="0">
                <a:effectLst/>
                <a:latin typeface="Times New Roman" panose="02020603050405020304" pitchFamily="18" charset="0"/>
                <a:cs typeface="Times New Roman" panose="02020603050405020304" pitchFamily="18" charset="0"/>
              </a:rPr>
              <a:t/>
            </a:r>
            <a:br>
              <a:rPr lang="ru-RU" sz="6000" i="1" dirty="0">
                <a:effectLst/>
                <a:latin typeface="Times New Roman" panose="02020603050405020304" pitchFamily="18" charset="0"/>
                <a:cs typeface="Times New Roman" panose="02020603050405020304" pitchFamily="18" charset="0"/>
              </a:rPr>
            </a:br>
            <a:endParaRPr lang="ru-RU" sz="6000" i="1" dirty="0">
              <a:latin typeface="Times New Roman" panose="02020603050405020304" pitchFamily="18" charset="0"/>
              <a:cs typeface="Times New Roman" panose="02020603050405020304" pitchFamily="18" charset="0"/>
            </a:endParaRPr>
          </a:p>
        </p:txBody>
      </p:sp>
      <p:pic>
        <p:nvPicPr>
          <p:cNvPr id="11" name="Объект 10"/>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1187624" y="908720"/>
            <a:ext cx="7128792" cy="3600400"/>
          </a:xfrm>
        </p:spPr>
      </p:pic>
    </p:spTree>
    <p:extLst>
      <p:ext uri="{BB962C8B-B14F-4D97-AF65-F5344CB8AC3E}">
        <p14:creationId xmlns:p14="http://schemas.microsoft.com/office/powerpoint/2010/main" val="3717744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idx="1"/>
          </p:nvPr>
        </p:nvSpPr>
        <p:spPr>
          <a:xfrm>
            <a:off x="1143000" y="260648"/>
            <a:ext cx="7101408" cy="648072"/>
          </a:xfrm>
        </p:spPr>
        <p:txBody>
          <a:bodyPr/>
          <a:lstStyle/>
          <a:p>
            <a:r>
              <a:rPr lang="kk-KZ" sz="4400" i="1" dirty="0">
                <a:solidFill>
                  <a:srgbClr val="FF0000"/>
                </a:solidFill>
                <a:latin typeface="Times New Roman" panose="02020603050405020304" pitchFamily="18" charset="0"/>
                <a:cs typeface="Times New Roman" panose="02020603050405020304" pitchFamily="18" charset="0"/>
              </a:rPr>
              <a:t>Қорытынды</a:t>
            </a:r>
            <a:r>
              <a:rPr lang="kk-KZ" sz="4400" i="1" dirty="0" smtClean="0">
                <a:solidFill>
                  <a:srgbClr val="FF0000"/>
                </a:solidFill>
                <a:latin typeface="Times New Roman" panose="02020603050405020304" pitchFamily="18" charset="0"/>
                <a:cs typeface="Times New Roman" panose="02020603050405020304" pitchFamily="18" charset="0"/>
              </a:rPr>
              <a:t>:</a:t>
            </a:r>
            <a:endParaRPr lang="ru-RU" sz="4400" i="1" dirty="0">
              <a:solidFill>
                <a:srgbClr val="FF0000"/>
              </a:solidFill>
              <a:latin typeface="Times New Roman" panose="02020603050405020304" pitchFamily="18" charset="0"/>
              <a:cs typeface="Times New Roman" panose="02020603050405020304" pitchFamily="18" charset="0"/>
            </a:endParaRPr>
          </a:p>
        </p:txBody>
      </p:sp>
      <p:sp>
        <p:nvSpPr>
          <p:cNvPr id="3" name="Объект 2"/>
          <p:cNvSpPr>
            <a:spLocks noGrp="1"/>
          </p:cNvSpPr>
          <p:nvPr>
            <p:ph sz="half" idx="2"/>
          </p:nvPr>
        </p:nvSpPr>
        <p:spPr>
          <a:xfrm>
            <a:off x="467544" y="1124744"/>
            <a:ext cx="8352928" cy="5472608"/>
          </a:xfrm>
        </p:spPr>
        <p:txBody>
          <a:bodyPr>
            <a:noAutofit/>
          </a:bodyPr>
          <a:lstStyle/>
          <a:p>
            <a:pPr marL="45720" indent="0" algn="just">
              <a:buNone/>
            </a:pPr>
            <a:r>
              <a:rPr lang="en-US" sz="2400" b="1" i="1" dirty="0" smtClean="0">
                <a:solidFill>
                  <a:srgbClr val="FF0000"/>
                </a:solidFill>
                <a:latin typeface="Times New Roman" panose="02020603050405020304" pitchFamily="18" charset="0"/>
                <a:cs typeface="Times New Roman" panose="02020603050405020304" pitchFamily="18" charset="0"/>
              </a:rPr>
              <a:t>      </a:t>
            </a:r>
            <a:r>
              <a:rPr lang="kk-KZ" sz="2400" b="1" i="1" dirty="0" smtClean="0">
                <a:solidFill>
                  <a:srgbClr val="FF0000"/>
                </a:solidFill>
                <a:latin typeface="Times New Roman" panose="02020603050405020304" pitchFamily="18" charset="0"/>
                <a:cs typeface="Times New Roman" panose="02020603050405020304" pitchFamily="18" charset="0"/>
              </a:rPr>
              <a:t>Жас </a:t>
            </a:r>
            <a:r>
              <a:rPr lang="kk-KZ" sz="2400" b="1" i="1" dirty="0">
                <a:solidFill>
                  <a:srgbClr val="FF0000"/>
                </a:solidFill>
                <a:latin typeface="Times New Roman" panose="02020603050405020304" pitchFamily="18" charset="0"/>
                <a:cs typeface="Times New Roman" panose="02020603050405020304" pitchFamily="18" charset="0"/>
              </a:rPr>
              <a:t>ұрпақтың денсаулығын сақтау – мемлекеттің маңызды стратегиялық міндеті, яғни елдің ересек халқы денсаулығының іргетасы бала жастан қаланады. Мемлекеттің әлеуметтік және экономикалық дамуының барлық перспективалары, халықтың өмір сүру жағдайының жоғары деңгейі, ғылым мен мәдениет дамуының жоғары деңгейі бүгінгі күнгі балалардың қол жеткізген денсаулығының қорытындысы. Соңғы жылдары байқалып </a:t>
            </a:r>
            <a:r>
              <a:rPr lang="kk-KZ" sz="2400" b="1" i="1" dirty="0" smtClean="0">
                <a:solidFill>
                  <a:srgbClr val="FF0000"/>
                </a:solidFill>
                <a:latin typeface="Times New Roman" panose="02020603050405020304" pitchFamily="18" charset="0"/>
                <a:cs typeface="Times New Roman" panose="02020603050405020304" pitchFamily="18" charset="0"/>
              </a:rPr>
              <a:t>отырсақ </a:t>
            </a:r>
            <a:r>
              <a:rPr lang="kk-KZ" sz="2400" b="1" i="1" dirty="0">
                <a:solidFill>
                  <a:srgbClr val="FF0000"/>
                </a:solidFill>
                <a:latin typeface="Times New Roman" panose="02020603050405020304" pitchFamily="18" charset="0"/>
                <a:cs typeface="Times New Roman" panose="02020603050405020304" pitchFamily="18" charset="0"/>
              </a:rPr>
              <a:t>балалар мен жасөспірімдердің денсаулық жағдайындағы жағымсыз көріністер мемлекетке үлкен әлеуметтік және экономикалық шығын әкеледі. Сол себепті салауатты өмір салтын қалыптастыруға көмегі тиетін </a:t>
            </a:r>
            <a:r>
              <a:rPr lang="kk-KZ" sz="2400" b="1" i="1" dirty="0" smtClean="0">
                <a:solidFill>
                  <a:srgbClr val="FF0000"/>
                </a:solidFill>
                <a:latin typeface="Times New Roman" panose="02020603050405020304" pitchFamily="18" charset="0"/>
                <a:cs typeface="Times New Roman" panose="02020603050405020304" pitchFamily="18" charset="0"/>
              </a:rPr>
              <a:t>Web</a:t>
            </a:r>
            <a:r>
              <a:rPr lang="en-US" sz="2400" b="1" i="1" dirty="0" smtClean="0">
                <a:solidFill>
                  <a:srgbClr val="FF0000"/>
                </a:solidFill>
                <a:latin typeface="Times New Roman" panose="02020603050405020304" pitchFamily="18" charset="0"/>
                <a:cs typeface="Times New Roman" panose="02020603050405020304" pitchFamily="18" charset="0"/>
              </a:rPr>
              <a:t>-</a:t>
            </a:r>
            <a:r>
              <a:rPr lang="kk-KZ" sz="2400" b="1" i="1" dirty="0" smtClean="0">
                <a:solidFill>
                  <a:srgbClr val="FF0000"/>
                </a:solidFill>
                <a:latin typeface="Times New Roman" panose="02020603050405020304" pitchFamily="18" charset="0"/>
                <a:cs typeface="Times New Roman" panose="02020603050405020304" pitchFamily="18" charset="0"/>
              </a:rPr>
              <a:t>парақша </a:t>
            </a:r>
            <a:r>
              <a:rPr lang="kk-KZ" sz="2400" b="1" i="1" dirty="0">
                <a:solidFill>
                  <a:srgbClr val="FF0000"/>
                </a:solidFill>
                <a:latin typeface="Times New Roman" panose="02020603050405020304" pitchFamily="18" charset="0"/>
                <a:cs typeface="Times New Roman" panose="02020603050405020304" pitchFamily="18" charset="0"/>
              </a:rPr>
              <a:t>құрдым.</a:t>
            </a:r>
            <a:endParaRPr lang="ru-RU" sz="2400" b="1" i="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64697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Объект 8"/>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0" y="0"/>
            <a:ext cx="9144000" cy="6857999"/>
          </a:xfrm>
        </p:spPr>
      </p:pic>
    </p:spTree>
    <p:extLst>
      <p:ext uri="{BB962C8B-B14F-4D97-AF65-F5344CB8AC3E}">
        <p14:creationId xmlns:p14="http://schemas.microsoft.com/office/powerpoint/2010/main" val="1917688348"/>
      </p:ext>
    </p:extLst>
  </p:cSld>
  <p:clrMapOvr>
    <a:masterClrMapping/>
  </p:clrMapOvr>
  <p:timing>
    <p:tnLst>
      <p:par>
        <p:cTn id="1" dur="indefinite" restart="never" nodeType="tmRoot"/>
      </p:par>
    </p:tnLst>
  </p:timing>
</p:sld>
</file>

<file path=ppt/theme/theme1.xml><?xml version="1.0" encoding="utf-8"?>
<a:theme xmlns:a="http://schemas.openxmlformats.org/drawingml/2006/main" name="Воздушный поток">
  <a:themeElements>
    <a:clrScheme name="Воздушный поток">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Воздушный поток">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Воздушный поток">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117</TotalTime>
  <Words>304</Words>
  <Application>Microsoft Office PowerPoint</Application>
  <PresentationFormat>Экран (4:3)</PresentationFormat>
  <Paragraphs>23</Paragraphs>
  <Slides>9</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9</vt:i4>
      </vt:variant>
    </vt:vector>
  </HeadingPairs>
  <TitlesOfParts>
    <vt:vector size="10" baseType="lpstr">
      <vt:lpstr>Воздушный поток</vt:lpstr>
      <vt:lpstr>Презентация PowerPoint</vt:lpstr>
      <vt:lpstr>Презентация PowerPoint</vt:lpstr>
      <vt:lpstr>Зерттеу жұмысының өзектілігі: </vt:lpstr>
      <vt:lpstr>Зерттеу жұмысының мақсаты: </vt:lpstr>
      <vt:lpstr>Презентация PowerPoint</vt:lpstr>
      <vt:lpstr>Презентация PowerPoint</vt:lpstr>
      <vt:lpstr>Жасөспірімдер арасындағы кеңінен таралған сырқаттардың алдын алу, қойылған мәселеге байланысты web-парақшасының оқырмандарын көбейту арқылы нәтижеге жету. </vt:lpstr>
      <vt:lpstr>Презентация PowerPoint</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Армангуль</dc:creator>
  <cp:lastModifiedBy>Армангуль</cp:lastModifiedBy>
  <cp:revision>13</cp:revision>
  <dcterms:created xsi:type="dcterms:W3CDTF">2017-11-26T15:17:52Z</dcterms:created>
  <dcterms:modified xsi:type="dcterms:W3CDTF">2017-11-26T17:38:09Z</dcterms:modified>
</cp:coreProperties>
</file>