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RBfj5xKseuC1tVBFG9C5YTyz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10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3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5d7d72c1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65d7d72c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5d7d72c14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65d7d72c1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5d7d72c14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65d7d72c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5d7d72c14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65d7d72c1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5d7d72c14_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65d7d72c1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5d7d72c14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65d7d72c1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5d7d72c14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65d7d72c14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5d7d72c14_0_18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65d7d72c14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5d7d72c14_0_18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65d7d72c14_0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5d7d72c14_0_18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65d7d72c14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5d7d72c14_0_1646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65d7d72c14_0_1646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g165d7d72c14_0_1646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165d7d72c14_0_1646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g165d7d72c14_0_1646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g165d7d72c14_0_16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d7d72c14_0_169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65d7d72c14_0_169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65d7d72c14_0_1693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65d7d72c14_0_1693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g165d7d72c14_0_16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5d7d72c14_0_16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165d7d72c14_0_1701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66" name="Google Shape;66;g165d7d72c14_0_170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165d7d72c14_0_170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g165d7d72c14_0_1701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69" name="Google Shape;69;g165d7d72c14_0_170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165d7d72c14_0_170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g165d7d72c14_0_1701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72" name="Google Shape;72;g165d7d72c14_0_170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65d7d72c14_0_170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g165d7d72c14_0_1701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75" name="Google Shape;75;g165d7d72c14_0_170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65d7d72c14_0_170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165d7d72c14_0_1701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78" name="Google Shape;78;g165d7d72c14_0_170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65d7d72c14_0_170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g165d7d72c14_0_1701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81" name="Google Shape;81;g165d7d72c14_0_170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65d7d72c14_0_170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g165d7d72c14_0_1701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84" name="Google Shape;84;g165d7d72c14_0_170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65d7d72c14_0_170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g165d7d72c14_0_1701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87" name="Google Shape;87;g165d7d72c14_0_170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65d7d72c14_0_170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g165d7d72c14_0_1701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90" name="Google Shape;90;g165d7d72c14_0_170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65d7d72c14_0_170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g165d7d72c14_0_1701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93" name="Google Shape;93;g165d7d72c14_0_170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65d7d72c14_0_170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65d7d72c14_0_1701"/>
          <p:cNvSpPr txBox="1"/>
          <p:nvPr>
            <p:ph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6" name="Google Shape;96;g165d7d72c14_0_1701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65d7d72c14_0_1701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g165d7d72c14_0_1701"/>
          <p:cNvSpPr txBox="1"/>
          <p:nvPr>
            <p:ph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9" name="Google Shape;99;g165d7d72c14_0_1701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65d7d72c14_0_1701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g165d7d72c14_0_1701"/>
          <p:cNvSpPr txBox="1"/>
          <p:nvPr>
            <p:ph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2" name="Google Shape;102;g165d7d72c14_0_1701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65d7d72c14_0_1701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04" name="Google Shape;104;g165d7d72c14_0_1701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105" name="Google Shape;105;g165d7d72c14_0_170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65d7d72c14_0_170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165d7d72c14_0_1744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109" name="Google Shape;109;g165d7d72c14_0_174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65d7d72c14_0_174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g165d7d72c14_0_1744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112" name="Google Shape;112;g165d7d72c14_0_174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65d7d72c14_0_174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g165d7d72c14_0_1744"/>
          <p:cNvGrpSpPr/>
          <p:nvPr/>
        </p:nvGrpSpPr>
        <p:grpSpPr>
          <a:xfrm>
            <a:off x="-272765" y="74745"/>
            <a:ext cx="2014792" cy="473129"/>
            <a:chOff x="-35117" y="4342063"/>
            <a:chExt cx="2014792" cy="473129"/>
          </a:xfrm>
        </p:grpSpPr>
        <p:sp>
          <p:nvSpPr>
            <p:cNvPr id="115" name="Google Shape;115;g165d7d72c14_0_174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65d7d72c14_0_174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g165d7d72c14_0_1744"/>
          <p:cNvGrpSpPr/>
          <p:nvPr/>
        </p:nvGrpSpPr>
        <p:grpSpPr>
          <a:xfrm>
            <a:off x="7413751" y="76596"/>
            <a:ext cx="2033837" cy="1117222"/>
            <a:chOff x="7413751" y="76596"/>
            <a:chExt cx="2033837" cy="1117222"/>
          </a:xfrm>
        </p:grpSpPr>
        <p:grpSp>
          <p:nvGrpSpPr>
            <p:cNvPr id="118" name="Google Shape;118;g165d7d72c14_0_1744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8" cy="463108"/>
            </a:xfrm>
          </p:grpSpPr>
          <p:sp>
            <p:nvSpPr>
              <p:cNvPr id="119" name="Google Shape;119;g165d7d72c14_0_174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165d7d72c14_0_1744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g165d7d72c14_0_1744"/>
            <p:cNvGrpSpPr/>
            <p:nvPr/>
          </p:nvGrpSpPr>
          <p:grpSpPr>
            <a:xfrm flipH="1">
              <a:off x="7423283" y="366543"/>
              <a:ext cx="2014792" cy="473125"/>
              <a:chOff x="-35117" y="4159588"/>
              <a:chExt cx="2014792" cy="473125"/>
            </a:xfrm>
          </p:grpSpPr>
          <p:sp>
            <p:nvSpPr>
              <p:cNvPr id="122" name="Google Shape;122;g165d7d72c14_0_174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165d7d72c14_0_1744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g165d7d72c14_0_1744"/>
            <p:cNvGrpSpPr/>
            <p:nvPr/>
          </p:nvGrpSpPr>
          <p:grpSpPr>
            <a:xfrm flipH="1">
              <a:off x="7423275" y="720689"/>
              <a:ext cx="2014792" cy="473129"/>
              <a:chOff x="-35117" y="4342063"/>
              <a:chExt cx="2014792" cy="473129"/>
            </a:xfrm>
          </p:grpSpPr>
          <p:sp>
            <p:nvSpPr>
              <p:cNvPr id="125" name="Google Shape;125;g165d7d72c14_0_174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165d7d72c14_0_1744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" name="Google Shape;127;g165d7d72c14_0_1744"/>
          <p:cNvGrpSpPr/>
          <p:nvPr/>
        </p:nvGrpSpPr>
        <p:grpSpPr>
          <a:xfrm>
            <a:off x="-370265" y="473288"/>
            <a:ext cx="2014792" cy="473129"/>
            <a:chOff x="-35117" y="4342063"/>
            <a:chExt cx="2014792" cy="473129"/>
          </a:xfrm>
        </p:grpSpPr>
        <p:sp>
          <p:nvSpPr>
            <p:cNvPr id="128" name="Google Shape;128;g165d7d72c14_0_174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65d7d72c14_0_174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g165d7d72c14_0_1744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g165d7d72c14_0_1744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5d7d72c14_0_1769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g165d7d72c14_0_1769"/>
          <p:cNvSpPr txBox="1"/>
          <p:nvPr>
            <p:ph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5" name="Google Shape;135;g165d7d72c14_0_1769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g165d7d72c14_0_1769"/>
          <p:cNvGrpSpPr/>
          <p:nvPr/>
        </p:nvGrpSpPr>
        <p:grpSpPr>
          <a:xfrm flipH="1">
            <a:off x="7153751" y="4056822"/>
            <a:ext cx="2074949" cy="962379"/>
            <a:chOff x="-85248" y="3960975"/>
            <a:chExt cx="2074949" cy="962379"/>
          </a:xfrm>
        </p:grpSpPr>
        <p:grpSp>
          <p:nvGrpSpPr>
            <p:cNvPr id="137" name="Google Shape;137;g165d7d72c14_0_1769"/>
            <p:cNvGrpSpPr/>
            <p:nvPr/>
          </p:nvGrpSpPr>
          <p:grpSpPr>
            <a:xfrm>
              <a:off x="-44137" y="3960975"/>
              <a:ext cx="2033838" cy="459179"/>
              <a:chOff x="-101291" y="3971002"/>
              <a:chExt cx="2033838" cy="459179"/>
            </a:xfrm>
          </p:grpSpPr>
          <p:sp>
            <p:nvSpPr>
              <p:cNvPr id="138" name="Google Shape;138;g165d7d72c14_0_176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165d7d72c14_0_1769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g165d7d72c14_0_1769"/>
            <p:cNvGrpSpPr/>
            <p:nvPr/>
          </p:nvGrpSpPr>
          <p:grpSpPr>
            <a:xfrm>
              <a:off x="-85248" y="4203623"/>
              <a:ext cx="2014792" cy="469196"/>
              <a:chOff x="-35117" y="4163517"/>
              <a:chExt cx="2014792" cy="469196"/>
            </a:xfrm>
          </p:grpSpPr>
          <p:sp>
            <p:nvSpPr>
              <p:cNvPr id="141" name="Google Shape;141;g165d7d72c14_0_17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165d7d72c14_0_17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g165d7d72c14_0_1769"/>
            <p:cNvGrpSpPr/>
            <p:nvPr/>
          </p:nvGrpSpPr>
          <p:grpSpPr>
            <a:xfrm>
              <a:off x="-85248" y="4454155"/>
              <a:ext cx="2014792" cy="469200"/>
              <a:chOff x="-35117" y="4345992"/>
              <a:chExt cx="2014792" cy="469200"/>
            </a:xfrm>
          </p:grpSpPr>
          <p:sp>
            <p:nvSpPr>
              <p:cNvPr id="144" name="Google Shape;144;g165d7d72c14_0_17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165d7d72c14_0_17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" name="Google Shape;146;g165d7d72c14_0_1769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147" name="Google Shape;147;g165d7d72c14_0_1769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165d7d72c14_0_1769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g165d7d72c14_0_1769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150" name="Google Shape;150;g165d7d72c14_0_1769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65d7d72c14_0_1769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g165d7d72c14_0_1769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153" name="Google Shape;153;g165d7d72c14_0_1769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65d7d72c14_0_1769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g165d7d72c14_0_1769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156" name="Google Shape;156;g165d7d72c14_0_176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65d7d72c14_0_176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g165d7d72c14_0_1769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159" name="Google Shape;159;g165d7d72c14_0_176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65d7d72c14_0_176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g165d7d72c14_0_1769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62" name="Google Shape;162;g165d7d72c14_0_176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65d7d72c14_0_176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g165d7d72c14_0_1769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65" name="Google Shape;165;g165d7d72c14_0_176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65d7d72c14_0_176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65d7d72c14_0_165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g165d7d72c14_0_165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g165d7d72c14_0_165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g165d7d72c14_0_16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65d7d72c14_0_1658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g165d7d72c14_0_165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g165d7d72c14_0_165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g165d7d72c14_0_165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g165d7d72c14_0_16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165d7d72c14_0_166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165d7d72c14_0_166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g165d7d72c14_0_1664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65d7d72c14_0_1664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65d7d72c14_0_16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65d7d72c14_0_167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g165d7d72c14_0_1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g165d7d72c14_0_1673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165d7d72c14_0_16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g165d7d72c14_0_1673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g165d7d72c14_0_16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65d7d72c14_0_167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65d7d72c14_0_167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65d7d72c14_0_167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g165d7d72c14_0_16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65d7d72c14_0_1683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g165d7d72c14_0_16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g165d7d72c14_0_1683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g165d7d72c14_0_1683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g165d7d72c14_0_16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g165d7d72c14_0_16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65d7d72c14_0_169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g165d7d72c14_0_16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5d7d72c14_0_164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165d7d72c14_0_164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65d7d72c14_0_16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Smart Home System</a:t>
            </a:r>
            <a:endParaRPr sz="4000"/>
          </a:p>
        </p:txBody>
      </p:sp>
      <p:grpSp>
        <p:nvGrpSpPr>
          <p:cNvPr id="172" name="Google Shape;172;p2"/>
          <p:cNvGrpSpPr/>
          <p:nvPr/>
        </p:nvGrpSpPr>
        <p:grpSpPr>
          <a:xfrm>
            <a:off x="-85249" y="4056822"/>
            <a:ext cx="2074949" cy="962380"/>
            <a:chOff x="-85249" y="3960975"/>
            <a:chExt cx="2074949" cy="962380"/>
          </a:xfrm>
        </p:grpSpPr>
        <p:grpSp>
          <p:nvGrpSpPr>
            <p:cNvPr id="173" name="Google Shape;173;p2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174" name="Google Shape;174;p2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reflection blurRad="0" dir="5400000" dist="38100" endA="0" endPos="30000" fadeDir="5400012" kx="0" rotWithShape="0" algn="bl" stA="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A="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77" name="Google Shape;177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A="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A="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180" name="Google Shape;180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A="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A="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5d7d72c14_1_0"/>
          <p:cNvSpPr txBox="1"/>
          <p:nvPr>
            <p:ph type="title"/>
          </p:nvPr>
        </p:nvSpPr>
        <p:spPr>
          <a:xfrm>
            <a:off x="311700" y="555600"/>
            <a:ext cx="301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 Motor</a:t>
            </a:r>
            <a:endParaRPr/>
          </a:p>
        </p:txBody>
      </p:sp>
      <p:sp>
        <p:nvSpPr>
          <p:cNvPr id="251" name="Google Shape;251;g165d7d72c14_1_0"/>
          <p:cNvSpPr txBox="1"/>
          <p:nvPr>
            <p:ph idx="1" type="body"/>
          </p:nvPr>
        </p:nvSpPr>
        <p:spPr>
          <a:xfrm>
            <a:off x="311700" y="1640350"/>
            <a:ext cx="4043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Rotatory Device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Used in fans, wheels etc.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 does not have precise control of its rotation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 rotates in a fixed RPM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 has two terminals to be connected to positive and negative point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2" name="Google Shape;252;g165d7d72c14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g165d7d72c1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400" y="1036613"/>
            <a:ext cx="4483801" cy="307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5d7d72c14_1_8"/>
          <p:cNvSpPr txBox="1"/>
          <p:nvPr>
            <p:ph type="title"/>
          </p:nvPr>
        </p:nvSpPr>
        <p:spPr>
          <a:xfrm>
            <a:off x="311700" y="555600"/>
            <a:ext cx="301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Flame Sensor</a:t>
            </a:r>
            <a:endParaRPr/>
          </a:p>
        </p:txBody>
      </p:sp>
      <p:sp>
        <p:nvSpPr>
          <p:cNvPr id="259" name="Google Shape;259;g165d7d72c14_1_8"/>
          <p:cNvSpPr txBox="1"/>
          <p:nvPr>
            <p:ph idx="1" type="body"/>
          </p:nvPr>
        </p:nvSpPr>
        <p:spPr>
          <a:xfrm>
            <a:off x="311700" y="1640350"/>
            <a:ext cx="4043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Detects the presence of gases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Used as a part of safety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Consists of Analog out, Digital out, VCC and GND pin</a:t>
            </a:r>
            <a:endParaRPr sz="1600"/>
          </a:p>
        </p:txBody>
      </p:sp>
      <p:sp>
        <p:nvSpPr>
          <p:cNvPr id="260" name="Google Shape;260;g165d7d72c14_1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g165d7d72c14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400" y="1254995"/>
            <a:ext cx="4483801" cy="26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5d7d72c14_2_0"/>
          <p:cNvSpPr txBox="1"/>
          <p:nvPr>
            <p:ph type="title"/>
          </p:nvPr>
        </p:nvSpPr>
        <p:spPr>
          <a:xfrm>
            <a:off x="311700" y="555600"/>
            <a:ext cx="301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Buzzer</a:t>
            </a:r>
            <a:endParaRPr/>
          </a:p>
        </p:txBody>
      </p:sp>
      <p:sp>
        <p:nvSpPr>
          <p:cNvPr id="267" name="Google Shape;267;g165d7d72c14_2_0"/>
          <p:cNvSpPr txBox="1"/>
          <p:nvPr>
            <p:ph idx="1" type="body"/>
          </p:nvPr>
        </p:nvSpPr>
        <p:spPr>
          <a:xfrm>
            <a:off x="311700" y="1640350"/>
            <a:ext cx="4043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Audio Signaling device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Types: mechanical, electrical or piezoelectric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Consists GND, VCC and I/O pin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Use: alarm device, timers, training, confirmation of input (keystroke, mouse click etc.)</a:t>
            </a:r>
            <a:endParaRPr sz="1600"/>
          </a:p>
        </p:txBody>
      </p:sp>
      <p:sp>
        <p:nvSpPr>
          <p:cNvPr id="268" name="Google Shape;268;g165d7d72c14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g165d7d72c1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26" y="1136225"/>
            <a:ext cx="3210325" cy="33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210" y="1137814"/>
            <a:ext cx="5468406" cy="391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4"/>
          <p:cNvSpPr txBox="1"/>
          <p:nvPr>
            <p:ph type="title"/>
          </p:nvPr>
        </p:nvSpPr>
        <p:spPr>
          <a:xfrm>
            <a:off x="311700" y="438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Diagram</a:t>
            </a:r>
            <a:endParaRPr/>
          </a:p>
        </p:txBody>
      </p:sp>
      <p:sp>
        <p:nvSpPr>
          <p:cNvPr id="276" name="Google Shape;2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Code</a:t>
            </a:r>
            <a:endParaRPr sz="2000"/>
          </a:p>
        </p:txBody>
      </p:sp>
      <p:pic>
        <p:nvPicPr>
          <p:cNvPr id="282" name="Google Shape;2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033" y="1971932"/>
            <a:ext cx="2986629" cy="284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113" y="1971919"/>
            <a:ext cx="2809945" cy="213332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400050" y="1417800"/>
            <a:ext cx="3057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Declaring Pins and Variables</a:t>
            </a:r>
            <a:endParaRPr/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65d7d72c14_2_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Code</a:t>
            </a:r>
            <a:endParaRPr sz="2000"/>
          </a:p>
        </p:txBody>
      </p:sp>
      <p:sp>
        <p:nvSpPr>
          <p:cNvPr id="291" name="Google Shape;291;g165d7d72c14_2_32"/>
          <p:cNvSpPr txBox="1"/>
          <p:nvPr>
            <p:ph idx="1" type="body"/>
          </p:nvPr>
        </p:nvSpPr>
        <p:spPr>
          <a:xfrm>
            <a:off x="400050" y="1417800"/>
            <a:ext cx="3057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Setup and Loop Method</a:t>
            </a:r>
            <a:endParaRPr/>
          </a:p>
        </p:txBody>
      </p:sp>
      <p:sp>
        <p:nvSpPr>
          <p:cNvPr id="292" name="Google Shape;292;g165d7d72c14_2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93" name="Google Shape;293;g165d7d72c14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6097" y="1083466"/>
            <a:ext cx="3775004" cy="352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5d7d72c14_2_4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Code</a:t>
            </a:r>
            <a:endParaRPr sz="2000"/>
          </a:p>
        </p:txBody>
      </p:sp>
      <p:sp>
        <p:nvSpPr>
          <p:cNvPr id="299" name="Google Shape;299;g165d7d72c14_2_41"/>
          <p:cNvSpPr txBox="1"/>
          <p:nvPr>
            <p:ph idx="1" type="body"/>
          </p:nvPr>
        </p:nvSpPr>
        <p:spPr>
          <a:xfrm>
            <a:off x="400050" y="1417800"/>
            <a:ext cx="34005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US" sz="1600"/>
              <a:t>Ultrasonic Sensor and Servo Motor</a:t>
            </a:r>
            <a:endParaRPr sz="1600"/>
          </a:p>
        </p:txBody>
      </p:sp>
      <p:sp>
        <p:nvSpPr>
          <p:cNvPr id="300" name="Google Shape;300;g165d7d72c14_2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01" name="Google Shape;301;g165d7d72c14_2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000" y="1886100"/>
            <a:ext cx="3288025" cy="29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65d7d72c14_2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701" y="1886100"/>
            <a:ext cx="2443542" cy="2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5d7d72c14_2_5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Code</a:t>
            </a:r>
            <a:endParaRPr sz="2000"/>
          </a:p>
        </p:txBody>
      </p:sp>
      <p:sp>
        <p:nvSpPr>
          <p:cNvPr id="308" name="Google Shape;308;g165d7d72c14_2_51"/>
          <p:cNvSpPr txBox="1"/>
          <p:nvPr>
            <p:ph idx="1" type="body"/>
          </p:nvPr>
        </p:nvSpPr>
        <p:spPr>
          <a:xfrm>
            <a:off x="400050" y="1417800"/>
            <a:ext cx="3057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Temperature Sensor and DC Motor</a:t>
            </a:r>
            <a:endParaRPr/>
          </a:p>
        </p:txBody>
      </p:sp>
      <p:sp>
        <p:nvSpPr>
          <p:cNvPr id="309" name="Google Shape;309;g165d7d72c14_2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10" name="Google Shape;310;g165d7d72c14_2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284" y="1022487"/>
            <a:ext cx="4063931" cy="389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5d7d72c14_2_5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Code</a:t>
            </a:r>
            <a:endParaRPr sz="2000"/>
          </a:p>
        </p:txBody>
      </p:sp>
      <p:sp>
        <p:nvSpPr>
          <p:cNvPr id="316" name="Google Shape;316;g165d7d72c14_2_59"/>
          <p:cNvSpPr txBox="1"/>
          <p:nvPr>
            <p:ph idx="1" type="body"/>
          </p:nvPr>
        </p:nvSpPr>
        <p:spPr>
          <a:xfrm>
            <a:off x="400050" y="1417800"/>
            <a:ext cx="3057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Flame Sensor and Buzzer</a:t>
            </a:r>
            <a:endParaRPr/>
          </a:p>
        </p:txBody>
      </p:sp>
      <p:sp>
        <p:nvSpPr>
          <p:cNvPr id="317" name="Google Shape;317;g165d7d72c14_2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18" name="Google Shape;318;g165d7d72c14_2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658" y="1417807"/>
            <a:ext cx="4652192" cy="319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6000"/>
              <a:t>Thank You.</a:t>
            </a:r>
            <a:endParaRPr sz="6000"/>
          </a:p>
        </p:txBody>
      </p:sp>
      <p:sp>
        <p:nvSpPr>
          <p:cNvPr id="324" name="Google Shape;3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/>
        </p:nvSpPr>
        <p:spPr>
          <a:xfrm>
            <a:off x="2922560" y="647036"/>
            <a:ext cx="2981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 sz="800"/>
          </a:p>
        </p:txBody>
      </p:sp>
      <p:sp>
        <p:nvSpPr>
          <p:cNvPr id="188" name="Google Shape;188;p3"/>
          <p:cNvSpPr/>
          <p:nvPr/>
        </p:nvSpPr>
        <p:spPr>
          <a:xfrm>
            <a:off x="2176817" y="1614681"/>
            <a:ext cx="4572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d. Arman Habib</a:t>
            </a:r>
            <a:b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7100000045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Md. Motasim Billah</a:t>
            </a:r>
            <a:b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20171000000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 M Mostafizur Rahman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7000000213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3"/>
          <p:cNvCxnSpPr/>
          <p:nvPr/>
        </p:nvCxnSpPr>
        <p:spPr>
          <a:xfrm>
            <a:off x="2781207" y="1223506"/>
            <a:ext cx="326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96" name="Google Shape;196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/>
              <a:t>Door Opening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solidFill>
                  <a:schemeClr val="dk1"/>
                </a:solidFill>
              </a:rPr>
              <a:t> </a:t>
            </a:r>
            <a:r>
              <a:rPr b="1" lang="en-US" sz="1600"/>
              <a:t>L</a:t>
            </a:r>
            <a:r>
              <a:rPr b="1" lang="en-US" sz="1600">
                <a:solidFill>
                  <a:schemeClr val="dk1"/>
                </a:solidFill>
              </a:rPr>
              <a:t>ights ON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solidFill>
                  <a:schemeClr val="dk1"/>
                </a:solidFill>
              </a:rPr>
              <a:t>AC/Fan ON </a:t>
            </a:r>
            <a:r>
              <a:rPr b="1" lang="en-US" sz="1600"/>
              <a:t>depending</a:t>
            </a:r>
            <a:r>
              <a:rPr b="1" lang="en-US" sz="1600">
                <a:solidFill>
                  <a:schemeClr val="dk1"/>
                </a:solidFill>
              </a:rPr>
              <a:t> on Temperature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600">
                <a:solidFill>
                  <a:schemeClr val="dk1"/>
                </a:solidFill>
              </a:rPr>
              <a:t>Fire Alarm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97" name="Google Shape;19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311700" y="1417950"/>
            <a:ext cx="24882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/>
              <a:t>Microcontrollers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Arduino Uno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</p:txBody>
      </p:sp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3028500" y="1675026"/>
            <a:ext cx="2681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Components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Sans Pro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Ultrasonic </a:t>
            </a: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Sensor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Sans Pro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Temperature Sensor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Sans Pro"/>
              <a:buChar char="●"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Sensor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5911976" y="1675025"/>
            <a:ext cx="282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 Components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Sans Pro"/>
              <a:buChar char="●"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Servo Motor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Sans Pro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LED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Sans Pro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Mot</a:t>
            </a: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Sans Pro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Buzzer</a:t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212" name="Google Shape;212;p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Obstacle checking – Ultrasonic Distance Sensor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Door  opening – Servo Motor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Light ON – LED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Room Temperature Detect – Temperature Sensor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AC ON – LED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Fan ON – DC Motor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Fire detect – Flame Sensor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Fire Alarm - Buzzer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Arduino UNO</a:t>
            </a:r>
            <a:endParaRPr/>
          </a:p>
        </p:txBody>
      </p:sp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311700" y="1640350"/>
            <a:ext cx="4043700" cy="1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Open Source M</a:t>
            </a:r>
            <a:r>
              <a:rPr lang="en-US" sz="2900"/>
              <a:t>icrocontroller</a:t>
            </a:r>
            <a:endParaRPr sz="2900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Based on ATmega328P</a:t>
            </a:r>
            <a:endParaRPr sz="2900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Developed by Arduino</a:t>
            </a:r>
            <a:endParaRPr sz="2900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Consists of digital and analog i/o pins</a:t>
            </a:r>
            <a:endParaRPr sz="2900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Has interface for expansion boards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400" y="612375"/>
            <a:ext cx="4483801" cy="391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5d7d72c14_0_1863"/>
          <p:cNvSpPr txBox="1"/>
          <p:nvPr>
            <p:ph type="title"/>
          </p:nvPr>
        </p:nvSpPr>
        <p:spPr>
          <a:xfrm>
            <a:off x="311700" y="555600"/>
            <a:ext cx="3542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Ultrasonic Sonar Sensor</a:t>
            </a:r>
            <a:endParaRPr/>
          </a:p>
        </p:txBody>
      </p:sp>
      <p:sp>
        <p:nvSpPr>
          <p:cNvPr id="227" name="Google Shape;227;g165d7d72c14_0_1863"/>
          <p:cNvSpPr txBox="1"/>
          <p:nvPr>
            <p:ph idx="1" type="body"/>
          </p:nvPr>
        </p:nvSpPr>
        <p:spPr>
          <a:xfrm>
            <a:off x="311700" y="1640350"/>
            <a:ext cx="40437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Used for measuring Distance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Trigger Pin Throws Ultrasonic Wave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Echo Pin receives the wave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Distance measured from wave’s throwing and receiving time duration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8" name="Google Shape;228;g165d7d72c14_0_18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29" name="Google Shape;229;g165d7d72c14_0_1863"/>
          <p:cNvPicPr preferRelativeResize="0"/>
          <p:nvPr/>
        </p:nvPicPr>
        <p:blipFill rotWithShape="1">
          <a:blip r:embed="rId3">
            <a:alphaModFix/>
          </a:blip>
          <a:srcRect b="0" l="6430" r="6438" t="0"/>
          <a:stretch/>
        </p:blipFill>
        <p:spPr>
          <a:xfrm>
            <a:off x="4355400" y="612375"/>
            <a:ext cx="4035421" cy="3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5d7d72c14_0_18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Servo Motor</a:t>
            </a:r>
            <a:endParaRPr/>
          </a:p>
        </p:txBody>
      </p:sp>
      <p:sp>
        <p:nvSpPr>
          <p:cNvPr id="235" name="Google Shape;235;g165d7d72c14_0_1878"/>
          <p:cNvSpPr txBox="1"/>
          <p:nvPr>
            <p:ph idx="1" type="body"/>
          </p:nvPr>
        </p:nvSpPr>
        <p:spPr>
          <a:xfrm>
            <a:off x="311700" y="1640350"/>
            <a:ext cx="4043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Rotary actuator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Consists of GND, VCC and Control pin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 has control for angular position, velocity and acceleration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Consists of a motor and a sensor to give the desired position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6" name="Google Shape;236;g165d7d72c14_0_18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37" name="Google Shape;237;g165d7d72c14_0_18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400" y="1015384"/>
            <a:ext cx="4483801" cy="311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5d7d72c14_0_1886"/>
          <p:cNvSpPr txBox="1"/>
          <p:nvPr>
            <p:ph type="title"/>
          </p:nvPr>
        </p:nvSpPr>
        <p:spPr>
          <a:xfrm>
            <a:off x="311700" y="555600"/>
            <a:ext cx="301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 Sensor</a:t>
            </a:r>
            <a:endParaRPr/>
          </a:p>
        </p:txBody>
      </p:sp>
      <p:sp>
        <p:nvSpPr>
          <p:cNvPr id="243" name="Google Shape;243;g165d7d72c14_0_1886"/>
          <p:cNvSpPr txBox="1"/>
          <p:nvPr>
            <p:ph idx="1" type="body"/>
          </p:nvPr>
        </p:nvSpPr>
        <p:spPr>
          <a:xfrm>
            <a:off x="311700" y="1640350"/>
            <a:ext cx="4043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Environmental Sensor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 consists of VCC, GND and DATA pin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 determines temperature and humidity of a place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4" name="Google Shape;244;g165d7d72c14_0_18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g165d7d72c14_0_18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400" y="1688761"/>
            <a:ext cx="4483801" cy="1765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 Jahid Hasan Hridoy</dc:creator>
</cp:coreProperties>
</file>