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G3CXxSVdqYOnvrItoNfIeMzm7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4" name="Google Shape;16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2b05ef76390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2b05ef76390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g2b05ef76390_1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2b05ef76390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2b05ef76390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g2b05ef76390_1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51" name="Google Shape;175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81" name="Google Shape;16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87" name="Google Shape;16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2ad652a28d7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3" name="Google Shape;1693;g2ad652a28d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4" name="Google Shape;1694;g2ad652a28d7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2ad652a28d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0" name="Google Shape;1700;g2ad652a28d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1" name="Google Shape;1701;g2ad652a28d7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2a8ae8f431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8" name="Google Shape;1708;g2a8ae8f431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9" name="Google Shape;1709;g2a8ae8f4313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2b05ef7639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2b05ef7639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g2b05ef76390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2b05ef76390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2b05ef76390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g2b05ef76390_1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2b05ef76390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2b05ef76390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g2b05ef76390_1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oorblad - paars">
  <p:cSld name="1_Voorblad - paar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18"/>
          <p:cNvGrpSpPr/>
          <p:nvPr/>
        </p:nvGrpSpPr>
        <p:grpSpPr>
          <a:xfrm>
            <a:off x="7192306" y="169396"/>
            <a:ext cx="4822948" cy="2281703"/>
            <a:chOff x="5549304" y="-2548122"/>
            <a:chExt cx="4790703" cy="2266448"/>
          </a:xfrm>
        </p:grpSpPr>
        <p:sp>
          <p:nvSpPr>
            <p:cNvPr id="15" name="Google Shape;15;p18"/>
            <p:cNvSpPr/>
            <p:nvPr/>
          </p:nvSpPr>
          <p:spPr>
            <a:xfrm>
              <a:off x="5549304" y="-427436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5588080" y="-764856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8"/>
            <p:cNvSpPr/>
            <p:nvPr/>
          </p:nvSpPr>
          <p:spPr>
            <a:xfrm>
              <a:off x="5583318" y="-1102275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8"/>
            <p:cNvSpPr/>
            <p:nvPr/>
          </p:nvSpPr>
          <p:spPr>
            <a:xfrm>
              <a:off x="5612570" y="-1459423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8"/>
            <p:cNvSpPr/>
            <p:nvPr/>
          </p:nvSpPr>
          <p:spPr>
            <a:xfrm>
              <a:off x="5636380" y="-1834938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8"/>
            <p:cNvSpPr/>
            <p:nvPr/>
          </p:nvSpPr>
          <p:spPr>
            <a:xfrm>
              <a:off x="5597604" y="-221589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8"/>
            <p:cNvSpPr/>
            <p:nvPr/>
          </p:nvSpPr>
          <p:spPr>
            <a:xfrm>
              <a:off x="5588080" y="-2543791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8"/>
            <p:cNvSpPr/>
            <p:nvPr/>
          </p:nvSpPr>
          <p:spPr>
            <a:xfrm>
              <a:off x="6022100" y="-461450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8"/>
            <p:cNvSpPr/>
            <p:nvPr/>
          </p:nvSpPr>
          <p:spPr>
            <a:xfrm>
              <a:off x="6003052" y="-81791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8"/>
            <p:cNvSpPr/>
            <p:nvPr/>
          </p:nvSpPr>
          <p:spPr>
            <a:xfrm>
              <a:off x="5983323" y="-116554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8"/>
            <p:cNvSpPr/>
            <p:nvPr/>
          </p:nvSpPr>
          <p:spPr>
            <a:xfrm>
              <a:off x="6031624" y="-1526771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8"/>
            <p:cNvSpPr/>
            <p:nvPr/>
          </p:nvSpPr>
          <p:spPr>
            <a:xfrm>
              <a:off x="5969038" y="-1840380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8"/>
            <p:cNvSpPr/>
            <p:nvPr/>
          </p:nvSpPr>
          <p:spPr>
            <a:xfrm>
              <a:off x="6026861" y="-2182562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8"/>
            <p:cNvSpPr/>
            <p:nvPr/>
          </p:nvSpPr>
          <p:spPr>
            <a:xfrm>
              <a:off x="6056114" y="-2515219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8"/>
            <p:cNvSpPr/>
            <p:nvPr/>
          </p:nvSpPr>
          <p:spPr>
            <a:xfrm>
              <a:off x="6436391" y="-422674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8"/>
            <p:cNvSpPr/>
            <p:nvPr/>
          </p:nvSpPr>
          <p:spPr>
            <a:xfrm>
              <a:off x="6436391" y="-784584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8"/>
            <p:cNvSpPr/>
            <p:nvPr/>
          </p:nvSpPr>
          <p:spPr>
            <a:xfrm>
              <a:off x="6431629" y="-1131527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8"/>
            <p:cNvSpPr/>
            <p:nvPr/>
          </p:nvSpPr>
          <p:spPr>
            <a:xfrm>
              <a:off x="6403057" y="-1478471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8"/>
            <p:cNvSpPr/>
            <p:nvPr/>
          </p:nvSpPr>
          <p:spPr>
            <a:xfrm>
              <a:off x="6456119" y="-1806366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8"/>
            <p:cNvSpPr/>
            <p:nvPr/>
          </p:nvSpPr>
          <p:spPr>
            <a:xfrm>
              <a:off x="6417343" y="-215331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>
              <a:off x="6392853" y="-2539029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8"/>
            <p:cNvSpPr/>
            <p:nvPr/>
          </p:nvSpPr>
          <p:spPr>
            <a:xfrm rot="10800000">
              <a:off x="7706409" y="-2542929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8"/>
            <p:cNvSpPr/>
            <p:nvPr/>
          </p:nvSpPr>
          <p:spPr>
            <a:xfrm rot="10800000">
              <a:off x="7686681" y="-2186462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8"/>
            <p:cNvSpPr/>
            <p:nvPr/>
          </p:nvSpPr>
          <p:spPr>
            <a:xfrm rot="10800000">
              <a:off x="7691443" y="-1843600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8"/>
            <p:cNvSpPr/>
            <p:nvPr/>
          </p:nvSpPr>
          <p:spPr>
            <a:xfrm rot="10800000">
              <a:off x="7667633" y="-148645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8"/>
            <p:cNvSpPr/>
            <p:nvPr/>
          </p:nvSpPr>
          <p:spPr>
            <a:xfrm rot="10800000">
              <a:off x="7653347" y="-1115699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8"/>
            <p:cNvSpPr/>
            <p:nvPr/>
          </p:nvSpPr>
          <p:spPr>
            <a:xfrm rot="10800000">
              <a:off x="7677157" y="-74494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8"/>
            <p:cNvSpPr/>
            <p:nvPr/>
          </p:nvSpPr>
          <p:spPr>
            <a:xfrm rot="10800000">
              <a:off x="7696205" y="-41705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8"/>
            <p:cNvSpPr/>
            <p:nvPr/>
          </p:nvSpPr>
          <p:spPr>
            <a:xfrm rot="10800000">
              <a:off x="7243818" y="-2499391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 rot="10800000">
              <a:off x="7262865" y="-2147685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8"/>
            <p:cNvSpPr/>
            <p:nvPr/>
          </p:nvSpPr>
          <p:spPr>
            <a:xfrm rot="10800000">
              <a:off x="7292118" y="-1790538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8"/>
            <p:cNvSpPr/>
            <p:nvPr/>
          </p:nvSpPr>
          <p:spPr>
            <a:xfrm rot="10800000">
              <a:off x="7228851" y="-145788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8"/>
            <p:cNvSpPr/>
            <p:nvPr/>
          </p:nvSpPr>
          <p:spPr>
            <a:xfrm rot="10800000">
              <a:off x="7301642" y="-111569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8"/>
            <p:cNvSpPr/>
            <p:nvPr/>
          </p:nvSpPr>
          <p:spPr>
            <a:xfrm rot="10800000">
              <a:off x="7248580" y="-763313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8"/>
            <p:cNvSpPr/>
            <p:nvPr/>
          </p:nvSpPr>
          <p:spPr>
            <a:xfrm rot="10800000">
              <a:off x="7233614" y="-43609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8"/>
            <p:cNvSpPr/>
            <p:nvPr/>
          </p:nvSpPr>
          <p:spPr>
            <a:xfrm rot="10800000">
              <a:off x="6838370" y="-2533405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8"/>
            <p:cNvSpPr/>
            <p:nvPr/>
          </p:nvSpPr>
          <p:spPr>
            <a:xfrm rot="10800000">
              <a:off x="6838370" y="-2181019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8"/>
            <p:cNvSpPr/>
            <p:nvPr/>
          </p:nvSpPr>
          <p:spPr>
            <a:xfrm rot="10800000">
              <a:off x="6824084" y="-1843600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 rot="10800000">
              <a:off x="6862180" y="-148169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 rot="10800000">
              <a:off x="6818642" y="-1159237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8"/>
            <p:cNvSpPr/>
            <p:nvPr/>
          </p:nvSpPr>
          <p:spPr>
            <a:xfrm rot="10800000">
              <a:off x="6871704" y="-798007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8"/>
            <p:cNvSpPr/>
            <p:nvPr/>
          </p:nvSpPr>
          <p:spPr>
            <a:xfrm rot="10800000">
              <a:off x="6862860" y="-440860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8"/>
            <p:cNvSpPr/>
            <p:nvPr/>
          </p:nvSpPr>
          <p:spPr>
            <a:xfrm rot="10800000">
              <a:off x="8943955" y="-2548122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8"/>
            <p:cNvSpPr/>
            <p:nvPr/>
          </p:nvSpPr>
          <p:spPr>
            <a:xfrm rot="10800000">
              <a:off x="8924227" y="-219165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8"/>
            <p:cNvSpPr/>
            <p:nvPr/>
          </p:nvSpPr>
          <p:spPr>
            <a:xfrm rot="10800000">
              <a:off x="8928989" y="-1848793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8"/>
            <p:cNvSpPr/>
            <p:nvPr/>
          </p:nvSpPr>
          <p:spPr>
            <a:xfrm rot="10800000">
              <a:off x="8905179" y="-1491645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8"/>
            <p:cNvSpPr/>
            <p:nvPr/>
          </p:nvSpPr>
          <p:spPr>
            <a:xfrm rot="10800000">
              <a:off x="8890893" y="-1120892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8"/>
            <p:cNvSpPr/>
            <p:nvPr/>
          </p:nvSpPr>
          <p:spPr>
            <a:xfrm rot="10800000">
              <a:off x="8914703" y="-750138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8"/>
            <p:cNvSpPr/>
            <p:nvPr/>
          </p:nvSpPr>
          <p:spPr>
            <a:xfrm rot="10800000">
              <a:off x="8933751" y="-422243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8"/>
            <p:cNvSpPr/>
            <p:nvPr/>
          </p:nvSpPr>
          <p:spPr>
            <a:xfrm rot="10800000">
              <a:off x="8481364" y="-2504584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8"/>
            <p:cNvSpPr/>
            <p:nvPr/>
          </p:nvSpPr>
          <p:spPr>
            <a:xfrm rot="10800000">
              <a:off x="8500411" y="-215287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8"/>
            <p:cNvSpPr/>
            <p:nvPr/>
          </p:nvSpPr>
          <p:spPr>
            <a:xfrm rot="10800000">
              <a:off x="8529664" y="-179573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8"/>
            <p:cNvSpPr/>
            <p:nvPr/>
          </p:nvSpPr>
          <p:spPr>
            <a:xfrm rot="10800000">
              <a:off x="8466397" y="-1463073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8"/>
            <p:cNvSpPr/>
            <p:nvPr/>
          </p:nvSpPr>
          <p:spPr>
            <a:xfrm rot="10800000">
              <a:off x="8539188" y="-1120892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8"/>
            <p:cNvSpPr/>
            <p:nvPr/>
          </p:nvSpPr>
          <p:spPr>
            <a:xfrm rot="10800000">
              <a:off x="8486126" y="-768506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8"/>
            <p:cNvSpPr/>
            <p:nvPr/>
          </p:nvSpPr>
          <p:spPr>
            <a:xfrm rot="10800000">
              <a:off x="8471160" y="-441291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8"/>
            <p:cNvSpPr/>
            <p:nvPr/>
          </p:nvSpPr>
          <p:spPr>
            <a:xfrm rot="10800000">
              <a:off x="8075916" y="-2538598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8"/>
            <p:cNvSpPr/>
            <p:nvPr/>
          </p:nvSpPr>
          <p:spPr>
            <a:xfrm rot="10800000">
              <a:off x="8075916" y="-2186212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8"/>
            <p:cNvSpPr/>
            <p:nvPr/>
          </p:nvSpPr>
          <p:spPr>
            <a:xfrm rot="10800000">
              <a:off x="8061630" y="-1848793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8"/>
            <p:cNvSpPr/>
            <p:nvPr/>
          </p:nvSpPr>
          <p:spPr>
            <a:xfrm rot="10800000">
              <a:off x="8099726" y="-1486883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8"/>
            <p:cNvSpPr/>
            <p:nvPr/>
          </p:nvSpPr>
          <p:spPr>
            <a:xfrm rot="10800000">
              <a:off x="8056188" y="-1164430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8"/>
            <p:cNvSpPr/>
            <p:nvPr/>
          </p:nvSpPr>
          <p:spPr>
            <a:xfrm rot="10800000">
              <a:off x="8109250" y="-80320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8"/>
            <p:cNvSpPr/>
            <p:nvPr/>
          </p:nvSpPr>
          <p:spPr>
            <a:xfrm rot="10800000">
              <a:off x="8100406" y="-446053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8"/>
            <p:cNvSpPr/>
            <p:nvPr/>
          </p:nvSpPr>
          <p:spPr>
            <a:xfrm>
              <a:off x="9297816" y="-430905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8"/>
            <p:cNvSpPr/>
            <p:nvPr/>
          </p:nvSpPr>
          <p:spPr>
            <a:xfrm>
              <a:off x="9336592" y="-76832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8"/>
            <p:cNvSpPr/>
            <p:nvPr/>
          </p:nvSpPr>
          <p:spPr>
            <a:xfrm>
              <a:off x="9331830" y="-1105744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8"/>
            <p:cNvSpPr/>
            <p:nvPr/>
          </p:nvSpPr>
          <p:spPr>
            <a:xfrm>
              <a:off x="9361082" y="-146289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9384892" y="-1838407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9346116" y="-2219364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9336592" y="-254726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9770612" y="-464919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9751564" y="-821387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9731835" y="-1169010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9780136" y="-153024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9717550" y="-184384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9775373" y="-2186031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9804626" y="-251868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10184903" y="-426143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10184903" y="-788053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10180141" y="-1134996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10151569" y="-148194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10204631" y="-1809835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10165855" y="-2156779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10141365" y="-2542498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8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8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Voorblad - paars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6527800" y="1507504"/>
            <a:ext cx="4749518" cy="24460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864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0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3383" y="5933643"/>
            <a:ext cx="889634" cy="48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/ beeld links - blauw">
  <p:cSld name="Titel / tekst / beeld links - blauw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/>
          <p:nvPr/>
        </p:nvSpPr>
        <p:spPr>
          <a:xfrm>
            <a:off x="11081301" y="1573137"/>
            <a:ext cx="57197" cy="75332"/>
          </a:xfrm>
          <a:custGeom>
            <a:rect b="b" l="l" r="r" t="t"/>
            <a:pathLst>
              <a:path extrusionOk="0" h="242" w="187">
                <a:moveTo>
                  <a:pt x="167" y="18"/>
                </a:moveTo>
                <a:lnTo>
                  <a:pt x="167" y="18"/>
                </a:lnTo>
                <a:cubicBezTo>
                  <a:pt x="148" y="18"/>
                  <a:pt x="148" y="18"/>
                  <a:pt x="130" y="18"/>
                </a:cubicBezTo>
                <a:cubicBezTo>
                  <a:pt x="93" y="18"/>
                  <a:pt x="74" y="18"/>
                  <a:pt x="37" y="18"/>
                </a:cubicBezTo>
                <a:cubicBezTo>
                  <a:pt x="37" y="0"/>
                  <a:pt x="19" y="0"/>
                  <a:pt x="19" y="0"/>
                </a:cubicBezTo>
                <a:lnTo>
                  <a:pt x="0" y="0"/>
                </a:lnTo>
                <a:lnTo>
                  <a:pt x="0" y="18"/>
                </a:lnTo>
                <a:cubicBezTo>
                  <a:pt x="0" y="74"/>
                  <a:pt x="19" y="129"/>
                  <a:pt x="37" y="166"/>
                </a:cubicBezTo>
                <a:cubicBezTo>
                  <a:pt x="37" y="185"/>
                  <a:pt x="56" y="222"/>
                  <a:pt x="56" y="241"/>
                </a:cubicBezTo>
                <a:lnTo>
                  <a:pt x="56" y="241"/>
                </a:lnTo>
                <a:lnTo>
                  <a:pt x="56" y="241"/>
                </a:lnTo>
                <a:lnTo>
                  <a:pt x="56" y="241"/>
                </a:lnTo>
                <a:cubicBezTo>
                  <a:pt x="93" y="185"/>
                  <a:pt x="130" y="129"/>
                  <a:pt x="148" y="74"/>
                </a:cubicBezTo>
                <a:cubicBezTo>
                  <a:pt x="167" y="74"/>
                  <a:pt x="167" y="55"/>
                  <a:pt x="167" y="37"/>
                </a:cubicBezTo>
                <a:lnTo>
                  <a:pt x="186" y="37"/>
                </a:lnTo>
                <a:cubicBezTo>
                  <a:pt x="167" y="18"/>
                  <a:pt x="167" y="18"/>
                  <a:pt x="167" y="18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5"/>
          <p:cNvSpPr/>
          <p:nvPr/>
        </p:nvSpPr>
        <p:spPr>
          <a:xfrm>
            <a:off x="11326828" y="1543841"/>
            <a:ext cx="110209" cy="139504"/>
          </a:xfrm>
          <a:custGeom>
            <a:rect b="b" l="l" r="r" t="t"/>
            <a:pathLst>
              <a:path extrusionOk="0" h="445" w="353">
                <a:moveTo>
                  <a:pt x="333" y="37"/>
                </a:moveTo>
                <a:lnTo>
                  <a:pt x="333" y="37"/>
                </a:lnTo>
                <a:cubicBezTo>
                  <a:pt x="296" y="37"/>
                  <a:pt x="278" y="37"/>
                  <a:pt x="241" y="37"/>
                </a:cubicBezTo>
                <a:cubicBezTo>
                  <a:pt x="185" y="19"/>
                  <a:pt x="130" y="19"/>
                  <a:pt x="74" y="0"/>
                </a:cubicBezTo>
                <a:cubicBezTo>
                  <a:pt x="74" y="0"/>
                  <a:pt x="56" y="0"/>
                  <a:pt x="37" y="0"/>
                </a:cubicBezTo>
                <a:lnTo>
                  <a:pt x="18" y="0"/>
                </a:lnTo>
                <a:cubicBezTo>
                  <a:pt x="0" y="0"/>
                  <a:pt x="0" y="19"/>
                  <a:pt x="0" y="37"/>
                </a:cubicBezTo>
                <a:cubicBezTo>
                  <a:pt x="18" y="130"/>
                  <a:pt x="37" y="222"/>
                  <a:pt x="56" y="296"/>
                </a:cubicBezTo>
                <a:cubicBezTo>
                  <a:pt x="74" y="352"/>
                  <a:pt x="93" y="389"/>
                  <a:pt x="111" y="444"/>
                </a:cubicBezTo>
                <a:lnTo>
                  <a:pt x="111" y="444"/>
                </a:lnTo>
                <a:lnTo>
                  <a:pt x="111" y="444"/>
                </a:lnTo>
                <a:lnTo>
                  <a:pt x="111" y="444"/>
                </a:lnTo>
                <a:cubicBezTo>
                  <a:pt x="167" y="334"/>
                  <a:pt x="241" y="241"/>
                  <a:pt x="296" y="148"/>
                </a:cubicBezTo>
                <a:cubicBezTo>
                  <a:pt x="315" y="111"/>
                  <a:pt x="315" y="93"/>
                  <a:pt x="333" y="74"/>
                </a:cubicBezTo>
                <a:lnTo>
                  <a:pt x="352" y="56"/>
                </a:lnTo>
                <a:cubicBezTo>
                  <a:pt x="333" y="37"/>
                  <a:pt x="333" y="37"/>
                  <a:pt x="333" y="37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5"/>
          <p:cNvSpPr/>
          <p:nvPr/>
        </p:nvSpPr>
        <p:spPr>
          <a:xfrm>
            <a:off x="11345108" y="1190751"/>
            <a:ext cx="93468" cy="115789"/>
          </a:xfrm>
          <a:custGeom>
            <a:rect b="b" l="l" r="r" t="t"/>
            <a:pathLst>
              <a:path extrusionOk="0" h="372" w="298">
                <a:moveTo>
                  <a:pt x="19" y="19"/>
                </a:moveTo>
                <a:lnTo>
                  <a:pt x="19" y="19"/>
                </a:lnTo>
                <a:cubicBezTo>
                  <a:pt x="19" y="111"/>
                  <a:pt x="38" y="185"/>
                  <a:pt x="56" y="259"/>
                </a:cubicBezTo>
                <a:cubicBezTo>
                  <a:pt x="75" y="296"/>
                  <a:pt x="93" y="333"/>
                  <a:pt x="93" y="371"/>
                </a:cubicBezTo>
                <a:lnTo>
                  <a:pt x="93" y="371"/>
                </a:lnTo>
                <a:cubicBezTo>
                  <a:pt x="93" y="371"/>
                  <a:pt x="93" y="371"/>
                  <a:pt x="112" y="371"/>
                </a:cubicBezTo>
                <a:lnTo>
                  <a:pt x="112" y="371"/>
                </a:lnTo>
                <a:cubicBezTo>
                  <a:pt x="149" y="296"/>
                  <a:pt x="204" y="204"/>
                  <a:pt x="260" y="111"/>
                </a:cubicBezTo>
                <a:cubicBezTo>
                  <a:pt x="278" y="111"/>
                  <a:pt x="278" y="93"/>
                  <a:pt x="297" y="74"/>
                </a:cubicBezTo>
                <a:cubicBezTo>
                  <a:pt x="297" y="56"/>
                  <a:pt x="297" y="56"/>
                  <a:pt x="297" y="37"/>
                </a:cubicBezTo>
                <a:cubicBezTo>
                  <a:pt x="297" y="37"/>
                  <a:pt x="297" y="37"/>
                  <a:pt x="278" y="37"/>
                </a:cubicBezTo>
                <a:cubicBezTo>
                  <a:pt x="260" y="37"/>
                  <a:pt x="241" y="37"/>
                  <a:pt x="223" y="19"/>
                </a:cubicBezTo>
                <a:cubicBezTo>
                  <a:pt x="167" y="19"/>
                  <a:pt x="130" y="0"/>
                  <a:pt x="75" y="0"/>
                </a:cubicBezTo>
                <a:cubicBezTo>
                  <a:pt x="75" y="0"/>
                  <a:pt x="56" y="0"/>
                  <a:pt x="38" y="0"/>
                </a:cubicBezTo>
                <a:lnTo>
                  <a:pt x="19" y="0"/>
                </a:lnTo>
                <a:cubicBezTo>
                  <a:pt x="0" y="0"/>
                  <a:pt x="19" y="19"/>
                  <a:pt x="19" y="19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5"/>
          <p:cNvSpPr/>
          <p:nvPr/>
        </p:nvSpPr>
        <p:spPr>
          <a:xfrm>
            <a:off x="11597466" y="1566161"/>
            <a:ext cx="115789" cy="86493"/>
          </a:xfrm>
          <a:custGeom>
            <a:rect b="b" l="l" r="r" t="t"/>
            <a:pathLst>
              <a:path extrusionOk="0" h="279" w="371">
                <a:moveTo>
                  <a:pt x="333" y="0"/>
                </a:moveTo>
                <a:lnTo>
                  <a:pt x="333" y="0"/>
                </a:lnTo>
                <a:cubicBezTo>
                  <a:pt x="259" y="0"/>
                  <a:pt x="185" y="19"/>
                  <a:pt x="111" y="56"/>
                </a:cubicBezTo>
                <a:cubicBezTo>
                  <a:pt x="74" y="74"/>
                  <a:pt x="37" y="74"/>
                  <a:pt x="0" y="93"/>
                </a:cubicBezTo>
                <a:lnTo>
                  <a:pt x="0" y="93"/>
                </a:lnTo>
                <a:lnTo>
                  <a:pt x="0" y="93"/>
                </a:lnTo>
                <a:lnTo>
                  <a:pt x="0" y="93"/>
                </a:lnTo>
                <a:cubicBezTo>
                  <a:pt x="74" y="148"/>
                  <a:pt x="167" y="185"/>
                  <a:pt x="241" y="241"/>
                </a:cubicBezTo>
                <a:cubicBezTo>
                  <a:pt x="259" y="260"/>
                  <a:pt x="278" y="260"/>
                  <a:pt x="296" y="278"/>
                </a:cubicBezTo>
                <a:lnTo>
                  <a:pt x="315" y="278"/>
                </a:lnTo>
                <a:cubicBezTo>
                  <a:pt x="333" y="278"/>
                  <a:pt x="333" y="278"/>
                  <a:pt x="333" y="278"/>
                </a:cubicBezTo>
                <a:cubicBezTo>
                  <a:pt x="315" y="241"/>
                  <a:pt x="333" y="222"/>
                  <a:pt x="333" y="204"/>
                </a:cubicBezTo>
                <a:cubicBezTo>
                  <a:pt x="352" y="148"/>
                  <a:pt x="352" y="111"/>
                  <a:pt x="352" y="74"/>
                </a:cubicBezTo>
                <a:cubicBezTo>
                  <a:pt x="352" y="56"/>
                  <a:pt x="352" y="37"/>
                  <a:pt x="352" y="37"/>
                </a:cubicBezTo>
                <a:cubicBezTo>
                  <a:pt x="352" y="19"/>
                  <a:pt x="370" y="19"/>
                  <a:pt x="370" y="19"/>
                </a:cubicBezTo>
                <a:cubicBezTo>
                  <a:pt x="352" y="0"/>
                  <a:pt x="352" y="0"/>
                  <a:pt x="333" y="0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5"/>
          <p:cNvSpPr/>
          <p:nvPr/>
        </p:nvSpPr>
        <p:spPr>
          <a:xfrm>
            <a:off x="11608627" y="1196331"/>
            <a:ext cx="80912" cy="104629"/>
          </a:xfrm>
          <a:custGeom>
            <a:rect b="b" l="l" r="r" t="t"/>
            <a:pathLst>
              <a:path extrusionOk="0" h="334" w="260">
                <a:moveTo>
                  <a:pt x="166" y="0"/>
                </a:moveTo>
                <a:lnTo>
                  <a:pt x="166" y="0"/>
                </a:lnTo>
                <a:lnTo>
                  <a:pt x="166" y="0"/>
                </a:lnTo>
                <a:cubicBezTo>
                  <a:pt x="148" y="0"/>
                  <a:pt x="148" y="0"/>
                  <a:pt x="148" y="0"/>
                </a:cubicBezTo>
                <a:lnTo>
                  <a:pt x="148" y="0"/>
                </a:lnTo>
                <a:cubicBezTo>
                  <a:pt x="111" y="92"/>
                  <a:pt x="74" y="166"/>
                  <a:pt x="37" y="240"/>
                </a:cubicBezTo>
                <a:cubicBezTo>
                  <a:pt x="37" y="259"/>
                  <a:pt x="18" y="277"/>
                  <a:pt x="18" y="277"/>
                </a:cubicBezTo>
                <a:cubicBezTo>
                  <a:pt x="18" y="296"/>
                  <a:pt x="0" y="296"/>
                  <a:pt x="0" y="314"/>
                </a:cubicBezTo>
                <a:lnTo>
                  <a:pt x="18" y="314"/>
                </a:lnTo>
                <a:cubicBezTo>
                  <a:pt x="37" y="314"/>
                  <a:pt x="56" y="314"/>
                  <a:pt x="74" y="314"/>
                </a:cubicBezTo>
                <a:cubicBezTo>
                  <a:pt x="111" y="314"/>
                  <a:pt x="166" y="333"/>
                  <a:pt x="204" y="333"/>
                </a:cubicBezTo>
                <a:lnTo>
                  <a:pt x="222" y="333"/>
                </a:lnTo>
                <a:cubicBezTo>
                  <a:pt x="241" y="333"/>
                  <a:pt x="241" y="333"/>
                  <a:pt x="259" y="333"/>
                </a:cubicBezTo>
                <a:cubicBezTo>
                  <a:pt x="259" y="333"/>
                  <a:pt x="259" y="314"/>
                  <a:pt x="259" y="296"/>
                </a:cubicBezTo>
                <a:cubicBezTo>
                  <a:pt x="241" y="240"/>
                  <a:pt x="222" y="166"/>
                  <a:pt x="204" y="111"/>
                </a:cubicBezTo>
                <a:cubicBezTo>
                  <a:pt x="185" y="74"/>
                  <a:pt x="166" y="37"/>
                  <a:pt x="166" y="0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5"/>
          <p:cNvSpPr/>
          <p:nvPr/>
        </p:nvSpPr>
        <p:spPr>
          <a:xfrm>
            <a:off x="11603046" y="815340"/>
            <a:ext cx="110209" cy="139504"/>
          </a:xfrm>
          <a:custGeom>
            <a:rect b="b" l="l" r="r" t="t"/>
            <a:pathLst>
              <a:path extrusionOk="0" h="445" w="352">
                <a:moveTo>
                  <a:pt x="333" y="55"/>
                </a:moveTo>
                <a:lnTo>
                  <a:pt x="333" y="55"/>
                </a:lnTo>
                <a:cubicBezTo>
                  <a:pt x="296" y="55"/>
                  <a:pt x="277" y="55"/>
                  <a:pt x="240" y="55"/>
                </a:cubicBezTo>
                <a:cubicBezTo>
                  <a:pt x="184" y="37"/>
                  <a:pt x="129" y="19"/>
                  <a:pt x="74" y="19"/>
                </a:cubicBezTo>
                <a:cubicBezTo>
                  <a:pt x="74" y="19"/>
                  <a:pt x="55" y="0"/>
                  <a:pt x="36" y="0"/>
                </a:cubicBezTo>
                <a:lnTo>
                  <a:pt x="18" y="0"/>
                </a:lnTo>
                <a:cubicBezTo>
                  <a:pt x="0" y="0"/>
                  <a:pt x="0" y="19"/>
                  <a:pt x="0" y="37"/>
                </a:cubicBezTo>
                <a:cubicBezTo>
                  <a:pt x="0" y="130"/>
                  <a:pt x="18" y="222"/>
                  <a:pt x="55" y="315"/>
                </a:cubicBezTo>
                <a:cubicBezTo>
                  <a:pt x="55" y="352"/>
                  <a:pt x="74" y="407"/>
                  <a:pt x="92" y="444"/>
                </a:cubicBezTo>
                <a:lnTo>
                  <a:pt x="92" y="444"/>
                </a:lnTo>
                <a:lnTo>
                  <a:pt x="92" y="444"/>
                </a:lnTo>
                <a:lnTo>
                  <a:pt x="92" y="444"/>
                </a:lnTo>
                <a:cubicBezTo>
                  <a:pt x="166" y="352"/>
                  <a:pt x="222" y="259"/>
                  <a:pt x="296" y="167"/>
                </a:cubicBezTo>
                <a:cubicBezTo>
                  <a:pt x="296" y="148"/>
                  <a:pt x="314" y="130"/>
                  <a:pt x="333" y="93"/>
                </a:cubicBezTo>
                <a:cubicBezTo>
                  <a:pt x="333" y="93"/>
                  <a:pt x="351" y="74"/>
                  <a:pt x="333" y="74"/>
                </a:cubicBezTo>
                <a:cubicBezTo>
                  <a:pt x="333" y="55"/>
                  <a:pt x="333" y="55"/>
                  <a:pt x="333" y="55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5"/>
          <p:cNvSpPr/>
          <p:nvPr/>
        </p:nvSpPr>
        <p:spPr>
          <a:xfrm>
            <a:off x="11590491" y="456669"/>
            <a:ext cx="110209" cy="133924"/>
          </a:xfrm>
          <a:custGeom>
            <a:rect b="b" l="l" r="r" t="t"/>
            <a:pathLst>
              <a:path extrusionOk="0" h="426" w="353">
                <a:moveTo>
                  <a:pt x="148" y="425"/>
                </a:moveTo>
                <a:lnTo>
                  <a:pt x="148" y="425"/>
                </a:lnTo>
                <a:lnTo>
                  <a:pt x="148" y="425"/>
                </a:lnTo>
                <a:cubicBezTo>
                  <a:pt x="167" y="425"/>
                  <a:pt x="167" y="425"/>
                  <a:pt x="167" y="425"/>
                </a:cubicBezTo>
                <a:lnTo>
                  <a:pt x="167" y="425"/>
                </a:lnTo>
                <a:cubicBezTo>
                  <a:pt x="204" y="314"/>
                  <a:pt x="260" y="222"/>
                  <a:pt x="315" y="110"/>
                </a:cubicBezTo>
                <a:cubicBezTo>
                  <a:pt x="315" y="92"/>
                  <a:pt x="334" y="74"/>
                  <a:pt x="334" y="55"/>
                </a:cubicBezTo>
                <a:cubicBezTo>
                  <a:pt x="352" y="36"/>
                  <a:pt x="352" y="36"/>
                  <a:pt x="352" y="18"/>
                </a:cubicBezTo>
                <a:lnTo>
                  <a:pt x="334" y="18"/>
                </a:lnTo>
                <a:cubicBezTo>
                  <a:pt x="297" y="18"/>
                  <a:pt x="278" y="18"/>
                  <a:pt x="241" y="18"/>
                </a:cubicBezTo>
                <a:cubicBezTo>
                  <a:pt x="204" y="0"/>
                  <a:pt x="148" y="0"/>
                  <a:pt x="93" y="0"/>
                </a:cubicBezTo>
                <a:cubicBezTo>
                  <a:pt x="74" y="0"/>
                  <a:pt x="56" y="0"/>
                  <a:pt x="56" y="0"/>
                </a:cubicBezTo>
                <a:cubicBezTo>
                  <a:pt x="38" y="0"/>
                  <a:pt x="38" y="0"/>
                  <a:pt x="19" y="0"/>
                </a:cubicBezTo>
                <a:cubicBezTo>
                  <a:pt x="0" y="0"/>
                  <a:pt x="19" y="18"/>
                  <a:pt x="19" y="36"/>
                </a:cubicBezTo>
                <a:cubicBezTo>
                  <a:pt x="38" y="129"/>
                  <a:pt x="56" y="222"/>
                  <a:pt x="93" y="296"/>
                </a:cubicBezTo>
                <a:cubicBezTo>
                  <a:pt x="130" y="333"/>
                  <a:pt x="130" y="388"/>
                  <a:pt x="148" y="425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5"/>
          <p:cNvSpPr/>
          <p:nvPr/>
        </p:nvSpPr>
        <p:spPr>
          <a:xfrm>
            <a:off x="11614207" y="116135"/>
            <a:ext cx="69752" cy="86493"/>
          </a:xfrm>
          <a:custGeom>
            <a:rect b="b" l="l" r="r" t="t"/>
            <a:pathLst>
              <a:path extrusionOk="0" h="278" w="224">
                <a:moveTo>
                  <a:pt x="167" y="92"/>
                </a:moveTo>
                <a:lnTo>
                  <a:pt x="167" y="92"/>
                </a:lnTo>
                <a:cubicBezTo>
                  <a:pt x="148" y="74"/>
                  <a:pt x="130" y="36"/>
                  <a:pt x="130" y="0"/>
                </a:cubicBezTo>
                <a:lnTo>
                  <a:pt x="130" y="0"/>
                </a:lnTo>
                <a:lnTo>
                  <a:pt x="130" y="0"/>
                </a:lnTo>
                <a:cubicBezTo>
                  <a:pt x="130" y="0"/>
                  <a:pt x="112" y="0"/>
                  <a:pt x="112" y="18"/>
                </a:cubicBezTo>
                <a:cubicBezTo>
                  <a:pt x="93" y="74"/>
                  <a:pt x="56" y="148"/>
                  <a:pt x="19" y="203"/>
                </a:cubicBezTo>
                <a:cubicBezTo>
                  <a:pt x="19" y="222"/>
                  <a:pt x="19" y="240"/>
                  <a:pt x="0" y="259"/>
                </a:cubicBezTo>
                <a:cubicBezTo>
                  <a:pt x="0" y="259"/>
                  <a:pt x="0" y="259"/>
                  <a:pt x="0" y="277"/>
                </a:cubicBezTo>
                <a:cubicBezTo>
                  <a:pt x="0" y="277"/>
                  <a:pt x="0" y="277"/>
                  <a:pt x="19" y="277"/>
                </a:cubicBezTo>
                <a:cubicBezTo>
                  <a:pt x="19" y="277"/>
                  <a:pt x="38" y="277"/>
                  <a:pt x="56" y="277"/>
                </a:cubicBezTo>
                <a:cubicBezTo>
                  <a:pt x="93" y="277"/>
                  <a:pt x="130" y="277"/>
                  <a:pt x="167" y="277"/>
                </a:cubicBezTo>
                <a:lnTo>
                  <a:pt x="186" y="277"/>
                </a:lnTo>
                <a:cubicBezTo>
                  <a:pt x="204" y="277"/>
                  <a:pt x="204" y="277"/>
                  <a:pt x="204" y="277"/>
                </a:cubicBezTo>
                <a:cubicBezTo>
                  <a:pt x="223" y="277"/>
                  <a:pt x="223" y="277"/>
                  <a:pt x="223" y="259"/>
                </a:cubicBezTo>
                <a:cubicBezTo>
                  <a:pt x="204" y="203"/>
                  <a:pt x="186" y="148"/>
                  <a:pt x="167" y="92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5"/>
          <p:cNvSpPr/>
          <p:nvPr/>
        </p:nvSpPr>
        <p:spPr>
          <a:xfrm>
            <a:off x="11883449" y="1560581"/>
            <a:ext cx="80912" cy="110209"/>
          </a:xfrm>
          <a:custGeom>
            <a:rect b="b" l="l" r="r" t="t"/>
            <a:pathLst>
              <a:path extrusionOk="0" h="353" w="260">
                <a:moveTo>
                  <a:pt x="0" y="314"/>
                </a:moveTo>
                <a:lnTo>
                  <a:pt x="0" y="314"/>
                </a:lnTo>
                <a:cubicBezTo>
                  <a:pt x="37" y="314"/>
                  <a:pt x="56" y="333"/>
                  <a:pt x="75" y="333"/>
                </a:cubicBezTo>
                <a:cubicBezTo>
                  <a:pt x="111" y="333"/>
                  <a:pt x="149" y="352"/>
                  <a:pt x="204" y="352"/>
                </a:cubicBezTo>
                <a:lnTo>
                  <a:pt x="223" y="352"/>
                </a:lnTo>
                <a:cubicBezTo>
                  <a:pt x="241" y="352"/>
                  <a:pt x="241" y="352"/>
                  <a:pt x="259" y="352"/>
                </a:cubicBezTo>
                <a:lnTo>
                  <a:pt x="259" y="333"/>
                </a:lnTo>
                <a:cubicBezTo>
                  <a:pt x="259" y="259"/>
                  <a:pt x="241" y="185"/>
                  <a:pt x="204" y="111"/>
                </a:cubicBezTo>
                <a:cubicBezTo>
                  <a:pt x="204" y="74"/>
                  <a:pt x="185" y="37"/>
                  <a:pt x="185" y="0"/>
                </a:cubicBezTo>
                <a:lnTo>
                  <a:pt x="167" y="0"/>
                </a:lnTo>
                <a:lnTo>
                  <a:pt x="167" y="0"/>
                </a:lnTo>
                <a:lnTo>
                  <a:pt x="167" y="0"/>
                </a:lnTo>
                <a:cubicBezTo>
                  <a:pt x="130" y="92"/>
                  <a:pt x="75" y="166"/>
                  <a:pt x="37" y="240"/>
                </a:cubicBezTo>
                <a:cubicBezTo>
                  <a:pt x="19" y="259"/>
                  <a:pt x="19" y="278"/>
                  <a:pt x="0" y="296"/>
                </a:cubicBezTo>
                <a:lnTo>
                  <a:pt x="0" y="314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5"/>
          <p:cNvSpPr/>
          <p:nvPr/>
        </p:nvSpPr>
        <p:spPr>
          <a:xfrm>
            <a:off x="11889030" y="1208887"/>
            <a:ext cx="69752" cy="86493"/>
          </a:xfrm>
          <a:custGeom>
            <a:rect b="b" l="l" r="r" t="t"/>
            <a:pathLst>
              <a:path extrusionOk="0" h="278" w="223">
                <a:moveTo>
                  <a:pt x="222" y="37"/>
                </a:moveTo>
                <a:lnTo>
                  <a:pt x="222" y="37"/>
                </a:lnTo>
                <a:cubicBezTo>
                  <a:pt x="222" y="18"/>
                  <a:pt x="222" y="18"/>
                  <a:pt x="222" y="18"/>
                </a:cubicBezTo>
                <a:cubicBezTo>
                  <a:pt x="204" y="37"/>
                  <a:pt x="185" y="18"/>
                  <a:pt x="166" y="18"/>
                </a:cubicBezTo>
                <a:cubicBezTo>
                  <a:pt x="130" y="18"/>
                  <a:pt x="92" y="0"/>
                  <a:pt x="56" y="0"/>
                </a:cubicBezTo>
                <a:lnTo>
                  <a:pt x="37" y="0"/>
                </a:ln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0" y="0"/>
                  <a:pt x="0" y="18"/>
                </a:cubicBezTo>
                <a:cubicBezTo>
                  <a:pt x="18" y="74"/>
                  <a:pt x="18" y="129"/>
                  <a:pt x="37" y="185"/>
                </a:cubicBezTo>
                <a:cubicBezTo>
                  <a:pt x="56" y="222"/>
                  <a:pt x="56" y="259"/>
                  <a:pt x="74" y="277"/>
                </a:cubicBezTo>
                <a:lnTo>
                  <a:pt x="74" y="277"/>
                </a:lnTo>
                <a:lnTo>
                  <a:pt x="74" y="277"/>
                </a:lnTo>
                <a:lnTo>
                  <a:pt x="74" y="277"/>
                </a:lnTo>
                <a:cubicBezTo>
                  <a:pt x="111" y="222"/>
                  <a:pt x="148" y="148"/>
                  <a:pt x="185" y="92"/>
                </a:cubicBezTo>
                <a:cubicBezTo>
                  <a:pt x="204" y="74"/>
                  <a:pt x="204" y="55"/>
                  <a:pt x="222" y="55"/>
                </a:cubicBezTo>
                <a:cubicBezTo>
                  <a:pt x="222" y="37"/>
                  <a:pt x="222" y="37"/>
                  <a:pt x="222" y="37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5"/>
          <p:cNvSpPr/>
          <p:nvPr/>
        </p:nvSpPr>
        <p:spPr>
          <a:xfrm>
            <a:off x="11877869" y="820920"/>
            <a:ext cx="99048" cy="128344"/>
          </a:xfrm>
          <a:custGeom>
            <a:rect b="b" l="l" r="r" t="t"/>
            <a:pathLst>
              <a:path extrusionOk="0" h="408" w="317">
                <a:moveTo>
                  <a:pt x="19" y="333"/>
                </a:moveTo>
                <a:lnTo>
                  <a:pt x="19" y="333"/>
                </a:lnTo>
                <a:cubicBezTo>
                  <a:pt x="56" y="333"/>
                  <a:pt x="75" y="351"/>
                  <a:pt x="94" y="351"/>
                </a:cubicBezTo>
                <a:cubicBezTo>
                  <a:pt x="149" y="370"/>
                  <a:pt x="186" y="388"/>
                  <a:pt x="242" y="388"/>
                </a:cubicBezTo>
                <a:cubicBezTo>
                  <a:pt x="260" y="388"/>
                  <a:pt x="260" y="407"/>
                  <a:pt x="278" y="407"/>
                </a:cubicBezTo>
                <a:lnTo>
                  <a:pt x="297" y="407"/>
                </a:lnTo>
                <a:cubicBezTo>
                  <a:pt x="316" y="407"/>
                  <a:pt x="316" y="388"/>
                  <a:pt x="316" y="370"/>
                </a:cubicBezTo>
                <a:cubicBezTo>
                  <a:pt x="316" y="296"/>
                  <a:pt x="297" y="203"/>
                  <a:pt x="278" y="129"/>
                </a:cubicBezTo>
                <a:cubicBezTo>
                  <a:pt x="260" y="92"/>
                  <a:pt x="260" y="36"/>
                  <a:pt x="260" y="0"/>
                </a:cubicBezTo>
                <a:lnTo>
                  <a:pt x="260" y="0"/>
                </a:lnTo>
                <a:cubicBezTo>
                  <a:pt x="242" y="0"/>
                  <a:pt x="242" y="0"/>
                  <a:pt x="242" y="0"/>
                </a:cubicBezTo>
                <a:lnTo>
                  <a:pt x="242" y="0"/>
                </a:lnTo>
                <a:cubicBezTo>
                  <a:pt x="186" y="92"/>
                  <a:pt x="130" y="166"/>
                  <a:pt x="56" y="259"/>
                </a:cubicBezTo>
                <a:cubicBezTo>
                  <a:pt x="56" y="277"/>
                  <a:pt x="38" y="296"/>
                  <a:pt x="19" y="314"/>
                </a:cubicBezTo>
                <a:cubicBezTo>
                  <a:pt x="19" y="314"/>
                  <a:pt x="0" y="333"/>
                  <a:pt x="19" y="333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5"/>
          <p:cNvSpPr/>
          <p:nvPr/>
        </p:nvSpPr>
        <p:spPr>
          <a:xfrm>
            <a:off x="11859734" y="480386"/>
            <a:ext cx="115789" cy="92073"/>
          </a:xfrm>
          <a:custGeom>
            <a:rect b="b" l="l" r="r" t="t"/>
            <a:pathLst>
              <a:path extrusionOk="0" h="297" w="372">
                <a:moveTo>
                  <a:pt x="111" y="92"/>
                </a:moveTo>
                <a:lnTo>
                  <a:pt x="111" y="92"/>
                </a:lnTo>
                <a:cubicBezTo>
                  <a:pt x="74" y="111"/>
                  <a:pt x="37" y="129"/>
                  <a:pt x="0" y="129"/>
                </a:cubicBezTo>
                <a:lnTo>
                  <a:pt x="0" y="129"/>
                </a:lnTo>
                <a:cubicBezTo>
                  <a:pt x="0" y="148"/>
                  <a:pt x="0" y="148"/>
                  <a:pt x="0" y="148"/>
                </a:cubicBezTo>
                <a:lnTo>
                  <a:pt x="0" y="148"/>
                </a:lnTo>
                <a:cubicBezTo>
                  <a:pt x="93" y="185"/>
                  <a:pt x="185" y="222"/>
                  <a:pt x="278" y="259"/>
                </a:cubicBezTo>
                <a:cubicBezTo>
                  <a:pt x="297" y="277"/>
                  <a:pt x="315" y="277"/>
                  <a:pt x="333" y="277"/>
                </a:cubicBezTo>
                <a:cubicBezTo>
                  <a:pt x="333" y="296"/>
                  <a:pt x="352" y="296"/>
                  <a:pt x="352" y="296"/>
                </a:cubicBezTo>
                <a:lnTo>
                  <a:pt x="352" y="277"/>
                </a:lnTo>
                <a:cubicBezTo>
                  <a:pt x="352" y="259"/>
                  <a:pt x="352" y="222"/>
                  <a:pt x="352" y="203"/>
                </a:cubicBezTo>
                <a:cubicBezTo>
                  <a:pt x="371" y="166"/>
                  <a:pt x="371" y="111"/>
                  <a:pt x="371" y="74"/>
                </a:cubicBezTo>
                <a:cubicBezTo>
                  <a:pt x="371" y="55"/>
                  <a:pt x="371" y="55"/>
                  <a:pt x="371" y="36"/>
                </a:cubicBezTo>
                <a:lnTo>
                  <a:pt x="371" y="18"/>
                </a:lnTo>
                <a:cubicBezTo>
                  <a:pt x="352" y="0"/>
                  <a:pt x="352" y="0"/>
                  <a:pt x="333" y="0"/>
                </a:cubicBezTo>
                <a:cubicBezTo>
                  <a:pt x="259" y="18"/>
                  <a:pt x="185" y="55"/>
                  <a:pt x="111" y="92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5"/>
          <p:cNvSpPr/>
          <p:nvPr/>
        </p:nvSpPr>
        <p:spPr>
          <a:xfrm>
            <a:off x="11877869" y="110555"/>
            <a:ext cx="86493" cy="115789"/>
          </a:xfrm>
          <a:custGeom>
            <a:rect b="b" l="l" r="r" t="t"/>
            <a:pathLst>
              <a:path extrusionOk="0" h="371" w="279">
                <a:moveTo>
                  <a:pt x="223" y="111"/>
                </a:moveTo>
                <a:lnTo>
                  <a:pt x="223" y="111"/>
                </a:lnTo>
                <a:cubicBezTo>
                  <a:pt x="204" y="74"/>
                  <a:pt x="186" y="37"/>
                  <a:pt x="168" y="0"/>
                </a:cubicBezTo>
                <a:lnTo>
                  <a:pt x="168" y="0"/>
                </a:lnTo>
                <a:lnTo>
                  <a:pt x="168" y="0"/>
                </a:lnTo>
                <a:lnTo>
                  <a:pt x="168" y="0"/>
                </a:lnTo>
                <a:cubicBezTo>
                  <a:pt x="130" y="93"/>
                  <a:pt x="75" y="167"/>
                  <a:pt x="38" y="259"/>
                </a:cubicBezTo>
                <a:cubicBezTo>
                  <a:pt x="19" y="278"/>
                  <a:pt x="19" y="296"/>
                  <a:pt x="0" y="315"/>
                </a:cubicBezTo>
                <a:lnTo>
                  <a:pt x="0" y="333"/>
                </a:lnTo>
                <a:cubicBezTo>
                  <a:pt x="0" y="352"/>
                  <a:pt x="0" y="333"/>
                  <a:pt x="19" y="333"/>
                </a:cubicBezTo>
                <a:cubicBezTo>
                  <a:pt x="38" y="333"/>
                  <a:pt x="56" y="352"/>
                  <a:pt x="75" y="352"/>
                </a:cubicBezTo>
                <a:cubicBezTo>
                  <a:pt x="130" y="352"/>
                  <a:pt x="168" y="352"/>
                  <a:pt x="223" y="370"/>
                </a:cubicBezTo>
                <a:lnTo>
                  <a:pt x="242" y="370"/>
                </a:lnTo>
                <a:cubicBezTo>
                  <a:pt x="260" y="370"/>
                  <a:pt x="260" y="370"/>
                  <a:pt x="278" y="370"/>
                </a:cubicBezTo>
                <a:cubicBezTo>
                  <a:pt x="278" y="352"/>
                  <a:pt x="278" y="352"/>
                  <a:pt x="278" y="333"/>
                </a:cubicBezTo>
                <a:cubicBezTo>
                  <a:pt x="278" y="259"/>
                  <a:pt x="242" y="185"/>
                  <a:pt x="223" y="111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5"/>
          <p:cNvSpPr/>
          <p:nvPr/>
        </p:nvSpPr>
        <p:spPr>
          <a:xfrm>
            <a:off x="12147113" y="1560581"/>
            <a:ext cx="86493" cy="110209"/>
          </a:xfrm>
          <a:custGeom>
            <a:rect b="b" l="l" r="r" t="t"/>
            <a:pathLst>
              <a:path extrusionOk="0" h="353" w="279">
                <a:moveTo>
                  <a:pt x="259" y="18"/>
                </a:moveTo>
                <a:lnTo>
                  <a:pt x="259" y="18"/>
                </a:lnTo>
                <a:cubicBezTo>
                  <a:pt x="240" y="18"/>
                  <a:pt x="222" y="18"/>
                  <a:pt x="184" y="18"/>
                </a:cubicBezTo>
                <a:cubicBezTo>
                  <a:pt x="148" y="18"/>
                  <a:pt x="110" y="0"/>
                  <a:pt x="74" y="0"/>
                </a:cubicBezTo>
                <a:cubicBezTo>
                  <a:pt x="55" y="0"/>
                  <a:pt x="36" y="0"/>
                  <a:pt x="36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18"/>
                  <a:pt x="0" y="18"/>
                  <a:pt x="0" y="37"/>
                </a:cubicBezTo>
                <a:cubicBezTo>
                  <a:pt x="18" y="111"/>
                  <a:pt x="36" y="185"/>
                  <a:pt x="74" y="240"/>
                </a:cubicBezTo>
                <a:cubicBezTo>
                  <a:pt x="92" y="278"/>
                  <a:pt x="110" y="314"/>
                  <a:pt x="129" y="352"/>
                </a:cubicBezTo>
                <a:lnTo>
                  <a:pt x="129" y="352"/>
                </a:lnTo>
                <a:lnTo>
                  <a:pt x="129" y="352"/>
                </a:lnTo>
                <a:lnTo>
                  <a:pt x="129" y="352"/>
                </a:lnTo>
                <a:cubicBezTo>
                  <a:pt x="166" y="259"/>
                  <a:pt x="203" y="185"/>
                  <a:pt x="240" y="92"/>
                </a:cubicBezTo>
                <a:cubicBezTo>
                  <a:pt x="259" y="74"/>
                  <a:pt x="259" y="55"/>
                  <a:pt x="259" y="37"/>
                </a:cubicBezTo>
                <a:cubicBezTo>
                  <a:pt x="278" y="37"/>
                  <a:pt x="278" y="18"/>
                  <a:pt x="278" y="18"/>
                </a:cubicBezTo>
                <a:lnTo>
                  <a:pt x="259" y="18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5"/>
          <p:cNvSpPr/>
          <p:nvPr/>
        </p:nvSpPr>
        <p:spPr>
          <a:xfrm>
            <a:off x="12102662" y="1203306"/>
            <a:ext cx="139504" cy="104629"/>
          </a:xfrm>
          <a:custGeom>
            <a:rect b="b" l="l" r="r" t="t"/>
            <a:pathLst>
              <a:path extrusionOk="0" h="335" w="445">
                <a:moveTo>
                  <a:pt x="389" y="315"/>
                </a:moveTo>
                <a:lnTo>
                  <a:pt x="389" y="315"/>
                </a:lnTo>
                <a:cubicBezTo>
                  <a:pt x="389" y="278"/>
                  <a:pt x="389" y="259"/>
                  <a:pt x="389" y="222"/>
                </a:cubicBezTo>
                <a:cubicBezTo>
                  <a:pt x="408" y="185"/>
                  <a:pt x="426" y="130"/>
                  <a:pt x="426" y="74"/>
                </a:cubicBezTo>
                <a:cubicBezTo>
                  <a:pt x="426" y="56"/>
                  <a:pt x="426" y="56"/>
                  <a:pt x="426" y="37"/>
                </a:cubicBezTo>
                <a:cubicBezTo>
                  <a:pt x="426" y="19"/>
                  <a:pt x="444" y="19"/>
                  <a:pt x="426" y="0"/>
                </a:cubicBezTo>
                <a:lnTo>
                  <a:pt x="408" y="0"/>
                </a:lnTo>
                <a:cubicBezTo>
                  <a:pt x="315" y="0"/>
                  <a:pt x="222" y="19"/>
                  <a:pt x="130" y="56"/>
                </a:cubicBezTo>
                <a:cubicBezTo>
                  <a:pt x="92" y="56"/>
                  <a:pt x="37" y="74"/>
                  <a:pt x="0" y="93"/>
                </a:cubicBezTo>
                <a:lnTo>
                  <a:pt x="0" y="93"/>
                </a:lnTo>
                <a:lnTo>
                  <a:pt x="0" y="93"/>
                </a:lnTo>
                <a:lnTo>
                  <a:pt x="0" y="93"/>
                </a:lnTo>
                <a:cubicBezTo>
                  <a:pt x="92" y="148"/>
                  <a:pt x="185" y="222"/>
                  <a:pt x="278" y="278"/>
                </a:cubicBezTo>
                <a:cubicBezTo>
                  <a:pt x="315" y="296"/>
                  <a:pt x="334" y="296"/>
                  <a:pt x="352" y="315"/>
                </a:cubicBezTo>
                <a:lnTo>
                  <a:pt x="370" y="334"/>
                </a:lnTo>
                <a:cubicBezTo>
                  <a:pt x="389" y="334"/>
                  <a:pt x="389" y="315"/>
                  <a:pt x="389" y="315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5"/>
          <p:cNvSpPr/>
          <p:nvPr/>
        </p:nvSpPr>
        <p:spPr>
          <a:xfrm>
            <a:off x="12158898" y="839623"/>
            <a:ext cx="75333" cy="101800"/>
          </a:xfrm>
          <a:custGeom>
            <a:rect b="b" l="l" r="r" t="t"/>
            <a:pathLst>
              <a:path extrusionOk="0" h="223" w="168">
                <a:moveTo>
                  <a:pt x="74" y="222"/>
                </a:moveTo>
                <a:lnTo>
                  <a:pt x="74" y="222"/>
                </a:lnTo>
                <a:lnTo>
                  <a:pt x="74" y="222"/>
                </a:lnTo>
                <a:lnTo>
                  <a:pt x="74" y="222"/>
                </a:lnTo>
                <a:lnTo>
                  <a:pt x="74" y="222"/>
                </a:lnTo>
                <a:cubicBezTo>
                  <a:pt x="93" y="166"/>
                  <a:pt x="129" y="129"/>
                  <a:pt x="148" y="74"/>
                </a:cubicBezTo>
                <a:cubicBezTo>
                  <a:pt x="167" y="55"/>
                  <a:pt x="167" y="55"/>
                  <a:pt x="167" y="37"/>
                </a:cubicBezTo>
                <a:lnTo>
                  <a:pt x="167" y="18"/>
                </a:lnTo>
                <a:lnTo>
                  <a:pt x="167" y="18"/>
                </a:lnTo>
                <a:cubicBezTo>
                  <a:pt x="148" y="18"/>
                  <a:pt x="129" y="18"/>
                  <a:pt x="129" y="18"/>
                </a:cubicBezTo>
                <a:cubicBezTo>
                  <a:pt x="93" y="18"/>
                  <a:pt x="74" y="0"/>
                  <a:pt x="37" y="0"/>
                </a:cubicBezTo>
                <a:lnTo>
                  <a:pt x="19" y="0"/>
                </a:lnTo>
                <a:lnTo>
                  <a:pt x="0" y="0"/>
                </a:lnTo>
                <a:lnTo>
                  <a:pt x="0" y="18"/>
                </a:lnTo>
                <a:cubicBezTo>
                  <a:pt x="0" y="74"/>
                  <a:pt x="19" y="111"/>
                  <a:pt x="37" y="166"/>
                </a:cubicBezTo>
                <a:cubicBezTo>
                  <a:pt x="55" y="185"/>
                  <a:pt x="55" y="203"/>
                  <a:pt x="74" y="222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5"/>
          <p:cNvSpPr/>
          <p:nvPr/>
        </p:nvSpPr>
        <p:spPr>
          <a:xfrm>
            <a:off x="12135952" y="467830"/>
            <a:ext cx="104629" cy="128344"/>
          </a:xfrm>
          <a:custGeom>
            <a:rect b="b" l="l" r="r" t="t"/>
            <a:pathLst>
              <a:path extrusionOk="0" h="409" w="335">
                <a:moveTo>
                  <a:pt x="316" y="0"/>
                </a:moveTo>
                <a:lnTo>
                  <a:pt x="316" y="0"/>
                </a:lnTo>
                <a:cubicBezTo>
                  <a:pt x="297" y="0"/>
                  <a:pt x="260" y="0"/>
                  <a:pt x="241" y="0"/>
                </a:cubicBezTo>
                <a:cubicBezTo>
                  <a:pt x="186" y="0"/>
                  <a:pt x="130" y="0"/>
                  <a:pt x="74" y="0"/>
                </a:cubicBezTo>
                <a:cubicBezTo>
                  <a:pt x="74" y="0"/>
                  <a:pt x="56" y="0"/>
                  <a:pt x="38" y="0"/>
                </a:cubicBezTo>
                <a:lnTo>
                  <a:pt x="19" y="0"/>
                </a:lnTo>
                <a:cubicBezTo>
                  <a:pt x="0" y="0"/>
                  <a:pt x="0" y="19"/>
                  <a:pt x="19" y="19"/>
                </a:cubicBezTo>
                <a:cubicBezTo>
                  <a:pt x="38" y="112"/>
                  <a:pt x="56" y="204"/>
                  <a:pt x="93" y="278"/>
                </a:cubicBezTo>
                <a:cubicBezTo>
                  <a:pt x="130" y="315"/>
                  <a:pt x="130" y="352"/>
                  <a:pt x="148" y="408"/>
                </a:cubicBezTo>
                <a:lnTo>
                  <a:pt x="148" y="408"/>
                </a:lnTo>
                <a:cubicBezTo>
                  <a:pt x="167" y="408"/>
                  <a:pt x="167" y="408"/>
                  <a:pt x="167" y="408"/>
                </a:cubicBezTo>
                <a:lnTo>
                  <a:pt x="167" y="408"/>
                </a:lnTo>
                <a:cubicBezTo>
                  <a:pt x="204" y="297"/>
                  <a:pt x="260" y="204"/>
                  <a:pt x="297" y="93"/>
                </a:cubicBezTo>
                <a:cubicBezTo>
                  <a:pt x="316" y="74"/>
                  <a:pt x="316" y="56"/>
                  <a:pt x="334" y="38"/>
                </a:cubicBezTo>
                <a:cubicBezTo>
                  <a:pt x="334" y="38"/>
                  <a:pt x="334" y="19"/>
                  <a:pt x="334" y="0"/>
                </a:cubicBezTo>
                <a:lnTo>
                  <a:pt x="316" y="0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5"/>
          <p:cNvSpPr/>
          <p:nvPr/>
        </p:nvSpPr>
        <p:spPr>
          <a:xfrm rot="10800000">
            <a:off x="12132777" y="103579"/>
            <a:ext cx="110209" cy="133924"/>
          </a:xfrm>
          <a:custGeom>
            <a:rect b="b" l="l" r="r" t="t"/>
            <a:pathLst>
              <a:path extrusionOk="0" h="427" w="353">
                <a:moveTo>
                  <a:pt x="148" y="426"/>
                </a:moveTo>
                <a:lnTo>
                  <a:pt x="148" y="426"/>
                </a:lnTo>
                <a:lnTo>
                  <a:pt x="148" y="426"/>
                </a:lnTo>
                <a:cubicBezTo>
                  <a:pt x="167" y="426"/>
                  <a:pt x="167" y="426"/>
                  <a:pt x="167" y="426"/>
                </a:cubicBezTo>
                <a:lnTo>
                  <a:pt x="167" y="426"/>
                </a:lnTo>
                <a:cubicBezTo>
                  <a:pt x="204" y="315"/>
                  <a:pt x="260" y="223"/>
                  <a:pt x="297" y="112"/>
                </a:cubicBezTo>
                <a:cubicBezTo>
                  <a:pt x="316" y="93"/>
                  <a:pt x="334" y="56"/>
                  <a:pt x="334" y="38"/>
                </a:cubicBezTo>
                <a:cubicBezTo>
                  <a:pt x="334" y="38"/>
                  <a:pt x="352" y="19"/>
                  <a:pt x="334" y="19"/>
                </a:cubicBezTo>
                <a:cubicBezTo>
                  <a:pt x="334" y="0"/>
                  <a:pt x="334" y="0"/>
                  <a:pt x="316" y="0"/>
                </a:cubicBezTo>
                <a:cubicBezTo>
                  <a:pt x="297" y="19"/>
                  <a:pt x="260" y="0"/>
                  <a:pt x="241" y="0"/>
                </a:cubicBezTo>
                <a:cubicBezTo>
                  <a:pt x="186" y="0"/>
                  <a:pt x="130" y="0"/>
                  <a:pt x="74" y="0"/>
                </a:cubicBezTo>
                <a:cubicBezTo>
                  <a:pt x="56" y="0"/>
                  <a:pt x="56" y="0"/>
                  <a:pt x="38" y="0"/>
                </a:cubicBezTo>
                <a:cubicBezTo>
                  <a:pt x="19" y="0"/>
                  <a:pt x="19" y="0"/>
                  <a:pt x="0" y="0"/>
                </a:cubicBezTo>
                <a:cubicBezTo>
                  <a:pt x="0" y="0"/>
                  <a:pt x="0" y="19"/>
                  <a:pt x="0" y="38"/>
                </a:cubicBezTo>
                <a:cubicBezTo>
                  <a:pt x="19" y="130"/>
                  <a:pt x="56" y="223"/>
                  <a:pt x="93" y="297"/>
                </a:cubicBezTo>
                <a:cubicBezTo>
                  <a:pt x="112" y="334"/>
                  <a:pt x="130" y="389"/>
                  <a:pt x="148" y="426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3785" y="0"/>
            <a:ext cx="116332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5"/>
          <p:cNvSpPr/>
          <p:nvPr>
            <p:ph idx="2" type="pic"/>
          </p:nvPr>
        </p:nvSpPr>
        <p:spPr>
          <a:xfrm>
            <a:off x="-93785" y="0"/>
            <a:ext cx="478301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25"/>
          <p:cNvSpPr txBox="1"/>
          <p:nvPr>
            <p:ph type="title"/>
          </p:nvPr>
        </p:nvSpPr>
        <p:spPr>
          <a:xfrm>
            <a:off x="5410198" y="698196"/>
            <a:ext cx="4744342" cy="11145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1"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25"/>
          <p:cNvSpPr txBox="1"/>
          <p:nvPr>
            <p:ph idx="1" type="body"/>
          </p:nvPr>
        </p:nvSpPr>
        <p:spPr>
          <a:xfrm>
            <a:off x="5410199" y="2344615"/>
            <a:ext cx="5515710" cy="318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Calibri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Calibri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5" name="Google Shape;375;p25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/ beeld links - blauw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/ beeld links - paars">
  <p:cSld name="Titel / tekst / beeld links - paars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26"/>
          <p:cNvGrpSpPr/>
          <p:nvPr/>
        </p:nvGrpSpPr>
        <p:grpSpPr>
          <a:xfrm>
            <a:off x="11081301" y="103579"/>
            <a:ext cx="1161685" cy="1579766"/>
            <a:chOff x="11081301" y="103579"/>
            <a:chExt cx="1161685" cy="1579766"/>
          </a:xfrm>
        </p:grpSpPr>
        <p:sp>
          <p:nvSpPr>
            <p:cNvPr id="378" name="Google Shape;378;p26"/>
            <p:cNvSpPr/>
            <p:nvPr/>
          </p:nvSpPr>
          <p:spPr>
            <a:xfrm>
              <a:off x="11081301" y="1573137"/>
              <a:ext cx="57197" cy="75332"/>
            </a:xfrm>
            <a:custGeom>
              <a:rect b="b" l="l" r="r" t="t"/>
              <a:pathLst>
                <a:path extrusionOk="0" h="242" w="187">
                  <a:moveTo>
                    <a:pt x="167" y="18"/>
                  </a:moveTo>
                  <a:lnTo>
                    <a:pt x="167" y="18"/>
                  </a:lnTo>
                  <a:cubicBezTo>
                    <a:pt x="148" y="18"/>
                    <a:pt x="148" y="18"/>
                    <a:pt x="130" y="18"/>
                  </a:cubicBezTo>
                  <a:cubicBezTo>
                    <a:pt x="93" y="18"/>
                    <a:pt x="74" y="18"/>
                    <a:pt x="37" y="18"/>
                  </a:cubicBezTo>
                  <a:cubicBezTo>
                    <a:pt x="37" y="0"/>
                    <a:pt x="19" y="0"/>
                    <a:pt x="19" y="0"/>
                  </a:cubicBezTo>
                  <a:lnTo>
                    <a:pt x="0" y="0"/>
                  </a:lnTo>
                  <a:lnTo>
                    <a:pt x="0" y="18"/>
                  </a:lnTo>
                  <a:cubicBezTo>
                    <a:pt x="0" y="74"/>
                    <a:pt x="19" y="129"/>
                    <a:pt x="37" y="166"/>
                  </a:cubicBezTo>
                  <a:cubicBezTo>
                    <a:pt x="37" y="185"/>
                    <a:pt x="56" y="222"/>
                    <a:pt x="56" y="241"/>
                  </a:cubicBezTo>
                  <a:lnTo>
                    <a:pt x="56" y="241"/>
                  </a:lnTo>
                  <a:lnTo>
                    <a:pt x="56" y="241"/>
                  </a:lnTo>
                  <a:lnTo>
                    <a:pt x="56" y="241"/>
                  </a:lnTo>
                  <a:cubicBezTo>
                    <a:pt x="93" y="185"/>
                    <a:pt x="130" y="129"/>
                    <a:pt x="148" y="74"/>
                  </a:cubicBezTo>
                  <a:cubicBezTo>
                    <a:pt x="167" y="74"/>
                    <a:pt x="167" y="55"/>
                    <a:pt x="167" y="37"/>
                  </a:cubicBezTo>
                  <a:lnTo>
                    <a:pt x="186" y="37"/>
                  </a:lnTo>
                  <a:cubicBezTo>
                    <a:pt x="167" y="18"/>
                    <a:pt x="167" y="18"/>
                    <a:pt x="167" y="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11326828" y="1543841"/>
              <a:ext cx="110209" cy="139504"/>
            </a:xfrm>
            <a:custGeom>
              <a:rect b="b" l="l" r="r" t="t"/>
              <a:pathLst>
                <a:path extrusionOk="0" h="445" w="353">
                  <a:moveTo>
                    <a:pt x="333" y="37"/>
                  </a:moveTo>
                  <a:lnTo>
                    <a:pt x="333" y="37"/>
                  </a:lnTo>
                  <a:cubicBezTo>
                    <a:pt x="296" y="37"/>
                    <a:pt x="278" y="37"/>
                    <a:pt x="241" y="37"/>
                  </a:cubicBezTo>
                  <a:cubicBezTo>
                    <a:pt x="185" y="19"/>
                    <a:pt x="130" y="19"/>
                    <a:pt x="74" y="0"/>
                  </a:cubicBezTo>
                  <a:cubicBezTo>
                    <a:pt x="74" y="0"/>
                    <a:pt x="56" y="0"/>
                    <a:pt x="37" y="0"/>
                  </a:cubicBezTo>
                  <a:lnTo>
                    <a:pt x="18" y="0"/>
                  </a:lnTo>
                  <a:cubicBezTo>
                    <a:pt x="0" y="0"/>
                    <a:pt x="0" y="19"/>
                    <a:pt x="0" y="37"/>
                  </a:cubicBezTo>
                  <a:cubicBezTo>
                    <a:pt x="18" y="130"/>
                    <a:pt x="37" y="222"/>
                    <a:pt x="56" y="296"/>
                  </a:cubicBezTo>
                  <a:cubicBezTo>
                    <a:pt x="74" y="352"/>
                    <a:pt x="93" y="389"/>
                    <a:pt x="111" y="444"/>
                  </a:cubicBezTo>
                  <a:lnTo>
                    <a:pt x="111" y="444"/>
                  </a:lnTo>
                  <a:lnTo>
                    <a:pt x="111" y="444"/>
                  </a:lnTo>
                  <a:lnTo>
                    <a:pt x="111" y="444"/>
                  </a:lnTo>
                  <a:cubicBezTo>
                    <a:pt x="167" y="334"/>
                    <a:pt x="241" y="241"/>
                    <a:pt x="296" y="148"/>
                  </a:cubicBezTo>
                  <a:cubicBezTo>
                    <a:pt x="315" y="111"/>
                    <a:pt x="315" y="93"/>
                    <a:pt x="333" y="74"/>
                  </a:cubicBezTo>
                  <a:lnTo>
                    <a:pt x="352" y="56"/>
                  </a:lnTo>
                  <a:cubicBezTo>
                    <a:pt x="333" y="37"/>
                    <a:pt x="333" y="37"/>
                    <a:pt x="333" y="3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11345108" y="1190751"/>
              <a:ext cx="93468" cy="115789"/>
            </a:xfrm>
            <a:custGeom>
              <a:rect b="b" l="l" r="r" t="t"/>
              <a:pathLst>
                <a:path extrusionOk="0" h="372" w="298">
                  <a:moveTo>
                    <a:pt x="19" y="19"/>
                  </a:moveTo>
                  <a:lnTo>
                    <a:pt x="19" y="19"/>
                  </a:lnTo>
                  <a:cubicBezTo>
                    <a:pt x="19" y="111"/>
                    <a:pt x="38" y="185"/>
                    <a:pt x="56" y="259"/>
                  </a:cubicBezTo>
                  <a:cubicBezTo>
                    <a:pt x="75" y="296"/>
                    <a:pt x="93" y="333"/>
                    <a:pt x="93" y="371"/>
                  </a:cubicBezTo>
                  <a:lnTo>
                    <a:pt x="93" y="371"/>
                  </a:lnTo>
                  <a:cubicBezTo>
                    <a:pt x="93" y="371"/>
                    <a:pt x="93" y="371"/>
                    <a:pt x="112" y="371"/>
                  </a:cubicBezTo>
                  <a:lnTo>
                    <a:pt x="112" y="371"/>
                  </a:lnTo>
                  <a:cubicBezTo>
                    <a:pt x="149" y="296"/>
                    <a:pt x="204" y="204"/>
                    <a:pt x="260" y="111"/>
                  </a:cubicBezTo>
                  <a:cubicBezTo>
                    <a:pt x="278" y="111"/>
                    <a:pt x="278" y="93"/>
                    <a:pt x="297" y="74"/>
                  </a:cubicBezTo>
                  <a:cubicBezTo>
                    <a:pt x="297" y="56"/>
                    <a:pt x="297" y="56"/>
                    <a:pt x="297" y="37"/>
                  </a:cubicBezTo>
                  <a:cubicBezTo>
                    <a:pt x="297" y="37"/>
                    <a:pt x="297" y="37"/>
                    <a:pt x="278" y="37"/>
                  </a:cubicBezTo>
                  <a:cubicBezTo>
                    <a:pt x="260" y="37"/>
                    <a:pt x="241" y="37"/>
                    <a:pt x="223" y="19"/>
                  </a:cubicBezTo>
                  <a:cubicBezTo>
                    <a:pt x="167" y="19"/>
                    <a:pt x="130" y="0"/>
                    <a:pt x="75" y="0"/>
                  </a:cubicBezTo>
                  <a:cubicBezTo>
                    <a:pt x="75" y="0"/>
                    <a:pt x="56" y="0"/>
                    <a:pt x="38" y="0"/>
                  </a:cubicBezTo>
                  <a:lnTo>
                    <a:pt x="19" y="0"/>
                  </a:lnTo>
                  <a:cubicBezTo>
                    <a:pt x="0" y="0"/>
                    <a:pt x="19" y="19"/>
                    <a:pt x="19" y="1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11597466" y="1566161"/>
              <a:ext cx="115789" cy="86493"/>
            </a:xfrm>
            <a:custGeom>
              <a:rect b="b" l="l" r="r" t="t"/>
              <a:pathLst>
                <a:path extrusionOk="0" h="279" w="371">
                  <a:moveTo>
                    <a:pt x="333" y="0"/>
                  </a:moveTo>
                  <a:lnTo>
                    <a:pt x="333" y="0"/>
                  </a:lnTo>
                  <a:cubicBezTo>
                    <a:pt x="259" y="0"/>
                    <a:pt x="185" y="19"/>
                    <a:pt x="111" y="56"/>
                  </a:cubicBezTo>
                  <a:cubicBezTo>
                    <a:pt x="74" y="74"/>
                    <a:pt x="37" y="74"/>
                    <a:pt x="0" y="93"/>
                  </a:cubicBez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cubicBezTo>
                    <a:pt x="74" y="148"/>
                    <a:pt x="167" y="185"/>
                    <a:pt x="241" y="241"/>
                  </a:cubicBezTo>
                  <a:cubicBezTo>
                    <a:pt x="259" y="260"/>
                    <a:pt x="278" y="260"/>
                    <a:pt x="296" y="278"/>
                  </a:cubicBezTo>
                  <a:lnTo>
                    <a:pt x="315" y="278"/>
                  </a:lnTo>
                  <a:cubicBezTo>
                    <a:pt x="333" y="278"/>
                    <a:pt x="333" y="278"/>
                    <a:pt x="333" y="278"/>
                  </a:cubicBezTo>
                  <a:cubicBezTo>
                    <a:pt x="315" y="241"/>
                    <a:pt x="333" y="222"/>
                    <a:pt x="333" y="204"/>
                  </a:cubicBezTo>
                  <a:cubicBezTo>
                    <a:pt x="352" y="148"/>
                    <a:pt x="352" y="111"/>
                    <a:pt x="352" y="74"/>
                  </a:cubicBezTo>
                  <a:cubicBezTo>
                    <a:pt x="352" y="56"/>
                    <a:pt x="352" y="37"/>
                    <a:pt x="352" y="37"/>
                  </a:cubicBezTo>
                  <a:cubicBezTo>
                    <a:pt x="352" y="19"/>
                    <a:pt x="370" y="19"/>
                    <a:pt x="370" y="19"/>
                  </a:cubicBezTo>
                  <a:cubicBezTo>
                    <a:pt x="352" y="0"/>
                    <a:pt x="352" y="0"/>
                    <a:pt x="33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11608627" y="1196331"/>
              <a:ext cx="80912" cy="104629"/>
            </a:xfrm>
            <a:custGeom>
              <a:rect b="b" l="l" r="r" t="t"/>
              <a:pathLst>
                <a:path extrusionOk="0" h="334" w="260">
                  <a:moveTo>
                    <a:pt x="166" y="0"/>
                  </a:moveTo>
                  <a:lnTo>
                    <a:pt x="166" y="0"/>
                  </a:lnTo>
                  <a:lnTo>
                    <a:pt x="166" y="0"/>
                  </a:lnTo>
                  <a:cubicBezTo>
                    <a:pt x="148" y="0"/>
                    <a:pt x="148" y="0"/>
                    <a:pt x="148" y="0"/>
                  </a:cubicBezTo>
                  <a:lnTo>
                    <a:pt x="148" y="0"/>
                  </a:lnTo>
                  <a:cubicBezTo>
                    <a:pt x="111" y="92"/>
                    <a:pt x="74" y="166"/>
                    <a:pt x="37" y="240"/>
                  </a:cubicBezTo>
                  <a:cubicBezTo>
                    <a:pt x="37" y="259"/>
                    <a:pt x="18" y="277"/>
                    <a:pt x="18" y="277"/>
                  </a:cubicBezTo>
                  <a:cubicBezTo>
                    <a:pt x="18" y="296"/>
                    <a:pt x="0" y="296"/>
                    <a:pt x="0" y="314"/>
                  </a:cubicBezTo>
                  <a:lnTo>
                    <a:pt x="18" y="314"/>
                  </a:lnTo>
                  <a:cubicBezTo>
                    <a:pt x="37" y="314"/>
                    <a:pt x="56" y="314"/>
                    <a:pt x="74" y="314"/>
                  </a:cubicBezTo>
                  <a:cubicBezTo>
                    <a:pt x="111" y="314"/>
                    <a:pt x="166" y="333"/>
                    <a:pt x="204" y="333"/>
                  </a:cubicBezTo>
                  <a:lnTo>
                    <a:pt x="222" y="333"/>
                  </a:lnTo>
                  <a:cubicBezTo>
                    <a:pt x="241" y="333"/>
                    <a:pt x="241" y="333"/>
                    <a:pt x="259" y="333"/>
                  </a:cubicBezTo>
                  <a:cubicBezTo>
                    <a:pt x="259" y="333"/>
                    <a:pt x="259" y="314"/>
                    <a:pt x="259" y="296"/>
                  </a:cubicBezTo>
                  <a:cubicBezTo>
                    <a:pt x="241" y="240"/>
                    <a:pt x="222" y="166"/>
                    <a:pt x="204" y="111"/>
                  </a:cubicBezTo>
                  <a:cubicBezTo>
                    <a:pt x="185" y="74"/>
                    <a:pt x="166" y="37"/>
                    <a:pt x="16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11603046" y="815340"/>
              <a:ext cx="110209" cy="139504"/>
            </a:xfrm>
            <a:custGeom>
              <a:rect b="b" l="l" r="r" t="t"/>
              <a:pathLst>
                <a:path extrusionOk="0" h="445" w="352">
                  <a:moveTo>
                    <a:pt x="333" y="55"/>
                  </a:moveTo>
                  <a:lnTo>
                    <a:pt x="333" y="55"/>
                  </a:lnTo>
                  <a:cubicBezTo>
                    <a:pt x="296" y="55"/>
                    <a:pt x="277" y="55"/>
                    <a:pt x="240" y="55"/>
                  </a:cubicBezTo>
                  <a:cubicBezTo>
                    <a:pt x="184" y="37"/>
                    <a:pt x="129" y="19"/>
                    <a:pt x="74" y="19"/>
                  </a:cubicBezTo>
                  <a:cubicBezTo>
                    <a:pt x="74" y="19"/>
                    <a:pt x="55" y="0"/>
                    <a:pt x="36" y="0"/>
                  </a:cubicBezTo>
                  <a:lnTo>
                    <a:pt x="18" y="0"/>
                  </a:lnTo>
                  <a:cubicBezTo>
                    <a:pt x="0" y="0"/>
                    <a:pt x="0" y="19"/>
                    <a:pt x="0" y="37"/>
                  </a:cubicBezTo>
                  <a:cubicBezTo>
                    <a:pt x="0" y="130"/>
                    <a:pt x="18" y="222"/>
                    <a:pt x="55" y="315"/>
                  </a:cubicBezTo>
                  <a:cubicBezTo>
                    <a:pt x="55" y="352"/>
                    <a:pt x="74" y="407"/>
                    <a:pt x="92" y="444"/>
                  </a:cubicBezTo>
                  <a:lnTo>
                    <a:pt x="92" y="444"/>
                  </a:lnTo>
                  <a:lnTo>
                    <a:pt x="92" y="444"/>
                  </a:lnTo>
                  <a:lnTo>
                    <a:pt x="92" y="444"/>
                  </a:lnTo>
                  <a:cubicBezTo>
                    <a:pt x="166" y="352"/>
                    <a:pt x="222" y="259"/>
                    <a:pt x="296" y="167"/>
                  </a:cubicBezTo>
                  <a:cubicBezTo>
                    <a:pt x="296" y="148"/>
                    <a:pt x="314" y="130"/>
                    <a:pt x="333" y="93"/>
                  </a:cubicBezTo>
                  <a:cubicBezTo>
                    <a:pt x="333" y="93"/>
                    <a:pt x="351" y="74"/>
                    <a:pt x="333" y="74"/>
                  </a:cubicBezTo>
                  <a:cubicBezTo>
                    <a:pt x="333" y="55"/>
                    <a:pt x="333" y="55"/>
                    <a:pt x="333" y="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11590491" y="456669"/>
              <a:ext cx="110209" cy="133924"/>
            </a:xfrm>
            <a:custGeom>
              <a:rect b="b" l="l" r="r" t="t"/>
              <a:pathLst>
                <a:path extrusionOk="0" h="426" w="353">
                  <a:moveTo>
                    <a:pt x="148" y="425"/>
                  </a:moveTo>
                  <a:lnTo>
                    <a:pt x="148" y="425"/>
                  </a:lnTo>
                  <a:lnTo>
                    <a:pt x="148" y="425"/>
                  </a:lnTo>
                  <a:cubicBezTo>
                    <a:pt x="167" y="425"/>
                    <a:pt x="167" y="425"/>
                    <a:pt x="167" y="425"/>
                  </a:cubicBezTo>
                  <a:lnTo>
                    <a:pt x="167" y="425"/>
                  </a:lnTo>
                  <a:cubicBezTo>
                    <a:pt x="204" y="314"/>
                    <a:pt x="260" y="222"/>
                    <a:pt x="315" y="110"/>
                  </a:cubicBezTo>
                  <a:cubicBezTo>
                    <a:pt x="315" y="92"/>
                    <a:pt x="334" y="74"/>
                    <a:pt x="334" y="55"/>
                  </a:cubicBezTo>
                  <a:cubicBezTo>
                    <a:pt x="352" y="36"/>
                    <a:pt x="352" y="36"/>
                    <a:pt x="352" y="18"/>
                  </a:cubicBezTo>
                  <a:lnTo>
                    <a:pt x="334" y="18"/>
                  </a:lnTo>
                  <a:cubicBezTo>
                    <a:pt x="297" y="18"/>
                    <a:pt x="278" y="18"/>
                    <a:pt x="241" y="18"/>
                  </a:cubicBezTo>
                  <a:cubicBezTo>
                    <a:pt x="204" y="0"/>
                    <a:pt x="148" y="0"/>
                    <a:pt x="93" y="0"/>
                  </a:cubicBezTo>
                  <a:cubicBezTo>
                    <a:pt x="74" y="0"/>
                    <a:pt x="56" y="0"/>
                    <a:pt x="56" y="0"/>
                  </a:cubicBezTo>
                  <a:cubicBezTo>
                    <a:pt x="38" y="0"/>
                    <a:pt x="38" y="0"/>
                    <a:pt x="19" y="0"/>
                  </a:cubicBezTo>
                  <a:cubicBezTo>
                    <a:pt x="0" y="0"/>
                    <a:pt x="19" y="18"/>
                    <a:pt x="19" y="36"/>
                  </a:cubicBezTo>
                  <a:cubicBezTo>
                    <a:pt x="38" y="129"/>
                    <a:pt x="56" y="222"/>
                    <a:pt x="93" y="296"/>
                  </a:cubicBezTo>
                  <a:cubicBezTo>
                    <a:pt x="130" y="333"/>
                    <a:pt x="130" y="388"/>
                    <a:pt x="148" y="42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11614207" y="116135"/>
              <a:ext cx="69752" cy="86493"/>
            </a:xfrm>
            <a:custGeom>
              <a:rect b="b" l="l" r="r" t="t"/>
              <a:pathLst>
                <a:path extrusionOk="0" h="278" w="224">
                  <a:moveTo>
                    <a:pt x="167" y="92"/>
                  </a:moveTo>
                  <a:lnTo>
                    <a:pt x="167" y="92"/>
                  </a:lnTo>
                  <a:cubicBezTo>
                    <a:pt x="148" y="74"/>
                    <a:pt x="130" y="36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cubicBezTo>
                    <a:pt x="130" y="0"/>
                    <a:pt x="112" y="0"/>
                    <a:pt x="112" y="18"/>
                  </a:cubicBezTo>
                  <a:cubicBezTo>
                    <a:pt x="93" y="74"/>
                    <a:pt x="56" y="148"/>
                    <a:pt x="19" y="203"/>
                  </a:cubicBezTo>
                  <a:cubicBezTo>
                    <a:pt x="19" y="222"/>
                    <a:pt x="19" y="240"/>
                    <a:pt x="0" y="259"/>
                  </a:cubicBezTo>
                  <a:cubicBezTo>
                    <a:pt x="0" y="259"/>
                    <a:pt x="0" y="259"/>
                    <a:pt x="0" y="277"/>
                  </a:cubicBezTo>
                  <a:cubicBezTo>
                    <a:pt x="0" y="277"/>
                    <a:pt x="0" y="277"/>
                    <a:pt x="19" y="277"/>
                  </a:cubicBezTo>
                  <a:cubicBezTo>
                    <a:pt x="19" y="277"/>
                    <a:pt x="38" y="277"/>
                    <a:pt x="56" y="277"/>
                  </a:cubicBezTo>
                  <a:cubicBezTo>
                    <a:pt x="93" y="277"/>
                    <a:pt x="130" y="277"/>
                    <a:pt x="167" y="277"/>
                  </a:cubicBezTo>
                  <a:lnTo>
                    <a:pt x="186" y="277"/>
                  </a:lnTo>
                  <a:cubicBezTo>
                    <a:pt x="204" y="277"/>
                    <a:pt x="204" y="277"/>
                    <a:pt x="204" y="277"/>
                  </a:cubicBezTo>
                  <a:cubicBezTo>
                    <a:pt x="223" y="277"/>
                    <a:pt x="223" y="277"/>
                    <a:pt x="223" y="259"/>
                  </a:cubicBezTo>
                  <a:cubicBezTo>
                    <a:pt x="204" y="203"/>
                    <a:pt x="186" y="148"/>
                    <a:pt x="167" y="9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11883449" y="1560581"/>
              <a:ext cx="80912" cy="110209"/>
            </a:xfrm>
            <a:custGeom>
              <a:rect b="b" l="l" r="r" t="t"/>
              <a:pathLst>
                <a:path extrusionOk="0" h="353" w="260">
                  <a:moveTo>
                    <a:pt x="0" y="314"/>
                  </a:moveTo>
                  <a:lnTo>
                    <a:pt x="0" y="314"/>
                  </a:lnTo>
                  <a:cubicBezTo>
                    <a:pt x="37" y="314"/>
                    <a:pt x="56" y="333"/>
                    <a:pt x="75" y="333"/>
                  </a:cubicBezTo>
                  <a:cubicBezTo>
                    <a:pt x="111" y="333"/>
                    <a:pt x="149" y="352"/>
                    <a:pt x="204" y="352"/>
                  </a:cubicBezTo>
                  <a:lnTo>
                    <a:pt x="223" y="352"/>
                  </a:lnTo>
                  <a:cubicBezTo>
                    <a:pt x="241" y="352"/>
                    <a:pt x="241" y="352"/>
                    <a:pt x="259" y="352"/>
                  </a:cubicBezTo>
                  <a:lnTo>
                    <a:pt x="259" y="333"/>
                  </a:lnTo>
                  <a:cubicBezTo>
                    <a:pt x="259" y="259"/>
                    <a:pt x="241" y="185"/>
                    <a:pt x="204" y="111"/>
                  </a:cubicBezTo>
                  <a:cubicBezTo>
                    <a:pt x="204" y="74"/>
                    <a:pt x="185" y="37"/>
                    <a:pt x="185" y="0"/>
                  </a:cubicBezTo>
                  <a:lnTo>
                    <a:pt x="167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30" y="92"/>
                    <a:pt x="75" y="166"/>
                    <a:pt x="37" y="240"/>
                  </a:cubicBezTo>
                  <a:cubicBezTo>
                    <a:pt x="19" y="259"/>
                    <a:pt x="19" y="278"/>
                    <a:pt x="0" y="296"/>
                  </a:cubicBezTo>
                  <a:lnTo>
                    <a:pt x="0" y="31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11889030" y="1208887"/>
              <a:ext cx="69752" cy="86493"/>
            </a:xfrm>
            <a:custGeom>
              <a:rect b="b" l="l" r="r" t="t"/>
              <a:pathLst>
                <a:path extrusionOk="0" h="278" w="223">
                  <a:moveTo>
                    <a:pt x="222" y="37"/>
                  </a:moveTo>
                  <a:lnTo>
                    <a:pt x="222" y="37"/>
                  </a:lnTo>
                  <a:cubicBezTo>
                    <a:pt x="222" y="18"/>
                    <a:pt x="222" y="18"/>
                    <a:pt x="222" y="18"/>
                  </a:cubicBezTo>
                  <a:cubicBezTo>
                    <a:pt x="204" y="37"/>
                    <a:pt x="185" y="18"/>
                    <a:pt x="166" y="18"/>
                  </a:cubicBezTo>
                  <a:cubicBezTo>
                    <a:pt x="130" y="18"/>
                    <a:pt x="92" y="0"/>
                    <a:pt x="56" y="0"/>
                  </a:cubicBezTo>
                  <a:lnTo>
                    <a:pt x="37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18"/>
                  </a:cubicBezTo>
                  <a:cubicBezTo>
                    <a:pt x="18" y="74"/>
                    <a:pt x="18" y="129"/>
                    <a:pt x="37" y="185"/>
                  </a:cubicBezTo>
                  <a:cubicBezTo>
                    <a:pt x="56" y="222"/>
                    <a:pt x="56" y="259"/>
                    <a:pt x="74" y="277"/>
                  </a:cubicBezTo>
                  <a:lnTo>
                    <a:pt x="74" y="277"/>
                  </a:lnTo>
                  <a:lnTo>
                    <a:pt x="74" y="277"/>
                  </a:lnTo>
                  <a:lnTo>
                    <a:pt x="74" y="277"/>
                  </a:lnTo>
                  <a:cubicBezTo>
                    <a:pt x="111" y="222"/>
                    <a:pt x="148" y="148"/>
                    <a:pt x="185" y="92"/>
                  </a:cubicBezTo>
                  <a:cubicBezTo>
                    <a:pt x="204" y="74"/>
                    <a:pt x="204" y="55"/>
                    <a:pt x="222" y="55"/>
                  </a:cubicBezTo>
                  <a:cubicBezTo>
                    <a:pt x="222" y="37"/>
                    <a:pt x="222" y="37"/>
                    <a:pt x="222" y="3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1877869" y="820920"/>
              <a:ext cx="99048" cy="128344"/>
            </a:xfrm>
            <a:custGeom>
              <a:rect b="b" l="l" r="r" t="t"/>
              <a:pathLst>
                <a:path extrusionOk="0" h="408" w="317">
                  <a:moveTo>
                    <a:pt x="19" y="333"/>
                  </a:moveTo>
                  <a:lnTo>
                    <a:pt x="19" y="333"/>
                  </a:lnTo>
                  <a:cubicBezTo>
                    <a:pt x="56" y="333"/>
                    <a:pt x="75" y="351"/>
                    <a:pt x="94" y="351"/>
                  </a:cubicBezTo>
                  <a:cubicBezTo>
                    <a:pt x="149" y="370"/>
                    <a:pt x="186" y="388"/>
                    <a:pt x="242" y="388"/>
                  </a:cubicBezTo>
                  <a:cubicBezTo>
                    <a:pt x="260" y="388"/>
                    <a:pt x="260" y="407"/>
                    <a:pt x="278" y="407"/>
                  </a:cubicBezTo>
                  <a:lnTo>
                    <a:pt x="297" y="407"/>
                  </a:lnTo>
                  <a:cubicBezTo>
                    <a:pt x="316" y="407"/>
                    <a:pt x="316" y="388"/>
                    <a:pt x="316" y="370"/>
                  </a:cubicBezTo>
                  <a:cubicBezTo>
                    <a:pt x="316" y="296"/>
                    <a:pt x="297" y="203"/>
                    <a:pt x="278" y="129"/>
                  </a:cubicBezTo>
                  <a:cubicBezTo>
                    <a:pt x="260" y="92"/>
                    <a:pt x="260" y="36"/>
                    <a:pt x="260" y="0"/>
                  </a:cubicBezTo>
                  <a:lnTo>
                    <a:pt x="260" y="0"/>
                  </a:lnTo>
                  <a:cubicBezTo>
                    <a:pt x="242" y="0"/>
                    <a:pt x="242" y="0"/>
                    <a:pt x="242" y="0"/>
                  </a:cubicBezTo>
                  <a:lnTo>
                    <a:pt x="242" y="0"/>
                  </a:lnTo>
                  <a:cubicBezTo>
                    <a:pt x="186" y="92"/>
                    <a:pt x="130" y="166"/>
                    <a:pt x="56" y="259"/>
                  </a:cubicBezTo>
                  <a:cubicBezTo>
                    <a:pt x="56" y="277"/>
                    <a:pt x="38" y="296"/>
                    <a:pt x="19" y="314"/>
                  </a:cubicBezTo>
                  <a:cubicBezTo>
                    <a:pt x="19" y="314"/>
                    <a:pt x="0" y="333"/>
                    <a:pt x="19" y="33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11859734" y="480386"/>
              <a:ext cx="115789" cy="92073"/>
            </a:xfrm>
            <a:custGeom>
              <a:rect b="b" l="l" r="r" t="t"/>
              <a:pathLst>
                <a:path extrusionOk="0" h="297" w="372">
                  <a:moveTo>
                    <a:pt x="111" y="92"/>
                  </a:moveTo>
                  <a:lnTo>
                    <a:pt x="111" y="92"/>
                  </a:lnTo>
                  <a:cubicBezTo>
                    <a:pt x="74" y="111"/>
                    <a:pt x="37" y="129"/>
                    <a:pt x="0" y="129"/>
                  </a:cubicBezTo>
                  <a:lnTo>
                    <a:pt x="0" y="129"/>
                  </a:lnTo>
                  <a:cubicBezTo>
                    <a:pt x="0" y="148"/>
                    <a:pt x="0" y="148"/>
                    <a:pt x="0" y="148"/>
                  </a:cubicBezTo>
                  <a:lnTo>
                    <a:pt x="0" y="148"/>
                  </a:lnTo>
                  <a:cubicBezTo>
                    <a:pt x="93" y="185"/>
                    <a:pt x="185" y="222"/>
                    <a:pt x="278" y="259"/>
                  </a:cubicBezTo>
                  <a:cubicBezTo>
                    <a:pt x="297" y="277"/>
                    <a:pt x="315" y="277"/>
                    <a:pt x="333" y="277"/>
                  </a:cubicBezTo>
                  <a:cubicBezTo>
                    <a:pt x="333" y="296"/>
                    <a:pt x="352" y="296"/>
                    <a:pt x="352" y="296"/>
                  </a:cubicBezTo>
                  <a:lnTo>
                    <a:pt x="352" y="277"/>
                  </a:lnTo>
                  <a:cubicBezTo>
                    <a:pt x="352" y="259"/>
                    <a:pt x="352" y="222"/>
                    <a:pt x="352" y="203"/>
                  </a:cubicBezTo>
                  <a:cubicBezTo>
                    <a:pt x="371" y="166"/>
                    <a:pt x="371" y="111"/>
                    <a:pt x="371" y="74"/>
                  </a:cubicBezTo>
                  <a:cubicBezTo>
                    <a:pt x="371" y="55"/>
                    <a:pt x="371" y="55"/>
                    <a:pt x="371" y="36"/>
                  </a:cubicBezTo>
                  <a:lnTo>
                    <a:pt x="371" y="18"/>
                  </a:lnTo>
                  <a:cubicBezTo>
                    <a:pt x="352" y="0"/>
                    <a:pt x="352" y="0"/>
                    <a:pt x="333" y="0"/>
                  </a:cubicBezTo>
                  <a:cubicBezTo>
                    <a:pt x="259" y="18"/>
                    <a:pt x="185" y="55"/>
                    <a:pt x="111" y="9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11877869" y="110555"/>
              <a:ext cx="86493" cy="115789"/>
            </a:xfrm>
            <a:custGeom>
              <a:rect b="b" l="l" r="r" t="t"/>
              <a:pathLst>
                <a:path extrusionOk="0" h="371" w="279">
                  <a:moveTo>
                    <a:pt x="223" y="111"/>
                  </a:moveTo>
                  <a:lnTo>
                    <a:pt x="223" y="111"/>
                  </a:lnTo>
                  <a:cubicBezTo>
                    <a:pt x="204" y="74"/>
                    <a:pt x="186" y="37"/>
                    <a:pt x="168" y="0"/>
                  </a:cubicBezTo>
                  <a:lnTo>
                    <a:pt x="168" y="0"/>
                  </a:lnTo>
                  <a:lnTo>
                    <a:pt x="168" y="0"/>
                  </a:lnTo>
                  <a:lnTo>
                    <a:pt x="168" y="0"/>
                  </a:lnTo>
                  <a:cubicBezTo>
                    <a:pt x="130" y="93"/>
                    <a:pt x="75" y="167"/>
                    <a:pt x="38" y="259"/>
                  </a:cubicBezTo>
                  <a:cubicBezTo>
                    <a:pt x="19" y="278"/>
                    <a:pt x="19" y="296"/>
                    <a:pt x="0" y="315"/>
                  </a:cubicBezTo>
                  <a:lnTo>
                    <a:pt x="0" y="333"/>
                  </a:lnTo>
                  <a:cubicBezTo>
                    <a:pt x="0" y="352"/>
                    <a:pt x="0" y="333"/>
                    <a:pt x="19" y="333"/>
                  </a:cubicBezTo>
                  <a:cubicBezTo>
                    <a:pt x="38" y="333"/>
                    <a:pt x="56" y="352"/>
                    <a:pt x="75" y="352"/>
                  </a:cubicBezTo>
                  <a:cubicBezTo>
                    <a:pt x="130" y="352"/>
                    <a:pt x="168" y="352"/>
                    <a:pt x="223" y="370"/>
                  </a:cubicBezTo>
                  <a:lnTo>
                    <a:pt x="242" y="370"/>
                  </a:lnTo>
                  <a:cubicBezTo>
                    <a:pt x="260" y="370"/>
                    <a:pt x="260" y="370"/>
                    <a:pt x="278" y="370"/>
                  </a:cubicBezTo>
                  <a:cubicBezTo>
                    <a:pt x="278" y="352"/>
                    <a:pt x="278" y="352"/>
                    <a:pt x="278" y="333"/>
                  </a:cubicBezTo>
                  <a:cubicBezTo>
                    <a:pt x="278" y="259"/>
                    <a:pt x="242" y="185"/>
                    <a:pt x="223" y="1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12147113" y="1560581"/>
              <a:ext cx="86493" cy="110209"/>
            </a:xfrm>
            <a:custGeom>
              <a:rect b="b" l="l" r="r" t="t"/>
              <a:pathLst>
                <a:path extrusionOk="0" h="353" w="279">
                  <a:moveTo>
                    <a:pt x="259" y="18"/>
                  </a:moveTo>
                  <a:lnTo>
                    <a:pt x="259" y="18"/>
                  </a:lnTo>
                  <a:cubicBezTo>
                    <a:pt x="240" y="18"/>
                    <a:pt x="222" y="18"/>
                    <a:pt x="184" y="18"/>
                  </a:cubicBezTo>
                  <a:cubicBezTo>
                    <a:pt x="148" y="18"/>
                    <a:pt x="110" y="0"/>
                    <a:pt x="74" y="0"/>
                  </a:cubicBezTo>
                  <a:cubicBezTo>
                    <a:pt x="55" y="0"/>
                    <a:pt x="36" y="0"/>
                    <a:pt x="3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18"/>
                    <a:pt x="0" y="18"/>
                    <a:pt x="0" y="37"/>
                  </a:cubicBezTo>
                  <a:cubicBezTo>
                    <a:pt x="18" y="111"/>
                    <a:pt x="36" y="185"/>
                    <a:pt x="74" y="240"/>
                  </a:cubicBezTo>
                  <a:cubicBezTo>
                    <a:pt x="92" y="278"/>
                    <a:pt x="110" y="314"/>
                    <a:pt x="129" y="352"/>
                  </a:cubicBezTo>
                  <a:lnTo>
                    <a:pt x="129" y="352"/>
                  </a:lnTo>
                  <a:lnTo>
                    <a:pt x="129" y="352"/>
                  </a:lnTo>
                  <a:lnTo>
                    <a:pt x="129" y="352"/>
                  </a:lnTo>
                  <a:cubicBezTo>
                    <a:pt x="166" y="259"/>
                    <a:pt x="203" y="185"/>
                    <a:pt x="240" y="92"/>
                  </a:cubicBezTo>
                  <a:cubicBezTo>
                    <a:pt x="259" y="74"/>
                    <a:pt x="259" y="55"/>
                    <a:pt x="259" y="37"/>
                  </a:cubicBezTo>
                  <a:cubicBezTo>
                    <a:pt x="278" y="37"/>
                    <a:pt x="278" y="18"/>
                    <a:pt x="278" y="18"/>
                  </a:cubicBezTo>
                  <a:lnTo>
                    <a:pt x="259" y="1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12102662" y="1203306"/>
              <a:ext cx="139504" cy="104629"/>
            </a:xfrm>
            <a:custGeom>
              <a:rect b="b" l="l" r="r" t="t"/>
              <a:pathLst>
                <a:path extrusionOk="0" h="335" w="445">
                  <a:moveTo>
                    <a:pt x="389" y="315"/>
                  </a:moveTo>
                  <a:lnTo>
                    <a:pt x="389" y="315"/>
                  </a:lnTo>
                  <a:cubicBezTo>
                    <a:pt x="389" y="278"/>
                    <a:pt x="389" y="259"/>
                    <a:pt x="389" y="222"/>
                  </a:cubicBezTo>
                  <a:cubicBezTo>
                    <a:pt x="408" y="185"/>
                    <a:pt x="426" y="130"/>
                    <a:pt x="426" y="74"/>
                  </a:cubicBezTo>
                  <a:cubicBezTo>
                    <a:pt x="426" y="56"/>
                    <a:pt x="426" y="56"/>
                    <a:pt x="426" y="37"/>
                  </a:cubicBezTo>
                  <a:cubicBezTo>
                    <a:pt x="426" y="19"/>
                    <a:pt x="444" y="19"/>
                    <a:pt x="426" y="0"/>
                  </a:cubicBezTo>
                  <a:lnTo>
                    <a:pt x="408" y="0"/>
                  </a:lnTo>
                  <a:cubicBezTo>
                    <a:pt x="315" y="0"/>
                    <a:pt x="222" y="19"/>
                    <a:pt x="130" y="56"/>
                  </a:cubicBezTo>
                  <a:cubicBezTo>
                    <a:pt x="92" y="56"/>
                    <a:pt x="37" y="74"/>
                    <a:pt x="0" y="93"/>
                  </a:cubicBez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cubicBezTo>
                    <a:pt x="92" y="148"/>
                    <a:pt x="185" y="222"/>
                    <a:pt x="278" y="278"/>
                  </a:cubicBezTo>
                  <a:cubicBezTo>
                    <a:pt x="315" y="296"/>
                    <a:pt x="334" y="296"/>
                    <a:pt x="352" y="315"/>
                  </a:cubicBezTo>
                  <a:lnTo>
                    <a:pt x="370" y="334"/>
                  </a:lnTo>
                  <a:cubicBezTo>
                    <a:pt x="389" y="334"/>
                    <a:pt x="389" y="315"/>
                    <a:pt x="389" y="3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12158898" y="839623"/>
              <a:ext cx="75333" cy="101800"/>
            </a:xfrm>
            <a:custGeom>
              <a:rect b="b" l="l" r="r" t="t"/>
              <a:pathLst>
                <a:path extrusionOk="0" h="223" w="168">
                  <a:moveTo>
                    <a:pt x="74" y="222"/>
                  </a:move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cubicBezTo>
                    <a:pt x="93" y="166"/>
                    <a:pt x="129" y="129"/>
                    <a:pt x="148" y="74"/>
                  </a:cubicBezTo>
                  <a:cubicBezTo>
                    <a:pt x="167" y="55"/>
                    <a:pt x="167" y="55"/>
                    <a:pt x="167" y="37"/>
                  </a:cubicBezTo>
                  <a:lnTo>
                    <a:pt x="167" y="18"/>
                  </a:lnTo>
                  <a:lnTo>
                    <a:pt x="167" y="18"/>
                  </a:lnTo>
                  <a:cubicBezTo>
                    <a:pt x="148" y="18"/>
                    <a:pt x="129" y="18"/>
                    <a:pt x="129" y="18"/>
                  </a:cubicBezTo>
                  <a:cubicBezTo>
                    <a:pt x="93" y="18"/>
                    <a:pt x="74" y="0"/>
                    <a:pt x="37" y="0"/>
                  </a:cubicBezTo>
                  <a:lnTo>
                    <a:pt x="19" y="0"/>
                  </a:lnTo>
                  <a:lnTo>
                    <a:pt x="0" y="0"/>
                  </a:lnTo>
                  <a:lnTo>
                    <a:pt x="0" y="18"/>
                  </a:lnTo>
                  <a:cubicBezTo>
                    <a:pt x="0" y="74"/>
                    <a:pt x="19" y="111"/>
                    <a:pt x="37" y="166"/>
                  </a:cubicBezTo>
                  <a:cubicBezTo>
                    <a:pt x="55" y="185"/>
                    <a:pt x="55" y="203"/>
                    <a:pt x="74" y="2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12135952" y="467830"/>
              <a:ext cx="104629" cy="128344"/>
            </a:xfrm>
            <a:custGeom>
              <a:rect b="b" l="l" r="r" t="t"/>
              <a:pathLst>
                <a:path extrusionOk="0" h="409" w="335">
                  <a:moveTo>
                    <a:pt x="316" y="0"/>
                  </a:moveTo>
                  <a:lnTo>
                    <a:pt x="316" y="0"/>
                  </a:lnTo>
                  <a:cubicBezTo>
                    <a:pt x="297" y="0"/>
                    <a:pt x="260" y="0"/>
                    <a:pt x="241" y="0"/>
                  </a:cubicBezTo>
                  <a:cubicBezTo>
                    <a:pt x="186" y="0"/>
                    <a:pt x="130" y="0"/>
                    <a:pt x="74" y="0"/>
                  </a:cubicBezTo>
                  <a:cubicBezTo>
                    <a:pt x="74" y="0"/>
                    <a:pt x="56" y="0"/>
                    <a:pt x="38" y="0"/>
                  </a:cubicBezTo>
                  <a:lnTo>
                    <a:pt x="19" y="0"/>
                  </a:lnTo>
                  <a:cubicBezTo>
                    <a:pt x="0" y="0"/>
                    <a:pt x="0" y="19"/>
                    <a:pt x="19" y="19"/>
                  </a:cubicBezTo>
                  <a:cubicBezTo>
                    <a:pt x="38" y="112"/>
                    <a:pt x="56" y="204"/>
                    <a:pt x="93" y="278"/>
                  </a:cubicBezTo>
                  <a:cubicBezTo>
                    <a:pt x="130" y="315"/>
                    <a:pt x="130" y="352"/>
                    <a:pt x="148" y="408"/>
                  </a:cubicBezTo>
                  <a:lnTo>
                    <a:pt x="148" y="408"/>
                  </a:lnTo>
                  <a:cubicBezTo>
                    <a:pt x="167" y="408"/>
                    <a:pt x="167" y="408"/>
                    <a:pt x="167" y="408"/>
                  </a:cubicBezTo>
                  <a:lnTo>
                    <a:pt x="167" y="408"/>
                  </a:lnTo>
                  <a:cubicBezTo>
                    <a:pt x="204" y="297"/>
                    <a:pt x="260" y="204"/>
                    <a:pt x="297" y="93"/>
                  </a:cubicBezTo>
                  <a:cubicBezTo>
                    <a:pt x="316" y="74"/>
                    <a:pt x="316" y="56"/>
                    <a:pt x="334" y="38"/>
                  </a:cubicBezTo>
                  <a:cubicBezTo>
                    <a:pt x="334" y="38"/>
                    <a:pt x="334" y="19"/>
                    <a:pt x="334" y="0"/>
                  </a:cubicBezTo>
                  <a:lnTo>
                    <a:pt x="316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6"/>
            <p:cNvSpPr/>
            <p:nvPr/>
          </p:nvSpPr>
          <p:spPr>
            <a:xfrm rot="10800000">
              <a:off x="12132777" y="103579"/>
              <a:ext cx="110209" cy="133924"/>
            </a:xfrm>
            <a:custGeom>
              <a:rect b="b" l="l" r="r" t="t"/>
              <a:pathLst>
                <a:path extrusionOk="0" h="427" w="353">
                  <a:moveTo>
                    <a:pt x="148" y="426"/>
                  </a:moveTo>
                  <a:lnTo>
                    <a:pt x="148" y="426"/>
                  </a:lnTo>
                  <a:lnTo>
                    <a:pt x="148" y="426"/>
                  </a:lnTo>
                  <a:cubicBezTo>
                    <a:pt x="167" y="426"/>
                    <a:pt x="167" y="426"/>
                    <a:pt x="167" y="426"/>
                  </a:cubicBezTo>
                  <a:lnTo>
                    <a:pt x="167" y="426"/>
                  </a:lnTo>
                  <a:cubicBezTo>
                    <a:pt x="204" y="315"/>
                    <a:pt x="260" y="223"/>
                    <a:pt x="297" y="112"/>
                  </a:cubicBezTo>
                  <a:cubicBezTo>
                    <a:pt x="316" y="93"/>
                    <a:pt x="334" y="56"/>
                    <a:pt x="334" y="38"/>
                  </a:cubicBezTo>
                  <a:cubicBezTo>
                    <a:pt x="334" y="38"/>
                    <a:pt x="352" y="19"/>
                    <a:pt x="334" y="19"/>
                  </a:cubicBezTo>
                  <a:cubicBezTo>
                    <a:pt x="334" y="0"/>
                    <a:pt x="334" y="0"/>
                    <a:pt x="316" y="0"/>
                  </a:cubicBezTo>
                  <a:cubicBezTo>
                    <a:pt x="297" y="19"/>
                    <a:pt x="260" y="0"/>
                    <a:pt x="241" y="0"/>
                  </a:cubicBezTo>
                  <a:cubicBezTo>
                    <a:pt x="186" y="0"/>
                    <a:pt x="130" y="0"/>
                    <a:pt x="74" y="0"/>
                  </a:cubicBezTo>
                  <a:cubicBezTo>
                    <a:pt x="56" y="0"/>
                    <a:pt x="56" y="0"/>
                    <a:pt x="38" y="0"/>
                  </a:cubicBezTo>
                  <a:cubicBezTo>
                    <a:pt x="19" y="0"/>
                    <a:pt x="19" y="0"/>
                    <a:pt x="0" y="0"/>
                  </a:cubicBezTo>
                  <a:cubicBezTo>
                    <a:pt x="0" y="0"/>
                    <a:pt x="0" y="19"/>
                    <a:pt x="0" y="38"/>
                  </a:cubicBezTo>
                  <a:cubicBezTo>
                    <a:pt x="19" y="130"/>
                    <a:pt x="56" y="223"/>
                    <a:pt x="93" y="297"/>
                  </a:cubicBezTo>
                  <a:cubicBezTo>
                    <a:pt x="112" y="334"/>
                    <a:pt x="130" y="389"/>
                    <a:pt x="148" y="42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6" name="Google Shape;39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3785" y="0"/>
            <a:ext cx="116332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6"/>
          <p:cNvSpPr/>
          <p:nvPr>
            <p:ph idx="2" type="pic"/>
          </p:nvPr>
        </p:nvSpPr>
        <p:spPr>
          <a:xfrm>
            <a:off x="-93785" y="0"/>
            <a:ext cx="478301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98" name="Google Shape;398;p26"/>
          <p:cNvSpPr txBox="1"/>
          <p:nvPr>
            <p:ph type="title"/>
          </p:nvPr>
        </p:nvSpPr>
        <p:spPr>
          <a:xfrm>
            <a:off x="5410198" y="698196"/>
            <a:ext cx="4744342" cy="11145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1"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26"/>
          <p:cNvSpPr txBox="1"/>
          <p:nvPr>
            <p:ph idx="1" type="body"/>
          </p:nvPr>
        </p:nvSpPr>
        <p:spPr>
          <a:xfrm>
            <a:off x="5410199" y="2344615"/>
            <a:ext cx="5515710" cy="318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Calibri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Calibri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0" name="Google Shape;400;p26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/ beeld links - paars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/ beeld links - roze">
  <p:cSld name="Titel / tekst / beeld links - roze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27"/>
          <p:cNvGrpSpPr/>
          <p:nvPr/>
        </p:nvGrpSpPr>
        <p:grpSpPr>
          <a:xfrm>
            <a:off x="11081301" y="103579"/>
            <a:ext cx="1161685" cy="1579766"/>
            <a:chOff x="11081301" y="103579"/>
            <a:chExt cx="1161685" cy="1579766"/>
          </a:xfrm>
        </p:grpSpPr>
        <p:sp>
          <p:nvSpPr>
            <p:cNvPr id="403" name="Google Shape;403;p27"/>
            <p:cNvSpPr/>
            <p:nvPr/>
          </p:nvSpPr>
          <p:spPr>
            <a:xfrm>
              <a:off x="11081301" y="1573137"/>
              <a:ext cx="57197" cy="75332"/>
            </a:xfrm>
            <a:custGeom>
              <a:rect b="b" l="l" r="r" t="t"/>
              <a:pathLst>
                <a:path extrusionOk="0" h="242" w="187">
                  <a:moveTo>
                    <a:pt x="167" y="18"/>
                  </a:moveTo>
                  <a:lnTo>
                    <a:pt x="167" y="18"/>
                  </a:lnTo>
                  <a:cubicBezTo>
                    <a:pt x="148" y="18"/>
                    <a:pt x="148" y="18"/>
                    <a:pt x="130" y="18"/>
                  </a:cubicBezTo>
                  <a:cubicBezTo>
                    <a:pt x="93" y="18"/>
                    <a:pt x="74" y="18"/>
                    <a:pt x="37" y="18"/>
                  </a:cubicBezTo>
                  <a:cubicBezTo>
                    <a:pt x="37" y="0"/>
                    <a:pt x="19" y="0"/>
                    <a:pt x="19" y="0"/>
                  </a:cubicBezTo>
                  <a:lnTo>
                    <a:pt x="0" y="0"/>
                  </a:lnTo>
                  <a:lnTo>
                    <a:pt x="0" y="18"/>
                  </a:lnTo>
                  <a:cubicBezTo>
                    <a:pt x="0" y="74"/>
                    <a:pt x="19" y="129"/>
                    <a:pt x="37" y="166"/>
                  </a:cubicBezTo>
                  <a:cubicBezTo>
                    <a:pt x="37" y="185"/>
                    <a:pt x="56" y="222"/>
                    <a:pt x="56" y="241"/>
                  </a:cubicBezTo>
                  <a:lnTo>
                    <a:pt x="56" y="241"/>
                  </a:lnTo>
                  <a:lnTo>
                    <a:pt x="56" y="241"/>
                  </a:lnTo>
                  <a:lnTo>
                    <a:pt x="56" y="241"/>
                  </a:lnTo>
                  <a:cubicBezTo>
                    <a:pt x="93" y="185"/>
                    <a:pt x="130" y="129"/>
                    <a:pt x="148" y="74"/>
                  </a:cubicBezTo>
                  <a:cubicBezTo>
                    <a:pt x="167" y="74"/>
                    <a:pt x="167" y="55"/>
                    <a:pt x="167" y="37"/>
                  </a:cubicBezTo>
                  <a:lnTo>
                    <a:pt x="186" y="37"/>
                  </a:lnTo>
                  <a:cubicBezTo>
                    <a:pt x="167" y="18"/>
                    <a:pt x="167" y="18"/>
                    <a:pt x="167" y="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11326828" y="1543841"/>
              <a:ext cx="110209" cy="139504"/>
            </a:xfrm>
            <a:custGeom>
              <a:rect b="b" l="l" r="r" t="t"/>
              <a:pathLst>
                <a:path extrusionOk="0" h="445" w="353">
                  <a:moveTo>
                    <a:pt x="333" y="37"/>
                  </a:moveTo>
                  <a:lnTo>
                    <a:pt x="333" y="37"/>
                  </a:lnTo>
                  <a:cubicBezTo>
                    <a:pt x="296" y="37"/>
                    <a:pt x="278" y="37"/>
                    <a:pt x="241" y="37"/>
                  </a:cubicBezTo>
                  <a:cubicBezTo>
                    <a:pt x="185" y="19"/>
                    <a:pt x="130" y="19"/>
                    <a:pt x="74" y="0"/>
                  </a:cubicBezTo>
                  <a:cubicBezTo>
                    <a:pt x="74" y="0"/>
                    <a:pt x="56" y="0"/>
                    <a:pt x="37" y="0"/>
                  </a:cubicBezTo>
                  <a:lnTo>
                    <a:pt x="18" y="0"/>
                  </a:lnTo>
                  <a:cubicBezTo>
                    <a:pt x="0" y="0"/>
                    <a:pt x="0" y="19"/>
                    <a:pt x="0" y="37"/>
                  </a:cubicBezTo>
                  <a:cubicBezTo>
                    <a:pt x="18" y="130"/>
                    <a:pt x="37" y="222"/>
                    <a:pt x="56" y="296"/>
                  </a:cubicBezTo>
                  <a:cubicBezTo>
                    <a:pt x="74" y="352"/>
                    <a:pt x="93" y="389"/>
                    <a:pt x="111" y="444"/>
                  </a:cubicBezTo>
                  <a:lnTo>
                    <a:pt x="111" y="444"/>
                  </a:lnTo>
                  <a:lnTo>
                    <a:pt x="111" y="444"/>
                  </a:lnTo>
                  <a:lnTo>
                    <a:pt x="111" y="444"/>
                  </a:lnTo>
                  <a:cubicBezTo>
                    <a:pt x="167" y="334"/>
                    <a:pt x="241" y="241"/>
                    <a:pt x="296" y="148"/>
                  </a:cubicBezTo>
                  <a:cubicBezTo>
                    <a:pt x="315" y="111"/>
                    <a:pt x="315" y="93"/>
                    <a:pt x="333" y="74"/>
                  </a:cubicBezTo>
                  <a:lnTo>
                    <a:pt x="352" y="56"/>
                  </a:lnTo>
                  <a:cubicBezTo>
                    <a:pt x="333" y="37"/>
                    <a:pt x="333" y="37"/>
                    <a:pt x="333" y="3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11345108" y="1190751"/>
              <a:ext cx="93468" cy="115789"/>
            </a:xfrm>
            <a:custGeom>
              <a:rect b="b" l="l" r="r" t="t"/>
              <a:pathLst>
                <a:path extrusionOk="0" h="372" w="298">
                  <a:moveTo>
                    <a:pt x="19" y="19"/>
                  </a:moveTo>
                  <a:lnTo>
                    <a:pt x="19" y="19"/>
                  </a:lnTo>
                  <a:cubicBezTo>
                    <a:pt x="19" y="111"/>
                    <a:pt x="38" y="185"/>
                    <a:pt x="56" y="259"/>
                  </a:cubicBezTo>
                  <a:cubicBezTo>
                    <a:pt x="75" y="296"/>
                    <a:pt x="93" y="333"/>
                    <a:pt x="93" y="371"/>
                  </a:cubicBezTo>
                  <a:lnTo>
                    <a:pt x="93" y="371"/>
                  </a:lnTo>
                  <a:cubicBezTo>
                    <a:pt x="93" y="371"/>
                    <a:pt x="93" y="371"/>
                    <a:pt x="112" y="371"/>
                  </a:cubicBezTo>
                  <a:lnTo>
                    <a:pt x="112" y="371"/>
                  </a:lnTo>
                  <a:cubicBezTo>
                    <a:pt x="149" y="296"/>
                    <a:pt x="204" y="204"/>
                    <a:pt x="260" y="111"/>
                  </a:cubicBezTo>
                  <a:cubicBezTo>
                    <a:pt x="278" y="111"/>
                    <a:pt x="278" y="93"/>
                    <a:pt x="297" y="74"/>
                  </a:cubicBezTo>
                  <a:cubicBezTo>
                    <a:pt x="297" y="56"/>
                    <a:pt x="297" y="56"/>
                    <a:pt x="297" y="37"/>
                  </a:cubicBezTo>
                  <a:cubicBezTo>
                    <a:pt x="297" y="37"/>
                    <a:pt x="297" y="37"/>
                    <a:pt x="278" y="37"/>
                  </a:cubicBezTo>
                  <a:cubicBezTo>
                    <a:pt x="260" y="37"/>
                    <a:pt x="241" y="37"/>
                    <a:pt x="223" y="19"/>
                  </a:cubicBezTo>
                  <a:cubicBezTo>
                    <a:pt x="167" y="19"/>
                    <a:pt x="130" y="0"/>
                    <a:pt x="75" y="0"/>
                  </a:cubicBezTo>
                  <a:cubicBezTo>
                    <a:pt x="75" y="0"/>
                    <a:pt x="56" y="0"/>
                    <a:pt x="38" y="0"/>
                  </a:cubicBezTo>
                  <a:lnTo>
                    <a:pt x="19" y="0"/>
                  </a:lnTo>
                  <a:cubicBezTo>
                    <a:pt x="0" y="0"/>
                    <a:pt x="19" y="19"/>
                    <a:pt x="19" y="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11597466" y="1566161"/>
              <a:ext cx="115789" cy="86493"/>
            </a:xfrm>
            <a:custGeom>
              <a:rect b="b" l="l" r="r" t="t"/>
              <a:pathLst>
                <a:path extrusionOk="0" h="279" w="371">
                  <a:moveTo>
                    <a:pt x="333" y="0"/>
                  </a:moveTo>
                  <a:lnTo>
                    <a:pt x="333" y="0"/>
                  </a:lnTo>
                  <a:cubicBezTo>
                    <a:pt x="259" y="0"/>
                    <a:pt x="185" y="19"/>
                    <a:pt x="111" y="56"/>
                  </a:cubicBezTo>
                  <a:cubicBezTo>
                    <a:pt x="74" y="74"/>
                    <a:pt x="37" y="74"/>
                    <a:pt x="0" y="93"/>
                  </a:cubicBez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cubicBezTo>
                    <a:pt x="74" y="148"/>
                    <a:pt x="167" y="185"/>
                    <a:pt x="241" y="241"/>
                  </a:cubicBezTo>
                  <a:cubicBezTo>
                    <a:pt x="259" y="260"/>
                    <a:pt x="278" y="260"/>
                    <a:pt x="296" y="278"/>
                  </a:cubicBezTo>
                  <a:lnTo>
                    <a:pt x="315" y="278"/>
                  </a:lnTo>
                  <a:cubicBezTo>
                    <a:pt x="333" y="278"/>
                    <a:pt x="333" y="278"/>
                    <a:pt x="333" y="278"/>
                  </a:cubicBezTo>
                  <a:cubicBezTo>
                    <a:pt x="315" y="241"/>
                    <a:pt x="333" y="222"/>
                    <a:pt x="333" y="204"/>
                  </a:cubicBezTo>
                  <a:cubicBezTo>
                    <a:pt x="352" y="148"/>
                    <a:pt x="352" y="111"/>
                    <a:pt x="352" y="74"/>
                  </a:cubicBezTo>
                  <a:cubicBezTo>
                    <a:pt x="352" y="56"/>
                    <a:pt x="352" y="37"/>
                    <a:pt x="352" y="37"/>
                  </a:cubicBezTo>
                  <a:cubicBezTo>
                    <a:pt x="352" y="19"/>
                    <a:pt x="370" y="19"/>
                    <a:pt x="370" y="19"/>
                  </a:cubicBezTo>
                  <a:cubicBezTo>
                    <a:pt x="352" y="0"/>
                    <a:pt x="352" y="0"/>
                    <a:pt x="33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11608627" y="1196331"/>
              <a:ext cx="80912" cy="104629"/>
            </a:xfrm>
            <a:custGeom>
              <a:rect b="b" l="l" r="r" t="t"/>
              <a:pathLst>
                <a:path extrusionOk="0" h="334" w="260">
                  <a:moveTo>
                    <a:pt x="166" y="0"/>
                  </a:moveTo>
                  <a:lnTo>
                    <a:pt x="166" y="0"/>
                  </a:lnTo>
                  <a:lnTo>
                    <a:pt x="166" y="0"/>
                  </a:lnTo>
                  <a:cubicBezTo>
                    <a:pt x="148" y="0"/>
                    <a:pt x="148" y="0"/>
                    <a:pt x="148" y="0"/>
                  </a:cubicBezTo>
                  <a:lnTo>
                    <a:pt x="148" y="0"/>
                  </a:lnTo>
                  <a:cubicBezTo>
                    <a:pt x="111" y="92"/>
                    <a:pt x="74" y="166"/>
                    <a:pt x="37" y="240"/>
                  </a:cubicBezTo>
                  <a:cubicBezTo>
                    <a:pt x="37" y="259"/>
                    <a:pt x="18" y="277"/>
                    <a:pt x="18" y="277"/>
                  </a:cubicBezTo>
                  <a:cubicBezTo>
                    <a:pt x="18" y="296"/>
                    <a:pt x="0" y="296"/>
                    <a:pt x="0" y="314"/>
                  </a:cubicBezTo>
                  <a:lnTo>
                    <a:pt x="18" y="314"/>
                  </a:lnTo>
                  <a:cubicBezTo>
                    <a:pt x="37" y="314"/>
                    <a:pt x="56" y="314"/>
                    <a:pt x="74" y="314"/>
                  </a:cubicBezTo>
                  <a:cubicBezTo>
                    <a:pt x="111" y="314"/>
                    <a:pt x="166" y="333"/>
                    <a:pt x="204" y="333"/>
                  </a:cubicBezTo>
                  <a:lnTo>
                    <a:pt x="222" y="333"/>
                  </a:lnTo>
                  <a:cubicBezTo>
                    <a:pt x="241" y="333"/>
                    <a:pt x="241" y="333"/>
                    <a:pt x="259" y="333"/>
                  </a:cubicBezTo>
                  <a:cubicBezTo>
                    <a:pt x="259" y="333"/>
                    <a:pt x="259" y="314"/>
                    <a:pt x="259" y="296"/>
                  </a:cubicBezTo>
                  <a:cubicBezTo>
                    <a:pt x="241" y="240"/>
                    <a:pt x="222" y="166"/>
                    <a:pt x="204" y="111"/>
                  </a:cubicBezTo>
                  <a:cubicBezTo>
                    <a:pt x="185" y="74"/>
                    <a:pt x="166" y="37"/>
                    <a:pt x="16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1603046" y="815340"/>
              <a:ext cx="110209" cy="139504"/>
            </a:xfrm>
            <a:custGeom>
              <a:rect b="b" l="l" r="r" t="t"/>
              <a:pathLst>
                <a:path extrusionOk="0" h="445" w="352">
                  <a:moveTo>
                    <a:pt x="333" y="55"/>
                  </a:moveTo>
                  <a:lnTo>
                    <a:pt x="333" y="55"/>
                  </a:lnTo>
                  <a:cubicBezTo>
                    <a:pt x="296" y="55"/>
                    <a:pt x="277" y="55"/>
                    <a:pt x="240" y="55"/>
                  </a:cubicBezTo>
                  <a:cubicBezTo>
                    <a:pt x="184" y="37"/>
                    <a:pt x="129" y="19"/>
                    <a:pt x="74" y="19"/>
                  </a:cubicBezTo>
                  <a:cubicBezTo>
                    <a:pt x="74" y="19"/>
                    <a:pt x="55" y="0"/>
                    <a:pt x="36" y="0"/>
                  </a:cubicBezTo>
                  <a:lnTo>
                    <a:pt x="18" y="0"/>
                  </a:lnTo>
                  <a:cubicBezTo>
                    <a:pt x="0" y="0"/>
                    <a:pt x="0" y="19"/>
                    <a:pt x="0" y="37"/>
                  </a:cubicBezTo>
                  <a:cubicBezTo>
                    <a:pt x="0" y="130"/>
                    <a:pt x="18" y="222"/>
                    <a:pt x="55" y="315"/>
                  </a:cubicBezTo>
                  <a:cubicBezTo>
                    <a:pt x="55" y="352"/>
                    <a:pt x="74" y="407"/>
                    <a:pt x="92" y="444"/>
                  </a:cubicBezTo>
                  <a:lnTo>
                    <a:pt x="92" y="444"/>
                  </a:lnTo>
                  <a:lnTo>
                    <a:pt x="92" y="444"/>
                  </a:lnTo>
                  <a:lnTo>
                    <a:pt x="92" y="444"/>
                  </a:lnTo>
                  <a:cubicBezTo>
                    <a:pt x="166" y="352"/>
                    <a:pt x="222" y="259"/>
                    <a:pt x="296" y="167"/>
                  </a:cubicBezTo>
                  <a:cubicBezTo>
                    <a:pt x="296" y="148"/>
                    <a:pt x="314" y="130"/>
                    <a:pt x="333" y="93"/>
                  </a:cubicBezTo>
                  <a:cubicBezTo>
                    <a:pt x="333" y="93"/>
                    <a:pt x="351" y="74"/>
                    <a:pt x="333" y="74"/>
                  </a:cubicBezTo>
                  <a:cubicBezTo>
                    <a:pt x="333" y="55"/>
                    <a:pt x="333" y="55"/>
                    <a:pt x="333" y="5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1590491" y="456669"/>
              <a:ext cx="110209" cy="133924"/>
            </a:xfrm>
            <a:custGeom>
              <a:rect b="b" l="l" r="r" t="t"/>
              <a:pathLst>
                <a:path extrusionOk="0" h="426" w="353">
                  <a:moveTo>
                    <a:pt x="148" y="425"/>
                  </a:moveTo>
                  <a:lnTo>
                    <a:pt x="148" y="425"/>
                  </a:lnTo>
                  <a:lnTo>
                    <a:pt x="148" y="425"/>
                  </a:lnTo>
                  <a:cubicBezTo>
                    <a:pt x="167" y="425"/>
                    <a:pt x="167" y="425"/>
                    <a:pt x="167" y="425"/>
                  </a:cubicBezTo>
                  <a:lnTo>
                    <a:pt x="167" y="425"/>
                  </a:lnTo>
                  <a:cubicBezTo>
                    <a:pt x="204" y="314"/>
                    <a:pt x="260" y="222"/>
                    <a:pt x="315" y="110"/>
                  </a:cubicBezTo>
                  <a:cubicBezTo>
                    <a:pt x="315" y="92"/>
                    <a:pt x="334" y="74"/>
                    <a:pt x="334" y="55"/>
                  </a:cubicBezTo>
                  <a:cubicBezTo>
                    <a:pt x="352" y="36"/>
                    <a:pt x="352" y="36"/>
                    <a:pt x="352" y="18"/>
                  </a:cubicBezTo>
                  <a:lnTo>
                    <a:pt x="334" y="18"/>
                  </a:lnTo>
                  <a:cubicBezTo>
                    <a:pt x="297" y="18"/>
                    <a:pt x="278" y="18"/>
                    <a:pt x="241" y="18"/>
                  </a:cubicBezTo>
                  <a:cubicBezTo>
                    <a:pt x="204" y="0"/>
                    <a:pt x="148" y="0"/>
                    <a:pt x="93" y="0"/>
                  </a:cubicBezTo>
                  <a:cubicBezTo>
                    <a:pt x="74" y="0"/>
                    <a:pt x="56" y="0"/>
                    <a:pt x="56" y="0"/>
                  </a:cubicBezTo>
                  <a:cubicBezTo>
                    <a:pt x="38" y="0"/>
                    <a:pt x="38" y="0"/>
                    <a:pt x="19" y="0"/>
                  </a:cubicBezTo>
                  <a:cubicBezTo>
                    <a:pt x="0" y="0"/>
                    <a:pt x="19" y="18"/>
                    <a:pt x="19" y="36"/>
                  </a:cubicBezTo>
                  <a:cubicBezTo>
                    <a:pt x="38" y="129"/>
                    <a:pt x="56" y="222"/>
                    <a:pt x="93" y="296"/>
                  </a:cubicBezTo>
                  <a:cubicBezTo>
                    <a:pt x="130" y="333"/>
                    <a:pt x="130" y="388"/>
                    <a:pt x="148" y="42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11614207" y="116135"/>
              <a:ext cx="69752" cy="86493"/>
            </a:xfrm>
            <a:custGeom>
              <a:rect b="b" l="l" r="r" t="t"/>
              <a:pathLst>
                <a:path extrusionOk="0" h="278" w="224">
                  <a:moveTo>
                    <a:pt x="167" y="92"/>
                  </a:moveTo>
                  <a:lnTo>
                    <a:pt x="167" y="92"/>
                  </a:lnTo>
                  <a:cubicBezTo>
                    <a:pt x="148" y="74"/>
                    <a:pt x="130" y="36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cubicBezTo>
                    <a:pt x="130" y="0"/>
                    <a:pt x="112" y="0"/>
                    <a:pt x="112" y="18"/>
                  </a:cubicBezTo>
                  <a:cubicBezTo>
                    <a:pt x="93" y="74"/>
                    <a:pt x="56" y="148"/>
                    <a:pt x="19" y="203"/>
                  </a:cubicBezTo>
                  <a:cubicBezTo>
                    <a:pt x="19" y="222"/>
                    <a:pt x="19" y="240"/>
                    <a:pt x="0" y="259"/>
                  </a:cubicBezTo>
                  <a:cubicBezTo>
                    <a:pt x="0" y="259"/>
                    <a:pt x="0" y="259"/>
                    <a:pt x="0" y="277"/>
                  </a:cubicBezTo>
                  <a:cubicBezTo>
                    <a:pt x="0" y="277"/>
                    <a:pt x="0" y="277"/>
                    <a:pt x="19" y="277"/>
                  </a:cubicBezTo>
                  <a:cubicBezTo>
                    <a:pt x="19" y="277"/>
                    <a:pt x="38" y="277"/>
                    <a:pt x="56" y="277"/>
                  </a:cubicBezTo>
                  <a:cubicBezTo>
                    <a:pt x="93" y="277"/>
                    <a:pt x="130" y="277"/>
                    <a:pt x="167" y="277"/>
                  </a:cubicBezTo>
                  <a:lnTo>
                    <a:pt x="186" y="277"/>
                  </a:lnTo>
                  <a:cubicBezTo>
                    <a:pt x="204" y="277"/>
                    <a:pt x="204" y="277"/>
                    <a:pt x="204" y="277"/>
                  </a:cubicBezTo>
                  <a:cubicBezTo>
                    <a:pt x="223" y="277"/>
                    <a:pt x="223" y="277"/>
                    <a:pt x="223" y="259"/>
                  </a:cubicBezTo>
                  <a:cubicBezTo>
                    <a:pt x="204" y="203"/>
                    <a:pt x="186" y="148"/>
                    <a:pt x="167" y="9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11883449" y="1560581"/>
              <a:ext cx="80912" cy="110209"/>
            </a:xfrm>
            <a:custGeom>
              <a:rect b="b" l="l" r="r" t="t"/>
              <a:pathLst>
                <a:path extrusionOk="0" h="353" w="260">
                  <a:moveTo>
                    <a:pt x="0" y="314"/>
                  </a:moveTo>
                  <a:lnTo>
                    <a:pt x="0" y="314"/>
                  </a:lnTo>
                  <a:cubicBezTo>
                    <a:pt x="37" y="314"/>
                    <a:pt x="56" y="333"/>
                    <a:pt x="75" y="333"/>
                  </a:cubicBezTo>
                  <a:cubicBezTo>
                    <a:pt x="111" y="333"/>
                    <a:pt x="149" y="352"/>
                    <a:pt x="204" y="352"/>
                  </a:cubicBezTo>
                  <a:lnTo>
                    <a:pt x="223" y="352"/>
                  </a:lnTo>
                  <a:cubicBezTo>
                    <a:pt x="241" y="352"/>
                    <a:pt x="241" y="352"/>
                    <a:pt x="259" y="352"/>
                  </a:cubicBezTo>
                  <a:lnTo>
                    <a:pt x="259" y="333"/>
                  </a:lnTo>
                  <a:cubicBezTo>
                    <a:pt x="259" y="259"/>
                    <a:pt x="241" y="185"/>
                    <a:pt x="204" y="111"/>
                  </a:cubicBezTo>
                  <a:cubicBezTo>
                    <a:pt x="204" y="74"/>
                    <a:pt x="185" y="37"/>
                    <a:pt x="185" y="0"/>
                  </a:cubicBezTo>
                  <a:lnTo>
                    <a:pt x="167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30" y="92"/>
                    <a:pt x="75" y="166"/>
                    <a:pt x="37" y="240"/>
                  </a:cubicBezTo>
                  <a:cubicBezTo>
                    <a:pt x="19" y="259"/>
                    <a:pt x="19" y="278"/>
                    <a:pt x="0" y="296"/>
                  </a:cubicBezTo>
                  <a:lnTo>
                    <a:pt x="0" y="3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11889030" y="1208887"/>
              <a:ext cx="69752" cy="86493"/>
            </a:xfrm>
            <a:custGeom>
              <a:rect b="b" l="l" r="r" t="t"/>
              <a:pathLst>
                <a:path extrusionOk="0" h="278" w="223">
                  <a:moveTo>
                    <a:pt x="222" y="37"/>
                  </a:moveTo>
                  <a:lnTo>
                    <a:pt x="222" y="37"/>
                  </a:lnTo>
                  <a:cubicBezTo>
                    <a:pt x="222" y="18"/>
                    <a:pt x="222" y="18"/>
                    <a:pt x="222" y="18"/>
                  </a:cubicBezTo>
                  <a:cubicBezTo>
                    <a:pt x="204" y="37"/>
                    <a:pt x="185" y="18"/>
                    <a:pt x="166" y="18"/>
                  </a:cubicBezTo>
                  <a:cubicBezTo>
                    <a:pt x="130" y="18"/>
                    <a:pt x="92" y="0"/>
                    <a:pt x="56" y="0"/>
                  </a:cubicBezTo>
                  <a:lnTo>
                    <a:pt x="37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18"/>
                  </a:cubicBezTo>
                  <a:cubicBezTo>
                    <a:pt x="18" y="74"/>
                    <a:pt x="18" y="129"/>
                    <a:pt x="37" y="185"/>
                  </a:cubicBezTo>
                  <a:cubicBezTo>
                    <a:pt x="56" y="222"/>
                    <a:pt x="56" y="259"/>
                    <a:pt x="74" y="277"/>
                  </a:cubicBezTo>
                  <a:lnTo>
                    <a:pt x="74" y="277"/>
                  </a:lnTo>
                  <a:lnTo>
                    <a:pt x="74" y="277"/>
                  </a:lnTo>
                  <a:lnTo>
                    <a:pt x="74" y="277"/>
                  </a:lnTo>
                  <a:cubicBezTo>
                    <a:pt x="111" y="222"/>
                    <a:pt x="148" y="148"/>
                    <a:pt x="185" y="92"/>
                  </a:cubicBezTo>
                  <a:cubicBezTo>
                    <a:pt x="204" y="74"/>
                    <a:pt x="204" y="55"/>
                    <a:pt x="222" y="55"/>
                  </a:cubicBezTo>
                  <a:cubicBezTo>
                    <a:pt x="222" y="37"/>
                    <a:pt x="222" y="37"/>
                    <a:pt x="222" y="3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1877869" y="820920"/>
              <a:ext cx="99048" cy="128344"/>
            </a:xfrm>
            <a:custGeom>
              <a:rect b="b" l="l" r="r" t="t"/>
              <a:pathLst>
                <a:path extrusionOk="0" h="408" w="317">
                  <a:moveTo>
                    <a:pt x="19" y="333"/>
                  </a:moveTo>
                  <a:lnTo>
                    <a:pt x="19" y="333"/>
                  </a:lnTo>
                  <a:cubicBezTo>
                    <a:pt x="56" y="333"/>
                    <a:pt x="75" y="351"/>
                    <a:pt x="94" y="351"/>
                  </a:cubicBezTo>
                  <a:cubicBezTo>
                    <a:pt x="149" y="370"/>
                    <a:pt x="186" y="388"/>
                    <a:pt x="242" y="388"/>
                  </a:cubicBezTo>
                  <a:cubicBezTo>
                    <a:pt x="260" y="388"/>
                    <a:pt x="260" y="407"/>
                    <a:pt x="278" y="407"/>
                  </a:cubicBezTo>
                  <a:lnTo>
                    <a:pt x="297" y="407"/>
                  </a:lnTo>
                  <a:cubicBezTo>
                    <a:pt x="316" y="407"/>
                    <a:pt x="316" y="388"/>
                    <a:pt x="316" y="370"/>
                  </a:cubicBezTo>
                  <a:cubicBezTo>
                    <a:pt x="316" y="296"/>
                    <a:pt x="297" y="203"/>
                    <a:pt x="278" y="129"/>
                  </a:cubicBezTo>
                  <a:cubicBezTo>
                    <a:pt x="260" y="92"/>
                    <a:pt x="260" y="36"/>
                    <a:pt x="260" y="0"/>
                  </a:cubicBezTo>
                  <a:lnTo>
                    <a:pt x="260" y="0"/>
                  </a:lnTo>
                  <a:cubicBezTo>
                    <a:pt x="242" y="0"/>
                    <a:pt x="242" y="0"/>
                    <a:pt x="242" y="0"/>
                  </a:cubicBezTo>
                  <a:lnTo>
                    <a:pt x="242" y="0"/>
                  </a:lnTo>
                  <a:cubicBezTo>
                    <a:pt x="186" y="92"/>
                    <a:pt x="130" y="166"/>
                    <a:pt x="56" y="259"/>
                  </a:cubicBezTo>
                  <a:cubicBezTo>
                    <a:pt x="56" y="277"/>
                    <a:pt x="38" y="296"/>
                    <a:pt x="19" y="314"/>
                  </a:cubicBezTo>
                  <a:cubicBezTo>
                    <a:pt x="19" y="314"/>
                    <a:pt x="0" y="333"/>
                    <a:pt x="19" y="3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11859734" y="480386"/>
              <a:ext cx="115789" cy="92073"/>
            </a:xfrm>
            <a:custGeom>
              <a:rect b="b" l="l" r="r" t="t"/>
              <a:pathLst>
                <a:path extrusionOk="0" h="297" w="372">
                  <a:moveTo>
                    <a:pt x="111" y="92"/>
                  </a:moveTo>
                  <a:lnTo>
                    <a:pt x="111" y="92"/>
                  </a:lnTo>
                  <a:cubicBezTo>
                    <a:pt x="74" y="111"/>
                    <a:pt x="37" y="129"/>
                    <a:pt x="0" y="129"/>
                  </a:cubicBezTo>
                  <a:lnTo>
                    <a:pt x="0" y="129"/>
                  </a:lnTo>
                  <a:cubicBezTo>
                    <a:pt x="0" y="148"/>
                    <a:pt x="0" y="148"/>
                    <a:pt x="0" y="148"/>
                  </a:cubicBezTo>
                  <a:lnTo>
                    <a:pt x="0" y="148"/>
                  </a:lnTo>
                  <a:cubicBezTo>
                    <a:pt x="93" y="185"/>
                    <a:pt x="185" y="222"/>
                    <a:pt x="278" y="259"/>
                  </a:cubicBezTo>
                  <a:cubicBezTo>
                    <a:pt x="297" y="277"/>
                    <a:pt x="315" y="277"/>
                    <a:pt x="333" y="277"/>
                  </a:cubicBezTo>
                  <a:cubicBezTo>
                    <a:pt x="333" y="296"/>
                    <a:pt x="352" y="296"/>
                    <a:pt x="352" y="296"/>
                  </a:cubicBezTo>
                  <a:lnTo>
                    <a:pt x="352" y="277"/>
                  </a:lnTo>
                  <a:cubicBezTo>
                    <a:pt x="352" y="259"/>
                    <a:pt x="352" y="222"/>
                    <a:pt x="352" y="203"/>
                  </a:cubicBezTo>
                  <a:cubicBezTo>
                    <a:pt x="371" y="166"/>
                    <a:pt x="371" y="111"/>
                    <a:pt x="371" y="74"/>
                  </a:cubicBezTo>
                  <a:cubicBezTo>
                    <a:pt x="371" y="55"/>
                    <a:pt x="371" y="55"/>
                    <a:pt x="371" y="36"/>
                  </a:cubicBezTo>
                  <a:lnTo>
                    <a:pt x="371" y="18"/>
                  </a:lnTo>
                  <a:cubicBezTo>
                    <a:pt x="352" y="0"/>
                    <a:pt x="352" y="0"/>
                    <a:pt x="333" y="0"/>
                  </a:cubicBezTo>
                  <a:cubicBezTo>
                    <a:pt x="259" y="18"/>
                    <a:pt x="185" y="55"/>
                    <a:pt x="111" y="9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11877869" y="110555"/>
              <a:ext cx="86493" cy="115789"/>
            </a:xfrm>
            <a:custGeom>
              <a:rect b="b" l="l" r="r" t="t"/>
              <a:pathLst>
                <a:path extrusionOk="0" h="371" w="279">
                  <a:moveTo>
                    <a:pt x="223" y="111"/>
                  </a:moveTo>
                  <a:lnTo>
                    <a:pt x="223" y="111"/>
                  </a:lnTo>
                  <a:cubicBezTo>
                    <a:pt x="204" y="74"/>
                    <a:pt x="186" y="37"/>
                    <a:pt x="168" y="0"/>
                  </a:cubicBezTo>
                  <a:lnTo>
                    <a:pt x="168" y="0"/>
                  </a:lnTo>
                  <a:lnTo>
                    <a:pt x="168" y="0"/>
                  </a:lnTo>
                  <a:lnTo>
                    <a:pt x="168" y="0"/>
                  </a:lnTo>
                  <a:cubicBezTo>
                    <a:pt x="130" y="93"/>
                    <a:pt x="75" y="167"/>
                    <a:pt x="38" y="259"/>
                  </a:cubicBezTo>
                  <a:cubicBezTo>
                    <a:pt x="19" y="278"/>
                    <a:pt x="19" y="296"/>
                    <a:pt x="0" y="315"/>
                  </a:cubicBezTo>
                  <a:lnTo>
                    <a:pt x="0" y="333"/>
                  </a:lnTo>
                  <a:cubicBezTo>
                    <a:pt x="0" y="352"/>
                    <a:pt x="0" y="333"/>
                    <a:pt x="19" y="333"/>
                  </a:cubicBezTo>
                  <a:cubicBezTo>
                    <a:pt x="38" y="333"/>
                    <a:pt x="56" y="352"/>
                    <a:pt x="75" y="352"/>
                  </a:cubicBezTo>
                  <a:cubicBezTo>
                    <a:pt x="130" y="352"/>
                    <a:pt x="168" y="352"/>
                    <a:pt x="223" y="370"/>
                  </a:cubicBezTo>
                  <a:lnTo>
                    <a:pt x="242" y="370"/>
                  </a:lnTo>
                  <a:cubicBezTo>
                    <a:pt x="260" y="370"/>
                    <a:pt x="260" y="370"/>
                    <a:pt x="278" y="370"/>
                  </a:cubicBezTo>
                  <a:cubicBezTo>
                    <a:pt x="278" y="352"/>
                    <a:pt x="278" y="352"/>
                    <a:pt x="278" y="333"/>
                  </a:cubicBezTo>
                  <a:cubicBezTo>
                    <a:pt x="278" y="259"/>
                    <a:pt x="242" y="185"/>
                    <a:pt x="223" y="1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12147113" y="1560581"/>
              <a:ext cx="86493" cy="110209"/>
            </a:xfrm>
            <a:custGeom>
              <a:rect b="b" l="l" r="r" t="t"/>
              <a:pathLst>
                <a:path extrusionOk="0" h="353" w="279">
                  <a:moveTo>
                    <a:pt x="259" y="18"/>
                  </a:moveTo>
                  <a:lnTo>
                    <a:pt x="259" y="18"/>
                  </a:lnTo>
                  <a:cubicBezTo>
                    <a:pt x="240" y="18"/>
                    <a:pt x="222" y="18"/>
                    <a:pt x="184" y="18"/>
                  </a:cubicBezTo>
                  <a:cubicBezTo>
                    <a:pt x="148" y="18"/>
                    <a:pt x="110" y="0"/>
                    <a:pt x="74" y="0"/>
                  </a:cubicBezTo>
                  <a:cubicBezTo>
                    <a:pt x="55" y="0"/>
                    <a:pt x="36" y="0"/>
                    <a:pt x="3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18"/>
                    <a:pt x="0" y="18"/>
                    <a:pt x="0" y="37"/>
                  </a:cubicBezTo>
                  <a:cubicBezTo>
                    <a:pt x="18" y="111"/>
                    <a:pt x="36" y="185"/>
                    <a:pt x="74" y="240"/>
                  </a:cubicBezTo>
                  <a:cubicBezTo>
                    <a:pt x="92" y="278"/>
                    <a:pt x="110" y="314"/>
                    <a:pt x="129" y="352"/>
                  </a:cubicBezTo>
                  <a:lnTo>
                    <a:pt x="129" y="352"/>
                  </a:lnTo>
                  <a:lnTo>
                    <a:pt x="129" y="352"/>
                  </a:lnTo>
                  <a:lnTo>
                    <a:pt x="129" y="352"/>
                  </a:lnTo>
                  <a:cubicBezTo>
                    <a:pt x="166" y="259"/>
                    <a:pt x="203" y="185"/>
                    <a:pt x="240" y="92"/>
                  </a:cubicBezTo>
                  <a:cubicBezTo>
                    <a:pt x="259" y="74"/>
                    <a:pt x="259" y="55"/>
                    <a:pt x="259" y="37"/>
                  </a:cubicBezTo>
                  <a:cubicBezTo>
                    <a:pt x="278" y="37"/>
                    <a:pt x="278" y="18"/>
                    <a:pt x="278" y="18"/>
                  </a:cubicBezTo>
                  <a:lnTo>
                    <a:pt x="259" y="1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12102662" y="1203306"/>
              <a:ext cx="139504" cy="104629"/>
            </a:xfrm>
            <a:custGeom>
              <a:rect b="b" l="l" r="r" t="t"/>
              <a:pathLst>
                <a:path extrusionOk="0" h="335" w="445">
                  <a:moveTo>
                    <a:pt x="389" y="315"/>
                  </a:moveTo>
                  <a:lnTo>
                    <a:pt x="389" y="315"/>
                  </a:lnTo>
                  <a:cubicBezTo>
                    <a:pt x="389" y="278"/>
                    <a:pt x="389" y="259"/>
                    <a:pt x="389" y="222"/>
                  </a:cubicBezTo>
                  <a:cubicBezTo>
                    <a:pt x="408" y="185"/>
                    <a:pt x="426" y="130"/>
                    <a:pt x="426" y="74"/>
                  </a:cubicBezTo>
                  <a:cubicBezTo>
                    <a:pt x="426" y="56"/>
                    <a:pt x="426" y="56"/>
                    <a:pt x="426" y="37"/>
                  </a:cubicBezTo>
                  <a:cubicBezTo>
                    <a:pt x="426" y="19"/>
                    <a:pt x="444" y="19"/>
                    <a:pt x="426" y="0"/>
                  </a:cubicBezTo>
                  <a:lnTo>
                    <a:pt x="408" y="0"/>
                  </a:lnTo>
                  <a:cubicBezTo>
                    <a:pt x="315" y="0"/>
                    <a:pt x="222" y="19"/>
                    <a:pt x="130" y="56"/>
                  </a:cubicBezTo>
                  <a:cubicBezTo>
                    <a:pt x="92" y="56"/>
                    <a:pt x="37" y="74"/>
                    <a:pt x="0" y="93"/>
                  </a:cubicBez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cubicBezTo>
                    <a:pt x="92" y="148"/>
                    <a:pt x="185" y="222"/>
                    <a:pt x="278" y="278"/>
                  </a:cubicBezTo>
                  <a:cubicBezTo>
                    <a:pt x="315" y="296"/>
                    <a:pt x="334" y="296"/>
                    <a:pt x="352" y="315"/>
                  </a:cubicBezTo>
                  <a:lnTo>
                    <a:pt x="370" y="334"/>
                  </a:lnTo>
                  <a:cubicBezTo>
                    <a:pt x="389" y="334"/>
                    <a:pt x="389" y="315"/>
                    <a:pt x="389" y="3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12158898" y="839623"/>
              <a:ext cx="75333" cy="101800"/>
            </a:xfrm>
            <a:custGeom>
              <a:rect b="b" l="l" r="r" t="t"/>
              <a:pathLst>
                <a:path extrusionOk="0" h="223" w="168">
                  <a:moveTo>
                    <a:pt x="74" y="222"/>
                  </a:move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cubicBezTo>
                    <a:pt x="93" y="166"/>
                    <a:pt x="129" y="129"/>
                    <a:pt x="148" y="74"/>
                  </a:cubicBezTo>
                  <a:cubicBezTo>
                    <a:pt x="167" y="55"/>
                    <a:pt x="167" y="55"/>
                    <a:pt x="167" y="37"/>
                  </a:cubicBezTo>
                  <a:lnTo>
                    <a:pt x="167" y="18"/>
                  </a:lnTo>
                  <a:lnTo>
                    <a:pt x="167" y="18"/>
                  </a:lnTo>
                  <a:cubicBezTo>
                    <a:pt x="148" y="18"/>
                    <a:pt x="129" y="18"/>
                    <a:pt x="129" y="18"/>
                  </a:cubicBezTo>
                  <a:cubicBezTo>
                    <a:pt x="93" y="18"/>
                    <a:pt x="74" y="0"/>
                    <a:pt x="37" y="0"/>
                  </a:cubicBezTo>
                  <a:lnTo>
                    <a:pt x="19" y="0"/>
                  </a:lnTo>
                  <a:lnTo>
                    <a:pt x="0" y="0"/>
                  </a:lnTo>
                  <a:lnTo>
                    <a:pt x="0" y="18"/>
                  </a:lnTo>
                  <a:cubicBezTo>
                    <a:pt x="0" y="74"/>
                    <a:pt x="19" y="111"/>
                    <a:pt x="37" y="166"/>
                  </a:cubicBezTo>
                  <a:cubicBezTo>
                    <a:pt x="55" y="185"/>
                    <a:pt x="55" y="203"/>
                    <a:pt x="74" y="2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12135952" y="467830"/>
              <a:ext cx="104629" cy="128344"/>
            </a:xfrm>
            <a:custGeom>
              <a:rect b="b" l="l" r="r" t="t"/>
              <a:pathLst>
                <a:path extrusionOk="0" h="409" w="335">
                  <a:moveTo>
                    <a:pt x="316" y="0"/>
                  </a:moveTo>
                  <a:lnTo>
                    <a:pt x="316" y="0"/>
                  </a:lnTo>
                  <a:cubicBezTo>
                    <a:pt x="297" y="0"/>
                    <a:pt x="260" y="0"/>
                    <a:pt x="241" y="0"/>
                  </a:cubicBezTo>
                  <a:cubicBezTo>
                    <a:pt x="186" y="0"/>
                    <a:pt x="130" y="0"/>
                    <a:pt x="74" y="0"/>
                  </a:cubicBezTo>
                  <a:cubicBezTo>
                    <a:pt x="74" y="0"/>
                    <a:pt x="56" y="0"/>
                    <a:pt x="38" y="0"/>
                  </a:cubicBezTo>
                  <a:lnTo>
                    <a:pt x="19" y="0"/>
                  </a:lnTo>
                  <a:cubicBezTo>
                    <a:pt x="0" y="0"/>
                    <a:pt x="0" y="19"/>
                    <a:pt x="19" y="19"/>
                  </a:cubicBezTo>
                  <a:cubicBezTo>
                    <a:pt x="38" y="112"/>
                    <a:pt x="56" y="204"/>
                    <a:pt x="93" y="278"/>
                  </a:cubicBezTo>
                  <a:cubicBezTo>
                    <a:pt x="130" y="315"/>
                    <a:pt x="130" y="352"/>
                    <a:pt x="148" y="408"/>
                  </a:cubicBezTo>
                  <a:lnTo>
                    <a:pt x="148" y="408"/>
                  </a:lnTo>
                  <a:cubicBezTo>
                    <a:pt x="167" y="408"/>
                    <a:pt x="167" y="408"/>
                    <a:pt x="167" y="408"/>
                  </a:cubicBezTo>
                  <a:lnTo>
                    <a:pt x="167" y="408"/>
                  </a:lnTo>
                  <a:cubicBezTo>
                    <a:pt x="204" y="297"/>
                    <a:pt x="260" y="204"/>
                    <a:pt x="297" y="93"/>
                  </a:cubicBezTo>
                  <a:cubicBezTo>
                    <a:pt x="316" y="74"/>
                    <a:pt x="316" y="56"/>
                    <a:pt x="334" y="38"/>
                  </a:cubicBezTo>
                  <a:cubicBezTo>
                    <a:pt x="334" y="38"/>
                    <a:pt x="334" y="19"/>
                    <a:pt x="334" y="0"/>
                  </a:cubicBezTo>
                  <a:lnTo>
                    <a:pt x="31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7"/>
            <p:cNvSpPr/>
            <p:nvPr/>
          </p:nvSpPr>
          <p:spPr>
            <a:xfrm rot="10800000">
              <a:off x="12132777" y="103579"/>
              <a:ext cx="110209" cy="133924"/>
            </a:xfrm>
            <a:custGeom>
              <a:rect b="b" l="l" r="r" t="t"/>
              <a:pathLst>
                <a:path extrusionOk="0" h="427" w="353">
                  <a:moveTo>
                    <a:pt x="148" y="426"/>
                  </a:moveTo>
                  <a:lnTo>
                    <a:pt x="148" y="426"/>
                  </a:lnTo>
                  <a:lnTo>
                    <a:pt x="148" y="426"/>
                  </a:lnTo>
                  <a:cubicBezTo>
                    <a:pt x="167" y="426"/>
                    <a:pt x="167" y="426"/>
                    <a:pt x="167" y="426"/>
                  </a:cubicBezTo>
                  <a:lnTo>
                    <a:pt x="167" y="426"/>
                  </a:lnTo>
                  <a:cubicBezTo>
                    <a:pt x="204" y="315"/>
                    <a:pt x="260" y="223"/>
                    <a:pt x="297" y="112"/>
                  </a:cubicBezTo>
                  <a:cubicBezTo>
                    <a:pt x="316" y="93"/>
                    <a:pt x="334" y="56"/>
                    <a:pt x="334" y="38"/>
                  </a:cubicBezTo>
                  <a:cubicBezTo>
                    <a:pt x="334" y="38"/>
                    <a:pt x="352" y="19"/>
                    <a:pt x="334" y="19"/>
                  </a:cubicBezTo>
                  <a:cubicBezTo>
                    <a:pt x="334" y="0"/>
                    <a:pt x="334" y="0"/>
                    <a:pt x="316" y="0"/>
                  </a:cubicBezTo>
                  <a:cubicBezTo>
                    <a:pt x="297" y="19"/>
                    <a:pt x="260" y="0"/>
                    <a:pt x="241" y="0"/>
                  </a:cubicBezTo>
                  <a:cubicBezTo>
                    <a:pt x="186" y="0"/>
                    <a:pt x="130" y="0"/>
                    <a:pt x="74" y="0"/>
                  </a:cubicBezTo>
                  <a:cubicBezTo>
                    <a:pt x="56" y="0"/>
                    <a:pt x="56" y="0"/>
                    <a:pt x="38" y="0"/>
                  </a:cubicBezTo>
                  <a:cubicBezTo>
                    <a:pt x="19" y="0"/>
                    <a:pt x="19" y="0"/>
                    <a:pt x="0" y="0"/>
                  </a:cubicBezTo>
                  <a:cubicBezTo>
                    <a:pt x="0" y="0"/>
                    <a:pt x="0" y="19"/>
                    <a:pt x="0" y="38"/>
                  </a:cubicBezTo>
                  <a:cubicBezTo>
                    <a:pt x="19" y="130"/>
                    <a:pt x="56" y="223"/>
                    <a:pt x="93" y="297"/>
                  </a:cubicBezTo>
                  <a:cubicBezTo>
                    <a:pt x="112" y="334"/>
                    <a:pt x="130" y="389"/>
                    <a:pt x="148" y="42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21" name="Google Shape;42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3785" y="0"/>
            <a:ext cx="116332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7"/>
          <p:cNvSpPr/>
          <p:nvPr>
            <p:ph idx="2" type="pic"/>
          </p:nvPr>
        </p:nvSpPr>
        <p:spPr>
          <a:xfrm>
            <a:off x="-93785" y="0"/>
            <a:ext cx="478301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23" name="Google Shape;423;p27"/>
          <p:cNvSpPr txBox="1"/>
          <p:nvPr>
            <p:ph type="title"/>
          </p:nvPr>
        </p:nvSpPr>
        <p:spPr>
          <a:xfrm>
            <a:off x="5410198" y="698196"/>
            <a:ext cx="4744342" cy="11145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1"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27"/>
          <p:cNvSpPr txBox="1"/>
          <p:nvPr>
            <p:ph idx="1" type="body"/>
          </p:nvPr>
        </p:nvSpPr>
        <p:spPr>
          <a:xfrm>
            <a:off x="5410199" y="2344615"/>
            <a:ext cx="5515710" cy="318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Calibri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Calibri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5" name="Google Shape;425;p27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/ beeld links - roze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/ beeld links - groen">
  <p:cSld name="Titel / tekst / beeld links - groen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28"/>
          <p:cNvGrpSpPr/>
          <p:nvPr/>
        </p:nvGrpSpPr>
        <p:grpSpPr>
          <a:xfrm>
            <a:off x="11081301" y="103579"/>
            <a:ext cx="1161685" cy="1579766"/>
            <a:chOff x="11081301" y="103579"/>
            <a:chExt cx="1161685" cy="1579766"/>
          </a:xfrm>
        </p:grpSpPr>
        <p:sp>
          <p:nvSpPr>
            <p:cNvPr id="428" name="Google Shape;428;p28"/>
            <p:cNvSpPr/>
            <p:nvPr/>
          </p:nvSpPr>
          <p:spPr>
            <a:xfrm>
              <a:off x="11081301" y="1573137"/>
              <a:ext cx="57197" cy="75332"/>
            </a:xfrm>
            <a:custGeom>
              <a:rect b="b" l="l" r="r" t="t"/>
              <a:pathLst>
                <a:path extrusionOk="0" h="242" w="187">
                  <a:moveTo>
                    <a:pt x="167" y="18"/>
                  </a:moveTo>
                  <a:lnTo>
                    <a:pt x="167" y="18"/>
                  </a:lnTo>
                  <a:cubicBezTo>
                    <a:pt x="148" y="18"/>
                    <a:pt x="148" y="18"/>
                    <a:pt x="130" y="18"/>
                  </a:cubicBezTo>
                  <a:cubicBezTo>
                    <a:pt x="93" y="18"/>
                    <a:pt x="74" y="18"/>
                    <a:pt x="37" y="18"/>
                  </a:cubicBezTo>
                  <a:cubicBezTo>
                    <a:pt x="37" y="0"/>
                    <a:pt x="19" y="0"/>
                    <a:pt x="19" y="0"/>
                  </a:cubicBezTo>
                  <a:lnTo>
                    <a:pt x="0" y="0"/>
                  </a:lnTo>
                  <a:lnTo>
                    <a:pt x="0" y="18"/>
                  </a:lnTo>
                  <a:cubicBezTo>
                    <a:pt x="0" y="74"/>
                    <a:pt x="19" y="129"/>
                    <a:pt x="37" y="166"/>
                  </a:cubicBezTo>
                  <a:cubicBezTo>
                    <a:pt x="37" y="185"/>
                    <a:pt x="56" y="222"/>
                    <a:pt x="56" y="241"/>
                  </a:cubicBezTo>
                  <a:lnTo>
                    <a:pt x="56" y="241"/>
                  </a:lnTo>
                  <a:lnTo>
                    <a:pt x="56" y="241"/>
                  </a:lnTo>
                  <a:lnTo>
                    <a:pt x="56" y="241"/>
                  </a:lnTo>
                  <a:cubicBezTo>
                    <a:pt x="93" y="185"/>
                    <a:pt x="130" y="129"/>
                    <a:pt x="148" y="74"/>
                  </a:cubicBezTo>
                  <a:cubicBezTo>
                    <a:pt x="167" y="74"/>
                    <a:pt x="167" y="55"/>
                    <a:pt x="167" y="37"/>
                  </a:cubicBezTo>
                  <a:lnTo>
                    <a:pt x="186" y="37"/>
                  </a:lnTo>
                  <a:cubicBezTo>
                    <a:pt x="167" y="18"/>
                    <a:pt x="167" y="18"/>
                    <a:pt x="167" y="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11326828" y="1543841"/>
              <a:ext cx="110209" cy="139504"/>
            </a:xfrm>
            <a:custGeom>
              <a:rect b="b" l="l" r="r" t="t"/>
              <a:pathLst>
                <a:path extrusionOk="0" h="445" w="353">
                  <a:moveTo>
                    <a:pt x="333" y="37"/>
                  </a:moveTo>
                  <a:lnTo>
                    <a:pt x="333" y="37"/>
                  </a:lnTo>
                  <a:cubicBezTo>
                    <a:pt x="296" y="37"/>
                    <a:pt x="278" y="37"/>
                    <a:pt x="241" y="37"/>
                  </a:cubicBezTo>
                  <a:cubicBezTo>
                    <a:pt x="185" y="19"/>
                    <a:pt x="130" y="19"/>
                    <a:pt x="74" y="0"/>
                  </a:cubicBezTo>
                  <a:cubicBezTo>
                    <a:pt x="74" y="0"/>
                    <a:pt x="56" y="0"/>
                    <a:pt x="37" y="0"/>
                  </a:cubicBezTo>
                  <a:lnTo>
                    <a:pt x="18" y="0"/>
                  </a:lnTo>
                  <a:cubicBezTo>
                    <a:pt x="0" y="0"/>
                    <a:pt x="0" y="19"/>
                    <a:pt x="0" y="37"/>
                  </a:cubicBezTo>
                  <a:cubicBezTo>
                    <a:pt x="18" y="130"/>
                    <a:pt x="37" y="222"/>
                    <a:pt x="56" y="296"/>
                  </a:cubicBezTo>
                  <a:cubicBezTo>
                    <a:pt x="74" y="352"/>
                    <a:pt x="93" y="389"/>
                    <a:pt x="111" y="444"/>
                  </a:cubicBezTo>
                  <a:lnTo>
                    <a:pt x="111" y="444"/>
                  </a:lnTo>
                  <a:lnTo>
                    <a:pt x="111" y="444"/>
                  </a:lnTo>
                  <a:lnTo>
                    <a:pt x="111" y="444"/>
                  </a:lnTo>
                  <a:cubicBezTo>
                    <a:pt x="167" y="334"/>
                    <a:pt x="241" y="241"/>
                    <a:pt x="296" y="148"/>
                  </a:cubicBezTo>
                  <a:cubicBezTo>
                    <a:pt x="315" y="111"/>
                    <a:pt x="315" y="93"/>
                    <a:pt x="333" y="74"/>
                  </a:cubicBezTo>
                  <a:lnTo>
                    <a:pt x="352" y="56"/>
                  </a:lnTo>
                  <a:cubicBezTo>
                    <a:pt x="333" y="37"/>
                    <a:pt x="333" y="37"/>
                    <a:pt x="333" y="3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11345108" y="1190751"/>
              <a:ext cx="93468" cy="115789"/>
            </a:xfrm>
            <a:custGeom>
              <a:rect b="b" l="l" r="r" t="t"/>
              <a:pathLst>
                <a:path extrusionOk="0" h="372" w="298">
                  <a:moveTo>
                    <a:pt x="19" y="19"/>
                  </a:moveTo>
                  <a:lnTo>
                    <a:pt x="19" y="19"/>
                  </a:lnTo>
                  <a:cubicBezTo>
                    <a:pt x="19" y="111"/>
                    <a:pt x="38" y="185"/>
                    <a:pt x="56" y="259"/>
                  </a:cubicBezTo>
                  <a:cubicBezTo>
                    <a:pt x="75" y="296"/>
                    <a:pt x="93" y="333"/>
                    <a:pt x="93" y="371"/>
                  </a:cubicBezTo>
                  <a:lnTo>
                    <a:pt x="93" y="371"/>
                  </a:lnTo>
                  <a:cubicBezTo>
                    <a:pt x="93" y="371"/>
                    <a:pt x="93" y="371"/>
                    <a:pt x="112" y="371"/>
                  </a:cubicBezTo>
                  <a:lnTo>
                    <a:pt x="112" y="371"/>
                  </a:lnTo>
                  <a:cubicBezTo>
                    <a:pt x="149" y="296"/>
                    <a:pt x="204" y="204"/>
                    <a:pt x="260" y="111"/>
                  </a:cubicBezTo>
                  <a:cubicBezTo>
                    <a:pt x="278" y="111"/>
                    <a:pt x="278" y="93"/>
                    <a:pt x="297" y="74"/>
                  </a:cubicBezTo>
                  <a:cubicBezTo>
                    <a:pt x="297" y="56"/>
                    <a:pt x="297" y="56"/>
                    <a:pt x="297" y="37"/>
                  </a:cubicBezTo>
                  <a:cubicBezTo>
                    <a:pt x="297" y="37"/>
                    <a:pt x="297" y="37"/>
                    <a:pt x="278" y="37"/>
                  </a:cubicBezTo>
                  <a:cubicBezTo>
                    <a:pt x="260" y="37"/>
                    <a:pt x="241" y="37"/>
                    <a:pt x="223" y="19"/>
                  </a:cubicBezTo>
                  <a:cubicBezTo>
                    <a:pt x="167" y="19"/>
                    <a:pt x="130" y="0"/>
                    <a:pt x="75" y="0"/>
                  </a:cubicBezTo>
                  <a:cubicBezTo>
                    <a:pt x="75" y="0"/>
                    <a:pt x="56" y="0"/>
                    <a:pt x="38" y="0"/>
                  </a:cubicBezTo>
                  <a:lnTo>
                    <a:pt x="19" y="0"/>
                  </a:lnTo>
                  <a:cubicBezTo>
                    <a:pt x="0" y="0"/>
                    <a:pt x="19" y="19"/>
                    <a:pt x="19" y="1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1597466" y="1566161"/>
              <a:ext cx="115789" cy="86493"/>
            </a:xfrm>
            <a:custGeom>
              <a:rect b="b" l="l" r="r" t="t"/>
              <a:pathLst>
                <a:path extrusionOk="0" h="279" w="371">
                  <a:moveTo>
                    <a:pt x="333" y="0"/>
                  </a:moveTo>
                  <a:lnTo>
                    <a:pt x="333" y="0"/>
                  </a:lnTo>
                  <a:cubicBezTo>
                    <a:pt x="259" y="0"/>
                    <a:pt x="185" y="19"/>
                    <a:pt x="111" y="56"/>
                  </a:cubicBezTo>
                  <a:cubicBezTo>
                    <a:pt x="74" y="74"/>
                    <a:pt x="37" y="74"/>
                    <a:pt x="0" y="93"/>
                  </a:cubicBez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cubicBezTo>
                    <a:pt x="74" y="148"/>
                    <a:pt x="167" y="185"/>
                    <a:pt x="241" y="241"/>
                  </a:cubicBezTo>
                  <a:cubicBezTo>
                    <a:pt x="259" y="260"/>
                    <a:pt x="278" y="260"/>
                    <a:pt x="296" y="278"/>
                  </a:cubicBezTo>
                  <a:lnTo>
                    <a:pt x="315" y="278"/>
                  </a:lnTo>
                  <a:cubicBezTo>
                    <a:pt x="333" y="278"/>
                    <a:pt x="333" y="278"/>
                    <a:pt x="333" y="278"/>
                  </a:cubicBezTo>
                  <a:cubicBezTo>
                    <a:pt x="315" y="241"/>
                    <a:pt x="333" y="222"/>
                    <a:pt x="333" y="204"/>
                  </a:cubicBezTo>
                  <a:cubicBezTo>
                    <a:pt x="352" y="148"/>
                    <a:pt x="352" y="111"/>
                    <a:pt x="352" y="74"/>
                  </a:cubicBezTo>
                  <a:cubicBezTo>
                    <a:pt x="352" y="56"/>
                    <a:pt x="352" y="37"/>
                    <a:pt x="352" y="37"/>
                  </a:cubicBezTo>
                  <a:cubicBezTo>
                    <a:pt x="352" y="19"/>
                    <a:pt x="370" y="19"/>
                    <a:pt x="370" y="19"/>
                  </a:cubicBezTo>
                  <a:cubicBezTo>
                    <a:pt x="352" y="0"/>
                    <a:pt x="352" y="0"/>
                    <a:pt x="33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11608627" y="1196331"/>
              <a:ext cx="80912" cy="104629"/>
            </a:xfrm>
            <a:custGeom>
              <a:rect b="b" l="l" r="r" t="t"/>
              <a:pathLst>
                <a:path extrusionOk="0" h="334" w="260">
                  <a:moveTo>
                    <a:pt x="166" y="0"/>
                  </a:moveTo>
                  <a:lnTo>
                    <a:pt x="166" y="0"/>
                  </a:lnTo>
                  <a:lnTo>
                    <a:pt x="166" y="0"/>
                  </a:lnTo>
                  <a:cubicBezTo>
                    <a:pt x="148" y="0"/>
                    <a:pt x="148" y="0"/>
                    <a:pt x="148" y="0"/>
                  </a:cubicBezTo>
                  <a:lnTo>
                    <a:pt x="148" y="0"/>
                  </a:lnTo>
                  <a:cubicBezTo>
                    <a:pt x="111" y="92"/>
                    <a:pt x="74" y="166"/>
                    <a:pt x="37" y="240"/>
                  </a:cubicBezTo>
                  <a:cubicBezTo>
                    <a:pt x="37" y="259"/>
                    <a:pt x="18" y="277"/>
                    <a:pt x="18" y="277"/>
                  </a:cubicBezTo>
                  <a:cubicBezTo>
                    <a:pt x="18" y="296"/>
                    <a:pt x="0" y="296"/>
                    <a:pt x="0" y="314"/>
                  </a:cubicBezTo>
                  <a:lnTo>
                    <a:pt x="18" y="314"/>
                  </a:lnTo>
                  <a:cubicBezTo>
                    <a:pt x="37" y="314"/>
                    <a:pt x="56" y="314"/>
                    <a:pt x="74" y="314"/>
                  </a:cubicBezTo>
                  <a:cubicBezTo>
                    <a:pt x="111" y="314"/>
                    <a:pt x="166" y="333"/>
                    <a:pt x="204" y="333"/>
                  </a:cubicBezTo>
                  <a:lnTo>
                    <a:pt x="222" y="333"/>
                  </a:lnTo>
                  <a:cubicBezTo>
                    <a:pt x="241" y="333"/>
                    <a:pt x="241" y="333"/>
                    <a:pt x="259" y="333"/>
                  </a:cubicBezTo>
                  <a:cubicBezTo>
                    <a:pt x="259" y="333"/>
                    <a:pt x="259" y="314"/>
                    <a:pt x="259" y="296"/>
                  </a:cubicBezTo>
                  <a:cubicBezTo>
                    <a:pt x="241" y="240"/>
                    <a:pt x="222" y="166"/>
                    <a:pt x="204" y="111"/>
                  </a:cubicBezTo>
                  <a:cubicBezTo>
                    <a:pt x="185" y="74"/>
                    <a:pt x="166" y="37"/>
                    <a:pt x="166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11603046" y="815340"/>
              <a:ext cx="110209" cy="139504"/>
            </a:xfrm>
            <a:custGeom>
              <a:rect b="b" l="l" r="r" t="t"/>
              <a:pathLst>
                <a:path extrusionOk="0" h="445" w="352">
                  <a:moveTo>
                    <a:pt x="333" y="55"/>
                  </a:moveTo>
                  <a:lnTo>
                    <a:pt x="333" y="55"/>
                  </a:lnTo>
                  <a:cubicBezTo>
                    <a:pt x="296" y="55"/>
                    <a:pt x="277" y="55"/>
                    <a:pt x="240" y="55"/>
                  </a:cubicBezTo>
                  <a:cubicBezTo>
                    <a:pt x="184" y="37"/>
                    <a:pt x="129" y="19"/>
                    <a:pt x="74" y="19"/>
                  </a:cubicBezTo>
                  <a:cubicBezTo>
                    <a:pt x="74" y="19"/>
                    <a:pt x="55" y="0"/>
                    <a:pt x="36" y="0"/>
                  </a:cubicBezTo>
                  <a:lnTo>
                    <a:pt x="18" y="0"/>
                  </a:lnTo>
                  <a:cubicBezTo>
                    <a:pt x="0" y="0"/>
                    <a:pt x="0" y="19"/>
                    <a:pt x="0" y="37"/>
                  </a:cubicBezTo>
                  <a:cubicBezTo>
                    <a:pt x="0" y="130"/>
                    <a:pt x="18" y="222"/>
                    <a:pt x="55" y="315"/>
                  </a:cubicBezTo>
                  <a:cubicBezTo>
                    <a:pt x="55" y="352"/>
                    <a:pt x="74" y="407"/>
                    <a:pt x="92" y="444"/>
                  </a:cubicBezTo>
                  <a:lnTo>
                    <a:pt x="92" y="444"/>
                  </a:lnTo>
                  <a:lnTo>
                    <a:pt x="92" y="444"/>
                  </a:lnTo>
                  <a:lnTo>
                    <a:pt x="92" y="444"/>
                  </a:lnTo>
                  <a:cubicBezTo>
                    <a:pt x="166" y="352"/>
                    <a:pt x="222" y="259"/>
                    <a:pt x="296" y="167"/>
                  </a:cubicBezTo>
                  <a:cubicBezTo>
                    <a:pt x="296" y="148"/>
                    <a:pt x="314" y="130"/>
                    <a:pt x="333" y="93"/>
                  </a:cubicBezTo>
                  <a:cubicBezTo>
                    <a:pt x="333" y="93"/>
                    <a:pt x="351" y="74"/>
                    <a:pt x="333" y="74"/>
                  </a:cubicBezTo>
                  <a:cubicBezTo>
                    <a:pt x="333" y="55"/>
                    <a:pt x="333" y="55"/>
                    <a:pt x="333" y="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11590491" y="456669"/>
              <a:ext cx="110209" cy="133924"/>
            </a:xfrm>
            <a:custGeom>
              <a:rect b="b" l="l" r="r" t="t"/>
              <a:pathLst>
                <a:path extrusionOk="0" h="426" w="353">
                  <a:moveTo>
                    <a:pt x="148" y="425"/>
                  </a:moveTo>
                  <a:lnTo>
                    <a:pt x="148" y="425"/>
                  </a:lnTo>
                  <a:lnTo>
                    <a:pt x="148" y="425"/>
                  </a:lnTo>
                  <a:cubicBezTo>
                    <a:pt x="167" y="425"/>
                    <a:pt x="167" y="425"/>
                    <a:pt x="167" y="425"/>
                  </a:cubicBezTo>
                  <a:lnTo>
                    <a:pt x="167" y="425"/>
                  </a:lnTo>
                  <a:cubicBezTo>
                    <a:pt x="204" y="314"/>
                    <a:pt x="260" y="222"/>
                    <a:pt x="315" y="110"/>
                  </a:cubicBezTo>
                  <a:cubicBezTo>
                    <a:pt x="315" y="92"/>
                    <a:pt x="334" y="74"/>
                    <a:pt x="334" y="55"/>
                  </a:cubicBezTo>
                  <a:cubicBezTo>
                    <a:pt x="352" y="36"/>
                    <a:pt x="352" y="36"/>
                    <a:pt x="352" y="18"/>
                  </a:cubicBezTo>
                  <a:lnTo>
                    <a:pt x="334" y="18"/>
                  </a:lnTo>
                  <a:cubicBezTo>
                    <a:pt x="297" y="18"/>
                    <a:pt x="278" y="18"/>
                    <a:pt x="241" y="18"/>
                  </a:cubicBezTo>
                  <a:cubicBezTo>
                    <a:pt x="204" y="0"/>
                    <a:pt x="148" y="0"/>
                    <a:pt x="93" y="0"/>
                  </a:cubicBezTo>
                  <a:cubicBezTo>
                    <a:pt x="74" y="0"/>
                    <a:pt x="56" y="0"/>
                    <a:pt x="56" y="0"/>
                  </a:cubicBezTo>
                  <a:cubicBezTo>
                    <a:pt x="38" y="0"/>
                    <a:pt x="38" y="0"/>
                    <a:pt x="19" y="0"/>
                  </a:cubicBezTo>
                  <a:cubicBezTo>
                    <a:pt x="0" y="0"/>
                    <a:pt x="19" y="18"/>
                    <a:pt x="19" y="36"/>
                  </a:cubicBezTo>
                  <a:cubicBezTo>
                    <a:pt x="38" y="129"/>
                    <a:pt x="56" y="222"/>
                    <a:pt x="93" y="296"/>
                  </a:cubicBezTo>
                  <a:cubicBezTo>
                    <a:pt x="130" y="333"/>
                    <a:pt x="130" y="388"/>
                    <a:pt x="148" y="42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11614207" y="116135"/>
              <a:ext cx="69752" cy="86493"/>
            </a:xfrm>
            <a:custGeom>
              <a:rect b="b" l="l" r="r" t="t"/>
              <a:pathLst>
                <a:path extrusionOk="0" h="278" w="224">
                  <a:moveTo>
                    <a:pt x="167" y="92"/>
                  </a:moveTo>
                  <a:lnTo>
                    <a:pt x="167" y="92"/>
                  </a:lnTo>
                  <a:cubicBezTo>
                    <a:pt x="148" y="74"/>
                    <a:pt x="130" y="36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cubicBezTo>
                    <a:pt x="130" y="0"/>
                    <a:pt x="112" y="0"/>
                    <a:pt x="112" y="18"/>
                  </a:cubicBezTo>
                  <a:cubicBezTo>
                    <a:pt x="93" y="74"/>
                    <a:pt x="56" y="148"/>
                    <a:pt x="19" y="203"/>
                  </a:cubicBezTo>
                  <a:cubicBezTo>
                    <a:pt x="19" y="222"/>
                    <a:pt x="19" y="240"/>
                    <a:pt x="0" y="259"/>
                  </a:cubicBezTo>
                  <a:cubicBezTo>
                    <a:pt x="0" y="259"/>
                    <a:pt x="0" y="259"/>
                    <a:pt x="0" y="277"/>
                  </a:cubicBezTo>
                  <a:cubicBezTo>
                    <a:pt x="0" y="277"/>
                    <a:pt x="0" y="277"/>
                    <a:pt x="19" y="277"/>
                  </a:cubicBezTo>
                  <a:cubicBezTo>
                    <a:pt x="19" y="277"/>
                    <a:pt x="38" y="277"/>
                    <a:pt x="56" y="277"/>
                  </a:cubicBezTo>
                  <a:cubicBezTo>
                    <a:pt x="93" y="277"/>
                    <a:pt x="130" y="277"/>
                    <a:pt x="167" y="277"/>
                  </a:cubicBezTo>
                  <a:lnTo>
                    <a:pt x="186" y="277"/>
                  </a:lnTo>
                  <a:cubicBezTo>
                    <a:pt x="204" y="277"/>
                    <a:pt x="204" y="277"/>
                    <a:pt x="204" y="277"/>
                  </a:cubicBezTo>
                  <a:cubicBezTo>
                    <a:pt x="223" y="277"/>
                    <a:pt x="223" y="277"/>
                    <a:pt x="223" y="259"/>
                  </a:cubicBezTo>
                  <a:cubicBezTo>
                    <a:pt x="204" y="203"/>
                    <a:pt x="186" y="148"/>
                    <a:pt x="167" y="9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1883449" y="1560581"/>
              <a:ext cx="80912" cy="110209"/>
            </a:xfrm>
            <a:custGeom>
              <a:rect b="b" l="l" r="r" t="t"/>
              <a:pathLst>
                <a:path extrusionOk="0" h="353" w="260">
                  <a:moveTo>
                    <a:pt x="0" y="314"/>
                  </a:moveTo>
                  <a:lnTo>
                    <a:pt x="0" y="314"/>
                  </a:lnTo>
                  <a:cubicBezTo>
                    <a:pt x="37" y="314"/>
                    <a:pt x="56" y="333"/>
                    <a:pt x="75" y="333"/>
                  </a:cubicBezTo>
                  <a:cubicBezTo>
                    <a:pt x="111" y="333"/>
                    <a:pt x="149" y="352"/>
                    <a:pt x="204" y="352"/>
                  </a:cubicBezTo>
                  <a:lnTo>
                    <a:pt x="223" y="352"/>
                  </a:lnTo>
                  <a:cubicBezTo>
                    <a:pt x="241" y="352"/>
                    <a:pt x="241" y="352"/>
                    <a:pt x="259" y="352"/>
                  </a:cubicBezTo>
                  <a:lnTo>
                    <a:pt x="259" y="333"/>
                  </a:lnTo>
                  <a:cubicBezTo>
                    <a:pt x="259" y="259"/>
                    <a:pt x="241" y="185"/>
                    <a:pt x="204" y="111"/>
                  </a:cubicBezTo>
                  <a:cubicBezTo>
                    <a:pt x="204" y="74"/>
                    <a:pt x="185" y="37"/>
                    <a:pt x="185" y="0"/>
                  </a:cubicBezTo>
                  <a:lnTo>
                    <a:pt x="167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30" y="92"/>
                    <a:pt x="75" y="166"/>
                    <a:pt x="37" y="240"/>
                  </a:cubicBezTo>
                  <a:cubicBezTo>
                    <a:pt x="19" y="259"/>
                    <a:pt x="19" y="278"/>
                    <a:pt x="0" y="296"/>
                  </a:cubicBezTo>
                  <a:lnTo>
                    <a:pt x="0" y="31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11889030" y="1208887"/>
              <a:ext cx="69752" cy="86493"/>
            </a:xfrm>
            <a:custGeom>
              <a:rect b="b" l="l" r="r" t="t"/>
              <a:pathLst>
                <a:path extrusionOk="0" h="278" w="223">
                  <a:moveTo>
                    <a:pt x="222" y="37"/>
                  </a:moveTo>
                  <a:lnTo>
                    <a:pt x="222" y="37"/>
                  </a:lnTo>
                  <a:cubicBezTo>
                    <a:pt x="222" y="18"/>
                    <a:pt x="222" y="18"/>
                    <a:pt x="222" y="18"/>
                  </a:cubicBezTo>
                  <a:cubicBezTo>
                    <a:pt x="204" y="37"/>
                    <a:pt x="185" y="18"/>
                    <a:pt x="166" y="18"/>
                  </a:cubicBezTo>
                  <a:cubicBezTo>
                    <a:pt x="130" y="18"/>
                    <a:pt x="92" y="0"/>
                    <a:pt x="56" y="0"/>
                  </a:cubicBezTo>
                  <a:lnTo>
                    <a:pt x="37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18"/>
                  </a:cubicBezTo>
                  <a:cubicBezTo>
                    <a:pt x="18" y="74"/>
                    <a:pt x="18" y="129"/>
                    <a:pt x="37" y="185"/>
                  </a:cubicBezTo>
                  <a:cubicBezTo>
                    <a:pt x="56" y="222"/>
                    <a:pt x="56" y="259"/>
                    <a:pt x="74" y="277"/>
                  </a:cubicBezTo>
                  <a:lnTo>
                    <a:pt x="74" y="277"/>
                  </a:lnTo>
                  <a:lnTo>
                    <a:pt x="74" y="277"/>
                  </a:lnTo>
                  <a:lnTo>
                    <a:pt x="74" y="277"/>
                  </a:lnTo>
                  <a:cubicBezTo>
                    <a:pt x="111" y="222"/>
                    <a:pt x="148" y="148"/>
                    <a:pt x="185" y="92"/>
                  </a:cubicBezTo>
                  <a:cubicBezTo>
                    <a:pt x="204" y="74"/>
                    <a:pt x="204" y="55"/>
                    <a:pt x="222" y="55"/>
                  </a:cubicBezTo>
                  <a:cubicBezTo>
                    <a:pt x="222" y="37"/>
                    <a:pt x="222" y="37"/>
                    <a:pt x="222" y="3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1877869" y="820920"/>
              <a:ext cx="99048" cy="128344"/>
            </a:xfrm>
            <a:custGeom>
              <a:rect b="b" l="l" r="r" t="t"/>
              <a:pathLst>
                <a:path extrusionOk="0" h="408" w="317">
                  <a:moveTo>
                    <a:pt x="19" y="333"/>
                  </a:moveTo>
                  <a:lnTo>
                    <a:pt x="19" y="333"/>
                  </a:lnTo>
                  <a:cubicBezTo>
                    <a:pt x="56" y="333"/>
                    <a:pt x="75" y="351"/>
                    <a:pt x="94" y="351"/>
                  </a:cubicBezTo>
                  <a:cubicBezTo>
                    <a:pt x="149" y="370"/>
                    <a:pt x="186" y="388"/>
                    <a:pt x="242" y="388"/>
                  </a:cubicBezTo>
                  <a:cubicBezTo>
                    <a:pt x="260" y="388"/>
                    <a:pt x="260" y="407"/>
                    <a:pt x="278" y="407"/>
                  </a:cubicBezTo>
                  <a:lnTo>
                    <a:pt x="297" y="407"/>
                  </a:lnTo>
                  <a:cubicBezTo>
                    <a:pt x="316" y="407"/>
                    <a:pt x="316" y="388"/>
                    <a:pt x="316" y="370"/>
                  </a:cubicBezTo>
                  <a:cubicBezTo>
                    <a:pt x="316" y="296"/>
                    <a:pt x="297" y="203"/>
                    <a:pt x="278" y="129"/>
                  </a:cubicBezTo>
                  <a:cubicBezTo>
                    <a:pt x="260" y="92"/>
                    <a:pt x="260" y="36"/>
                    <a:pt x="260" y="0"/>
                  </a:cubicBezTo>
                  <a:lnTo>
                    <a:pt x="260" y="0"/>
                  </a:lnTo>
                  <a:cubicBezTo>
                    <a:pt x="242" y="0"/>
                    <a:pt x="242" y="0"/>
                    <a:pt x="242" y="0"/>
                  </a:cubicBezTo>
                  <a:lnTo>
                    <a:pt x="242" y="0"/>
                  </a:lnTo>
                  <a:cubicBezTo>
                    <a:pt x="186" y="92"/>
                    <a:pt x="130" y="166"/>
                    <a:pt x="56" y="259"/>
                  </a:cubicBezTo>
                  <a:cubicBezTo>
                    <a:pt x="56" y="277"/>
                    <a:pt x="38" y="296"/>
                    <a:pt x="19" y="314"/>
                  </a:cubicBezTo>
                  <a:cubicBezTo>
                    <a:pt x="19" y="314"/>
                    <a:pt x="0" y="333"/>
                    <a:pt x="19" y="33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11859734" y="480386"/>
              <a:ext cx="115789" cy="92073"/>
            </a:xfrm>
            <a:custGeom>
              <a:rect b="b" l="l" r="r" t="t"/>
              <a:pathLst>
                <a:path extrusionOk="0" h="297" w="372">
                  <a:moveTo>
                    <a:pt x="111" y="92"/>
                  </a:moveTo>
                  <a:lnTo>
                    <a:pt x="111" y="92"/>
                  </a:lnTo>
                  <a:cubicBezTo>
                    <a:pt x="74" y="111"/>
                    <a:pt x="37" y="129"/>
                    <a:pt x="0" y="129"/>
                  </a:cubicBezTo>
                  <a:lnTo>
                    <a:pt x="0" y="129"/>
                  </a:lnTo>
                  <a:cubicBezTo>
                    <a:pt x="0" y="148"/>
                    <a:pt x="0" y="148"/>
                    <a:pt x="0" y="148"/>
                  </a:cubicBezTo>
                  <a:lnTo>
                    <a:pt x="0" y="148"/>
                  </a:lnTo>
                  <a:cubicBezTo>
                    <a:pt x="93" y="185"/>
                    <a:pt x="185" y="222"/>
                    <a:pt x="278" y="259"/>
                  </a:cubicBezTo>
                  <a:cubicBezTo>
                    <a:pt x="297" y="277"/>
                    <a:pt x="315" y="277"/>
                    <a:pt x="333" y="277"/>
                  </a:cubicBezTo>
                  <a:cubicBezTo>
                    <a:pt x="333" y="296"/>
                    <a:pt x="352" y="296"/>
                    <a:pt x="352" y="296"/>
                  </a:cubicBezTo>
                  <a:lnTo>
                    <a:pt x="352" y="277"/>
                  </a:lnTo>
                  <a:cubicBezTo>
                    <a:pt x="352" y="259"/>
                    <a:pt x="352" y="222"/>
                    <a:pt x="352" y="203"/>
                  </a:cubicBezTo>
                  <a:cubicBezTo>
                    <a:pt x="371" y="166"/>
                    <a:pt x="371" y="111"/>
                    <a:pt x="371" y="74"/>
                  </a:cubicBezTo>
                  <a:cubicBezTo>
                    <a:pt x="371" y="55"/>
                    <a:pt x="371" y="55"/>
                    <a:pt x="371" y="36"/>
                  </a:cubicBezTo>
                  <a:lnTo>
                    <a:pt x="371" y="18"/>
                  </a:lnTo>
                  <a:cubicBezTo>
                    <a:pt x="352" y="0"/>
                    <a:pt x="352" y="0"/>
                    <a:pt x="333" y="0"/>
                  </a:cubicBezTo>
                  <a:cubicBezTo>
                    <a:pt x="259" y="18"/>
                    <a:pt x="185" y="55"/>
                    <a:pt x="111" y="9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1877869" y="110555"/>
              <a:ext cx="86493" cy="115789"/>
            </a:xfrm>
            <a:custGeom>
              <a:rect b="b" l="l" r="r" t="t"/>
              <a:pathLst>
                <a:path extrusionOk="0" h="371" w="279">
                  <a:moveTo>
                    <a:pt x="223" y="111"/>
                  </a:moveTo>
                  <a:lnTo>
                    <a:pt x="223" y="111"/>
                  </a:lnTo>
                  <a:cubicBezTo>
                    <a:pt x="204" y="74"/>
                    <a:pt x="186" y="37"/>
                    <a:pt x="168" y="0"/>
                  </a:cubicBezTo>
                  <a:lnTo>
                    <a:pt x="168" y="0"/>
                  </a:lnTo>
                  <a:lnTo>
                    <a:pt x="168" y="0"/>
                  </a:lnTo>
                  <a:lnTo>
                    <a:pt x="168" y="0"/>
                  </a:lnTo>
                  <a:cubicBezTo>
                    <a:pt x="130" y="93"/>
                    <a:pt x="75" y="167"/>
                    <a:pt x="38" y="259"/>
                  </a:cubicBezTo>
                  <a:cubicBezTo>
                    <a:pt x="19" y="278"/>
                    <a:pt x="19" y="296"/>
                    <a:pt x="0" y="315"/>
                  </a:cubicBezTo>
                  <a:lnTo>
                    <a:pt x="0" y="333"/>
                  </a:lnTo>
                  <a:cubicBezTo>
                    <a:pt x="0" y="352"/>
                    <a:pt x="0" y="333"/>
                    <a:pt x="19" y="333"/>
                  </a:cubicBezTo>
                  <a:cubicBezTo>
                    <a:pt x="38" y="333"/>
                    <a:pt x="56" y="352"/>
                    <a:pt x="75" y="352"/>
                  </a:cubicBezTo>
                  <a:cubicBezTo>
                    <a:pt x="130" y="352"/>
                    <a:pt x="168" y="352"/>
                    <a:pt x="223" y="370"/>
                  </a:cubicBezTo>
                  <a:lnTo>
                    <a:pt x="242" y="370"/>
                  </a:lnTo>
                  <a:cubicBezTo>
                    <a:pt x="260" y="370"/>
                    <a:pt x="260" y="370"/>
                    <a:pt x="278" y="370"/>
                  </a:cubicBezTo>
                  <a:cubicBezTo>
                    <a:pt x="278" y="352"/>
                    <a:pt x="278" y="352"/>
                    <a:pt x="278" y="333"/>
                  </a:cubicBezTo>
                  <a:cubicBezTo>
                    <a:pt x="278" y="259"/>
                    <a:pt x="242" y="185"/>
                    <a:pt x="223" y="11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2147113" y="1560581"/>
              <a:ext cx="86493" cy="110209"/>
            </a:xfrm>
            <a:custGeom>
              <a:rect b="b" l="l" r="r" t="t"/>
              <a:pathLst>
                <a:path extrusionOk="0" h="353" w="279">
                  <a:moveTo>
                    <a:pt x="259" y="18"/>
                  </a:moveTo>
                  <a:lnTo>
                    <a:pt x="259" y="18"/>
                  </a:lnTo>
                  <a:cubicBezTo>
                    <a:pt x="240" y="18"/>
                    <a:pt x="222" y="18"/>
                    <a:pt x="184" y="18"/>
                  </a:cubicBezTo>
                  <a:cubicBezTo>
                    <a:pt x="148" y="18"/>
                    <a:pt x="110" y="0"/>
                    <a:pt x="74" y="0"/>
                  </a:cubicBezTo>
                  <a:cubicBezTo>
                    <a:pt x="55" y="0"/>
                    <a:pt x="36" y="0"/>
                    <a:pt x="3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18"/>
                    <a:pt x="0" y="18"/>
                    <a:pt x="0" y="37"/>
                  </a:cubicBezTo>
                  <a:cubicBezTo>
                    <a:pt x="18" y="111"/>
                    <a:pt x="36" y="185"/>
                    <a:pt x="74" y="240"/>
                  </a:cubicBezTo>
                  <a:cubicBezTo>
                    <a:pt x="92" y="278"/>
                    <a:pt x="110" y="314"/>
                    <a:pt x="129" y="352"/>
                  </a:cubicBezTo>
                  <a:lnTo>
                    <a:pt x="129" y="352"/>
                  </a:lnTo>
                  <a:lnTo>
                    <a:pt x="129" y="352"/>
                  </a:lnTo>
                  <a:lnTo>
                    <a:pt x="129" y="352"/>
                  </a:lnTo>
                  <a:cubicBezTo>
                    <a:pt x="166" y="259"/>
                    <a:pt x="203" y="185"/>
                    <a:pt x="240" y="92"/>
                  </a:cubicBezTo>
                  <a:cubicBezTo>
                    <a:pt x="259" y="74"/>
                    <a:pt x="259" y="55"/>
                    <a:pt x="259" y="37"/>
                  </a:cubicBezTo>
                  <a:cubicBezTo>
                    <a:pt x="278" y="37"/>
                    <a:pt x="278" y="18"/>
                    <a:pt x="278" y="18"/>
                  </a:cubicBezTo>
                  <a:lnTo>
                    <a:pt x="259" y="1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2102662" y="1203306"/>
              <a:ext cx="139504" cy="104629"/>
            </a:xfrm>
            <a:custGeom>
              <a:rect b="b" l="l" r="r" t="t"/>
              <a:pathLst>
                <a:path extrusionOk="0" h="335" w="445">
                  <a:moveTo>
                    <a:pt x="389" y="315"/>
                  </a:moveTo>
                  <a:lnTo>
                    <a:pt x="389" y="315"/>
                  </a:lnTo>
                  <a:cubicBezTo>
                    <a:pt x="389" y="278"/>
                    <a:pt x="389" y="259"/>
                    <a:pt x="389" y="222"/>
                  </a:cubicBezTo>
                  <a:cubicBezTo>
                    <a:pt x="408" y="185"/>
                    <a:pt x="426" y="130"/>
                    <a:pt x="426" y="74"/>
                  </a:cubicBezTo>
                  <a:cubicBezTo>
                    <a:pt x="426" y="56"/>
                    <a:pt x="426" y="56"/>
                    <a:pt x="426" y="37"/>
                  </a:cubicBezTo>
                  <a:cubicBezTo>
                    <a:pt x="426" y="19"/>
                    <a:pt x="444" y="19"/>
                    <a:pt x="426" y="0"/>
                  </a:cubicBezTo>
                  <a:lnTo>
                    <a:pt x="408" y="0"/>
                  </a:lnTo>
                  <a:cubicBezTo>
                    <a:pt x="315" y="0"/>
                    <a:pt x="222" y="19"/>
                    <a:pt x="130" y="56"/>
                  </a:cubicBezTo>
                  <a:cubicBezTo>
                    <a:pt x="92" y="56"/>
                    <a:pt x="37" y="74"/>
                    <a:pt x="0" y="93"/>
                  </a:cubicBezTo>
                  <a:lnTo>
                    <a:pt x="0" y="93"/>
                  </a:lnTo>
                  <a:lnTo>
                    <a:pt x="0" y="93"/>
                  </a:lnTo>
                  <a:lnTo>
                    <a:pt x="0" y="93"/>
                  </a:lnTo>
                  <a:cubicBezTo>
                    <a:pt x="92" y="148"/>
                    <a:pt x="185" y="222"/>
                    <a:pt x="278" y="278"/>
                  </a:cubicBezTo>
                  <a:cubicBezTo>
                    <a:pt x="315" y="296"/>
                    <a:pt x="334" y="296"/>
                    <a:pt x="352" y="315"/>
                  </a:cubicBezTo>
                  <a:lnTo>
                    <a:pt x="370" y="334"/>
                  </a:lnTo>
                  <a:cubicBezTo>
                    <a:pt x="389" y="334"/>
                    <a:pt x="389" y="315"/>
                    <a:pt x="389" y="31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2158898" y="839623"/>
              <a:ext cx="75333" cy="101800"/>
            </a:xfrm>
            <a:custGeom>
              <a:rect b="b" l="l" r="r" t="t"/>
              <a:pathLst>
                <a:path extrusionOk="0" h="223" w="168">
                  <a:moveTo>
                    <a:pt x="74" y="222"/>
                  </a:move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lnTo>
                    <a:pt x="74" y="222"/>
                  </a:lnTo>
                  <a:cubicBezTo>
                    <a:pt x="93" y="166"/>
                    <a:pt x="129" y="129"/>
                    <a:pt x="148" y="74"/>
                  </a:cubicBezTo>
                  <a:cubicBezTo>
                    <a:pt x="167" y="55"/>
                    <a:pt x="167" y="55"/>
                    <a:pt x="167" y="37"/>
                  </a:cubicBezTo>
                  <a:lnTo>
                    <a:pt x="167" y="18"/>
                  </a:lnTo>
                  <a:lnTo>
                    <a:pt x="167" y="18"/>
                  </a:lnTo>
                  <a:cubicBezTo>
                    <a:pt x="148" y="18"/>
                    <a:pt x="129" y="18"/>
                    <a:pt x="129" y="18"/>
                  </a:cubicBezTo>
                  <a:cubicBezTo>
                    <a:pt x="93" y="18"/>
                    <a:pt x="74" y="0"/>
                    <a:pt x="37" y="0"/>
                  </a:cubicBezTo>
                  <a:lnTo>
                    <a:pt x="19" y="0"/>
                  </a:lnTo>
                  <a:lnTo>
                    <a:pt x="0" y="0"/>
                  </a:lnTo>
                  <a:lnTo>
                    <a:pt x="0" y="18"/>
                  </a:lnTo>
                  <a:cubicBezTo>
                    <a:pt x="0" y="74"/>
                    <a:pt x="19" y="111"/>
                    <a:pt x="37" y="166"/>
                  </a:cubicBezTo>
                  <a:cubicBezTo>
                    <a:pt x="55" y="185"/>
                    <a:pt x="55" y="203"/>
                    <a:pt x="74" y="22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12135952" y="467830"/>
              <a:ext cx="104629" cy="128344"/>
            </a:xfrm>
            <a:custGeom>
              <a:rect b="b" l="l" r="r" t="t"/>
              <a:pathLst>
                <a:path extrusionOk="0" h="409" w="335">
                  <a:moveTo>
                    <a:pt x="316" y="0"/>
                  </a:moveTo>
                  <a:lnTo>
                    <a:pt x="316" y="0"/>
                  </a:lnTo>
                  <a:cubicBezTo>
                    <a:pt x="297" y="0"/>
                    <a:pt x="260" y="0"/>
                    <a:pt x="241" y="0"/>
                  </a:cubicBezTo>
                  <a:cubicBezTo>
                    <a:pt x="186" y="0"/>
                    <a:pt x="130" y="0"/>
                    <a:pt x="74" y="0"/>
                  </a:cubicBezTo>
                  <a:cubicBezTo>
                    <a:pt x="74" y="0"/>
                    <a:pt x="56" y="0"/>
                    <a:pt x="38" y="0"/>
                  </a:cubicBezTo>
                  <a:lnTo>
                    <a:pt x="19" y="0"/>
                  </a:lnTo>
                  <a:cubicBezTo>
                    <a:pt x="0" y="0"/>
                    <a:pt x="0" y="19"/>
                    <a:pt x="19" y="19"/>
                  </a:cubicBezTo>
                  <a:cubicBezTo>
                    <a:pt x="38" y="112"/>
                    <a:pt x="56" y="204"/>
                    <a:pt x="93" y="278"/>
                  </a:cubicBezTo>
                  <a:cubicBezTo>
                    <a:pt x="130" y="315"/>
                    <a:pt x="130" y="352"/>
                    <a:pt x="148" y="408"/>
                  </a:cubicBezTo>
                  <a:lnTo>
                    <a:pt x="148" y="408"/>
                  </a:lnTo>
                  <a:cubicBezTo>
                    <a:pt x="167" y="408"/>
                    <a:pt x="167" y="408"/>
                    <a:pt x="167" y="408"/>
                  </a:cubicBezTo>
                  <a:lnTo>
                    <a:pt x="167" y="408"/>
                  </a:lnTo>
                  <a:cubicBezTo>
                    <a:pt x="204" y="297"/>
                    <a:pt x="260" y="204"/>
                    <a:pt x="297" y="93"/>
                  </a:cubicBezTo>
                  <a:cubicBezTo>
                    <a:pt x="316" y="74"/>
                    <a:pt x="316" y="56"/>
                    <a:pt x="334" y="38"/>
                  </a:cubicBezTo>
                  <a:cubicBezTo>
                    <a:pt x="334" y="38"/>
                    <a:pt x="334" y="19"/>
                    <a:pt x="334" y="0"/>
                  </a:cubicBezTo>
                  <a:lnTo>
                    <a:pt x="316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 rot="10800000">
              <a:off x="12132777" y="103579"/>
              <a:ext cx="110209" cy="133924"/>
            </a:xfrm>
            <a:custGeom>
              <a:rect b="b" l="l" r="r" t="t"/>
              <a:pathLst>
                <a:path extrusionOk="0" h="427" w="353">
                  <a:moveTo>
                    <a:pt x="148" y="426"/>
                  </a:moveTo>
                  <a:lnTo>
                    <a:pt x="148" y="426"/>
                  </a:lnTo>
                  <a:lnTo>
                    <a:pt x="148" y="426"/>
                  </a:lnTo>
                  <a:cubicBezTo>
                    <a:pt x="167" y="426"/>
                    <a:pt x="167" y="426"/>
                    <a:pt x="167" y="426"/>
                  </a:cubicBezTo>
                  <a:lnTo>
                    <a:pt x="167" y="426"/>
                  </a:lnTo>
                  <a:cubicBezTo>
                    <a:pt x="204" y="315"/>
                    <a:pt x="260" y="223"/>
                    <a:pt x="297" y="112"/>
                  </a:cubicBezTo>
                  <a:cubicBezTo>
                    <a:pt x="316" y="93"/>
                    <a:pt x="334" y="56"/>
                    <a:pt x="334" y="38"/>
                  </a:cubicBezTo>
                  <a:cubicBezTo>
                    <a:pt x="334" y="38"/>
                    <a:pt x="352" y="19"/>
                    <a:pt x="334" y="19"/>
                  </a:cubicBezTo>
                  <a:cubicBezTo>
                    <a:pt x="334" y="0"/>
                    <a:pt x="334" y="0"/>
                    <a:pt x="316" y="0"/>
                  </a:cubicBezTo>
                  <a:cubicBezTo>
                    <a:pt x="297" y="19"/>
                    <a:pt x="260" y="0"/>
                    <a:pt x="241" y="0"/>
                  </a:cubicBezTo>
                  <a:cubicBezTo>
                    <a:pt x="186" y="0"/>
                    <a:pt x="130" y="0"/>
                    <a:pt x="74" y="0"/>
                  </a:cubicBezTo>
                  <a:cubicBezTo>
                    <a:pt x="56" y="0"/>
                    <a:pt x="56" y="0"/>
                    <a:pt x="38" y="0"/>
                  </a:cubicBezTo>
                  <a:cubicBezTo>
                    <a:pt x="19" y="0"/>
                    <a:pt x="19" y="0"/>
                    <a:pt x="0" y="0"/>
                  </a:cubicBezTo>
                  <a:cubicBezTo>
                    <a:pt x="0" y="0"/>
                    <a:pt x="0" y="19"/>
                    <a:pt x="0" y="38"/>
                  </a:cubicBezTo>
                  <a:cubicBezTo>
                    <a:pt x="19" y="130"/>
                    <a:pt x="56" y="223"/>
                    <a:pt x="93" y="297"/>
                  </a:cubicBezTo>
                  <a:cubicBezTo>
                    <a:pt x="112" y="334"/>
                    <a:pt x="130" y="389"/>
                    <a:pt x="148" y="42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46" name="Google Shape;44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3785" y="0"/>
            <a:ext cx="116332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8"/>
          <p:cNvSpPr/>
          <p:nvPr>
            <p:ph idx="2" type="pic"/>
          </p:nvPr>
        </p:nvSpPr>
        <p:spPr>
          <a:xfrm>
            <a:off x="-93785" y="0"/>
            <a:ext cx="478301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28"/>
          <p:cNvSpPr txBox="1"/>
          <p:nvPr>
            <p:ph type="title"/>
          </p:nvPr>
        </p:nvSpPr>
        <p:spPr>
          <a:xfrm>
            <a:off x="5410198" y="698196"/>
            <a:ext cx="4744342" cy="11145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1"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28"/>
          <p:cNvSpPr txBox="1"/>
          <p:nvPr>
            <p:ph idx="1" type="body"/>
          </p:nvPr>
        </p:nvSpPr>
        <p:spPr>
          <a:xfrm>
            <a:off x="5410199" y="2344615"/>
            <a:ext cx="5515710" cy="3188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Calibri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Calibri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0" name="Google Shape;450;p28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/ beeld links - groen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/ beeld rechts - blauw">
  <p:cSld name="Titel / tekst / beeld rechts - blauw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9"/>
          <p:cNvGrpSpPr/>
          <p:nvPr/>
        </p:nvGrpSpPr>
        <p:grpSpPr>
          <a:xfrm>
            <a:off x="5599822" y="95276"/>
            <a:ext cx="2114706" cy="1053913"/>
            <a:chOff x="5599822" y="95276"/>
            <a:chExt cx="2114706" cy="1053913"/>
          </a:xfrm>
        </p:grpSpPr>
        <p:sp>
          <p:nvSpPr>
            <p:cNvPr id="453" name="Google Shape;453;p29"/>
            <p:cNvSpPr/>
            <p:nvPr/>
          </p:nvSpPr>
          <p:spPr>
            <a:xfrm rot="10800000">
              <a:off x="5599822" y="1009279"/>
              <a:ext cx="2114706" cy="139910"/>
            </a:xfrm>
            <a:custGeom>
              <a:rect b="b" l="l" r="r" t="t"/>
              <a:pathLst>
                <a:path extrusionOk="0" h="538" w="8130">
                  <a:moveTo>
                    <a:pt x="7851" y="241"/>
                  </a:moveTo>
                  <a:lnTo>
                    <a:pt x="7851" y="241"/>
                  </a:lnTo>
                  <a:cubicBezTo>
                    <a:pt x="7815" y="315"/>
                    <a:pt x="7759" y="389"/>
                    <a:pt x="7667" y="426"/>
                  </a:cubicBezTo>
                  <a:cubicBezTo>
                    <a:pt x="7629" y="426"/>
                    <a:pt x="7592" y="444"/>
                    <a:pt x="7555" y="444"/>
                  </a:cubicBezTo>
                  <a:cubicBezTo>
                    <a:pt x="7444" y="444"/>
                    <a:pt x="7370" y="333"/>
                    <a:pt x="7296" y="241"/>
                  </a:cubicBezTo>
                  <a:cubicBezTo>
                    <a:pt x="7259" y="185"/>
                    <a:pt x="7240" y="148"/>
                    <a:pt x="7203" y="111"/>
                  </a:cubicBezTo>
                  <a:cubicBezTo>
                    <a:pt x="7129" y="55"/>
                    <a:pt x="7055" y="19"/>
                    <a:pt x="6981" y="19"/>
                  </a:cubicBezTo>
                  <a:cubicBezTo>
                    <a:pt x="6888" y="19"/>
                    <a:pt x="6796" y="74"/>
                    <a:pt x="6722" y="148"/>
                  </a:cubicBezTo>
                  <a:cubicBezTo>
                    <a:pt x="6704" y="167"/>
                    <a:pt x="6685" y="185"/>
                    <a:pt x="6666" y="222"/>
                  </a:cubicBezTo>
                  <a:cubicBezTo>
                    <a:pt x="6592" y="315"/>
                    <a:pt x="6518" y="407"/>
                    <a:pt x="6407" y="407"/>
                  </a:cubicBezTo>
                  <a:cubicBezTo>
                    <a:pt x="6370" y="407"/>
                    <a:pt x="6333" y="407"/>
                    <a:pt x="6296" y="389"/>
                  </a:cubicBezTo>
                  <a:cubicBezTo>
                    <a:pt x="6222" y="352"/>
                    <a:pt x="6166" y="278"/>
                    <a:pt x="6111" y="203"/>
                  </a:cubicBezTo>
                  <a:cubicBezTo>
                    <a:pt x="6055" y="111"/>
                    <a:pt x="6000" y="37"/>
                    <a:pt x="5889" y="0"/>
                  </a:cubicBezTo>
                  <a:cubicBezTo>
                    <a:pt x="5870" y="0"/>
                    <a:pt x="5852" y="0"/>
                    <a:pt x="5815" y="0"/>
                  </a:cubicBezTo>
                  <a:cubicBezTo>
                    <a:pt x="5685" y="0"/>
                    <a:pt x="5574" y="111"/>
                    <a:pt x="5518" y="203"/>
                  </a:cubicBezTo>
                  <a:cubicBezTo>
                    <a:pt x="5518" y="222"/>
                    <a:pt x="5518" y="222"/>
                    <a:pt x="5518" y="222"/>
                  </a:cubicBezTo>
                  <a:cubicBezTo>
                    <a:pt x="5444" y="315"/>
                    <a:pt x="5351" y="463"/>
                    <a:pt x="5241" y="463"/>
                  </a:cubicBezTo>
                  <a:cubicBezTo>
                    <a:pt x="5185" y="463"/>
                    <a:pt x="5148" y="444"/>
                    <a:pt x="5111" y="407"/>
                  </a:cubicBezTo>
                  <a:cubicBezTo>
                    <a:pt x="5037" y="352"/>
                    <a:pt x="5000" y="296"/>
                    <a:pt x="4963" y="222"/>
                  </a:cubicBezTo>
                  <a:cubicBezTo>
                    <a:pt x="4907" y="148"/>
                    <a:pt x="4870" y="74"/>
                    <a:pt x="4778" y="37"/>
                  </a:cubicBezTo>
                  <a:cubicBezTo>
                    <a:pt x="4740" y="19"/>
                    <a:pt x="4685" y="0"/>
                    <a:pt x="4648" y="0"/>
                  </a:cubicBezTo>
                  <a:cubicBezTo>
                    <a:pt x="4537" y="0"/>
                    <a:pt x="4463" y="111"/>
                    <a:pt x="4370" y="203"/>
                  </a:cubicBezTo>
                  <a:cubicBezTo>
                    <a:pt x="4278" y="315"/>
                    <a:pt x="4204" y="407"/>
                    <a:pt x="4074" y="407"/>
                  </a:cubicBezTo>
                  <a:cubicBezTo>
                    <a:pt x="4055" y="407"/>
                    <a:pt x="4037" y="407"/>
                    <a:pt x="4000" y="407"/>
                  </a:cubicBezTo>
                  <a:cubicBezTo>
                    <a:pt x="3907" y="370"/>
                    <a:pt x="3852" y="296"/>
                    <a:pt x="3796" y="241"/>
                  </a:cubicBezTo>
                  <a:cubicBezTo>
                    <a:pt x="3741" y="167"/>
                    <a:pt x="3685" y="93"/>
                    <a:pt x="3611" y="74"/>
                  </a:cubicBezTo>
                  <a:cubicBezTo>
                    <a:pt x="3574" y="55"/>
                    <a:pt x="3537" y="55"/>
                    <a:pt x="3500" y="55"/>
                  </a:cubicBezTo>
                  <a:cubicBezTo>
                    <a:pt x="3426" y="55"/>
                    <a:pt x="3333" y="93"/>
                    <a:pt x="3259" y="148"/>
                  </a:cubicBezTo>
                  <a:cubicBezTo>
                    <a:pt x="3241" y="185"/>
                    <a:pt x="3203" y="203"/>
                    <a:pt x="3185" y="241"/>
                  </a:cubicBezTo>
                  <a:cubicBezTo>
                    <a:pt x="3111" y="333"/>
                    <a:pt x="3037" y="426"/>
                    <a:pt x="2926" y="426"/>
                  </a:cubicBezTo>
                  <a:cubicBezTo>
                    <a:pt x="2889" y="426"/>
                    <a:pt x="2852" y="407"/>
                    <a:pt x="2815" y="407"/>
                  </a:cubicBezTo>
                  <a:cubicBezTo>
                    <a:pt x="2741" y="370"/>
                    <a:pt x="2685" y="296"/>
                    <a:pt x="2630" y="222"/>
                  </a:cubicBezTo>
                  <a:cubicBezTo>
                    <a:pt x="2592" y="148"/>
                    <a:pt x="2537" y="93"/>
                    <a:pt x="2482" y="55"/>
                  </a:cubicBezTo>
                  <a:cubicBezTo>
                    <a:pt x="2426" y="37"/>
                    <a:pt x="2389" y="19"/>
                    <a:pt x="2352" y="19"/>
                  </a:cubicBezTo>
                  <a:cubicBezTo>
                    <a:pt x="2222" y="19"/>
                    <a:pt x="2130" y="148"/>
                    <a:pt x="2037" y="259"/>
                  </a:cubicBezTo>
                  <a:cubicBezTo>
                    <a:pt x="1944" y="370"/>
                    <a:pt x="1870" y="481"/>
                    <a:pt x="1759" y="481"/>
                  </a:cubicBezTo>
                  <a:lnTo>
                    <a:pt x="1759" y="481"/>
                  </a:lnTo>
                  <a:cubicBezTo>
                    <a:pt x="1704" y="481"/>
                    <a:pt x="1667" y="463"/>
                    <a:pt x="1629" y="444"/>
                  </a:cubicBezTo>
                  <a:cubicBezTo>
                    <a:pt x="1555" y="389"/>
                    <a:pt x="1519" y="333"/>
                    <a:pt x="1481" y="278"/>
                  </a:cubicBezTo>
                  <a:cubicBezTo>
                    <a:pt x="1426" y="185"/>
                    <a:pt x="1371" y="111"/>
                    <a:pt x="1277" y="93"/>
                  </a:cubicBezTo>
                  <a:cubicBezTo>
                    <a:pt x="1241" y="74"/>
                    <a:pt x="1203" y="74"/>
                    <a:pt x="1167" y="74"/>
                  </a:cubicBezTo>
                  <a:cubicBezTo>
                    <a:pt x="1037" y="74"/>
                    <a:pt x="944" y="203"/>
                    <a:pt x="852" y="315"/>
                  </a:cubicBezTo>
                  <a:cubicBezTo>
                    <a:pt x="796" y="389"/>
                    <a:pt x="685" y="481"/>
                    <a:pt x="574" y="481"/>
                  </a:cubicBezTo>
                  <a:cubicBezTo>
                    <a:pt x="500" y="481"/>
                    <a:pt x="444" y="463"/>
                    <a:pt x="389" y="389"/>
                  </a:cubicBezTo>
                  <a:cubicBezTo>
                    <a:pt x="352" y="352"/>
                    <a:pt x="315" y="315"/>
                    <a:pt x="278" y="278"/>
                  </a:cubicBezTo>
                  <a:cubicBezTo>
                    <a:pt x="204" y="167"/>
                    <a:pt x="148" y="74"/>
                    <a:pt x="0" y="7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56" y="111"/>
                    <a:pt x="111" y="148"/>
                    <a:pt x="130" y="167"/>
                  </a:cubicBezTo>
                  <a:cubicBezTo>
                    <a:pt x="185" y="203"/>
                    <a:pt x="222" y="259"/>
                    <a:pt x="259" y="315"/>
                  </a:cubicBezTo>
                  <a:cubicBezTo>
                    <a:pt x="278" y="352"/>
                    <a:pt x="296" y="389"/>
                    <a:pt x="334" y="407"/>
                  </a:cubicBezTo>
                  <a:cubicBezTo>
                    <a:pt x="389" y="500"/>
                    <a:pt x="500" y="537"/>
                    <a:pt x="592" y="537"/>
                  </a:cubicBezTo>
                  <a:lnTo>
                    <a:pt x="592" y="537"/>
                  </a:lnTo>
                  <a:cubicBezTo>
                    <a:pt x="667" y="537"/>
                    <a:pt x="759" y="500"/>
                    <a:pt x="815" y="444"/>
                  </a:cubicBezTo>
                  <a:cubicBezTo>
                    <a:pt x="852" y="426"/>
                    <a:pt x="870" y="370"/>
                    <a:pt x="907" y="333"/>
                  </a:cubicBezTo>
                  <a:cubicBezTo>
                    <a:pt x="981" y="241"/>
                    <a:pt x="1055" y="129"/>
                    <a:pt x="1167" y="129"/>
                  </a:cubicBezTo>
                  <a:cubicBezTo>
                    <a:pt x="1203" y="129"/>
                    <a:pt x="1241" y="148"/>
                    <a:pt x="1277" y="167"/>
                  </a:cubicBezTo>
                  <a:cubicBezTo>
                    <a:pt x="1371" y="203"/>
                    <a:pt x="1407" y="278"/>
                    <a:pt x="1463" y="333"/>
                  </a:cubicBezTo>
                  <a:cubicBezTo>
                    <a:pt x="1519" y="426"/>
                    <a:pt x="1593" y="518"/>
                    <a:pt x="1704" y="537"/>
                  </a:cubicBezTo>
                  <a:cubicBezTo>
                    <a:pt x="1722" y="537"/>
                    <a:pt x="1741" y="537"/>
                    <a:pt x="1759" y="537"/>
                  </a:cubicBezTo>
                  <a:cubicBezTo>
                    <a:pt x="1907" y="537"/>
                    <a:pt x="1981" y="444"/>
                    <a:pt x="2056" y="333"/>
                  </a:cubicBezTo>
                  <a:cubicBezTo>
                    <a:pt x="2092" y="278"/>
                    <a:pt x="2111" y="241"/>
                    <a:pt x="2148" y="203"/>
                  </a:cubicBezTo>
                  <a:cubicBezTo>
                    <a:pt x="2222" y="129"/>
                    <a:pt x="2278" y="111"/>
                    <a:pt x="2352" y="111"/>
                  </a:cubicBezTo>
                  <a:cubicBezTo>
                    <a:pt x="2426" y="111"/>
                    <a:pt x="2500" y="148"/>
                    <a:pt x="2556" y="222"/>
                  </a:cubicBezTo>
                  <a:cubicBezTo>
                    <a:pt x="2574" y="241"/>
                    <a:pt x="2592" y="241"/>
                    <a:pt x="2592" y="259"/>
                  </a:cubicBezTo>
                  <a:cubicBezTo>
                    <a:pt x="2685" y="370"/>
                    <a:pt x="2778" y="481"/>
                    <a:pt x="2926" y="481"/>
                  </a:cubicBezTo>
                  <a:cubicBezTo>
                    <a:pt x="2944" y="481"/>
                    <a:pt x="2981" y="481"/>
                    <a:pt x="3000" y="481"/>
                  </a:cubicBezTo>
                  <a:cubicBezTo>
                    <a:pt x="3093" y="444"/>
                    <a:pt x="3148" y="389"/>
                    <a:pt x="3203" y="315"/>
                  </a:cubicBezTo>
                  <a:cubicBezTo>
                    <a:pt x="3259" y="241"/>
                    <a:pt x="3315" y="185"/>
                    <a:pt x="3389" y="148"/>
                  </a:cubicBezTo>
                  <a:cubicBezTo>
                    <a:pt x="3426" y="129"/>
                    <a:pt x="3463" y="129"/>
                    <a:pt x="3500" y="129"/>
                  </a:cubicBezTo>
                  <a:cubicBezTo>
                    <a:pt x="3611" y="129"/>
                    <a:pt x="3703" y="222"/>
                    <a:pt x="3796" y="296"/>
                  </a:cubicBezTo>
                  <a:cubicBezTo>
                    <a:pt x="3870" y="389"/>
                    <a:pt x="3963" y="481"/>
                    <a:pt x="4092" y="481"/>
                  </a:cubicBezTo>
                  <a:cubicBezTo>
                    <a:pt x="4130" y="481"/>
                    <a:pt x="4166" y="481"/>
                    <a:pt x="4204" y="444"/>
                  </a:cubicBezTo>
                  <a:cubicBezTo>
                    <a:pt x="4278" y="426"/>
                    <a:pt x="4333" y="352"/>
                    <a:pt x="4370" y="278"/>
                  </a:cubicBezTo>
                  <a:cubicBezTo>
                    <a:pt x="4444" y="185"/>
                    <a:pt x="4500" y="111"/>
                    <a:pt x="4611" y="74"/>
                  </a:cubicBezTo>
                  <a:cubicBezTo>
                    <a:pt x="4630" y="74"/>
                    <a:pt x="4648" y="74"/>
                    <a:pt x="4666" y="74"/>
                  </a:cubicBezTo>
                  <a:cubicBezTo>
                    <a:pt x="4778" y="74"/>
                    <a:pt x="4852" y="185"/>
                    <a:pt x="4926" y="278"/>
                  </a:cubicBezTo>
                  <a:cubicBezTo>
                    <a:pt x="4944" y="315"/>
                    <a:pt x="4944" y="333"/>
                    <a:pt x="4963" y="352"/>
                  </a:cubicBezTo>
                  <a:cubicBezTo>
                    <a:pt x="5037" y="463"/>
                    <a:pt x="5148" y="518"/>
                    <a:pt x="5241" y="518"/>
                  </a:cubicBezTo>
                  <a:cubicBezTo>
                    <a:pt x="5315" y="518"/>
                    <a:pt x="5370" y="481"/>
                    <a:pt x="5444" y="444"/>
                  </a:cubicBezTo>
                  <a:cubicBezTo>
                    <a:pt x="5481" y="389"/>
                    <a:pt x="5518" y="352"/>
                    <a:pt x="5537" y="296"/>
                  </a:cubicBezTo>
                  <a:cubicBezTo>
                    <a:pt x="5593" y="203"/>
                    <a:pt x="5648" y="111"/>
                    <a:pt x="5741" y="74"/>
                  </a:cubicBezTo>
                  <a:cubicBezTo>
                    <a:pt x="5777" y="74"/>
                    <a:pt x="5796" y="55"/>
                    <a:pt x="5833" y="55"/>
                  </a:cubicBezTo>
                  <a:cubicBezTo>
                    <a:pt x="5944" y="55"/>
                    <a:pt x="6018" y="167"/>
                    <a:pt x="6092" y="259"/>
                  </a:cubicBezTo>
                  <a:cubicBezTo>
                    <a:pt x="6111" y="296"/>
                    <a:pt x="6148" y="333"/>
                    <a:pt x="6166" y="370"/>
                  </a:cubicBezTo>
                  <a:cubicBezTo>
                    <a:pt x="6240" y="426"/>
                    <a:pt x="6314" y="463"/>
                    <a:pt x="6407" y="463"/>
                  </a:cubicBezTo>
                  <a:cubicBezTo>
                    <a:pt x="6462" y="463"/>
                    <a:pt x="6537" y="444"/>
                    <a:pt x="6574" y="407"/>
                  </a:cubicBezTo>
                  <a:cubicBezTo>
                    <a:pt x="6630" y="370"/>
                    <a:pt x="6666" y="315"/>
                    <a:pt x="6704" y="278"/>
                  </a:cubicBezTo>
                  <a:cubicBezTo>
                    <a:pt x="6778" y="167"/>
                    <a:pt x="6852" y="74"/>
                    <a:pt x="6981" y="74"/>
                  </a:cubicBezTo>
                  <a:lnTo>
                    <a:pt x="6981" y="74"/>
                  </a:lnTo>
                  <a:cubicBezTo>
                    <a:pt x="7111" y="74"/>
                    <a:pt x="7185" y="185"/>
                    <a:pt x="7259" y="278"/>
                  </a:cubicBezTo>
                  <a:cubicBezTo>
                    <a:pt x="7296" y="333"/>
                    <a:pt x="7333" y="389"/>
                    <a:pt x="7389" y="426"/>
                  </a:cubicBezTo>
                  <a:cubicBezTo>
                    <a:pt x="7444" y="481"/>
                    <a:pt x="7499" y="500"/>
                    <a:pt x="7555" y="500"/>
                  </a:cubicBezTo>
                  <a:cubicBezTo>
                    <a:pt x="7685" y="500"/>
                    <a:pt x="7796" y="370"/>
                    <a:pt x="7851" y="315"/>
                  </a:cubicBezTo>
                  <a:cubicBezTo>
                    <a:pt x="7870" y="296"/>
                    <a:pt x="7870" y="278"/>
                    <a:pt x="7889" y="278"/>
                  </a:cubicBezTo>
                  <a:cubicBezTo>
                    <a:pt x="7925" y="222"/>
                    <a:pt x="7981" y="167"/>
                    <a:pt x="8037" y="129"/>
                  </a:cubicBezTo>
                  <a:cubicBezTo>
                    <a:pt x="8074" y="129"/>
                    <a:pt x="8092" y="111"/>
                    <a:pt x="8129" y="111"/>
                  </a:cubicBezTo>
                  <a:cubicBezTo>
                    <a:pt x="8129" y="74"/>
                    <a:pt x="8129" y="74"/>
                    <a:pt x="8129" y="74"/>
                  </a:cubicBezTo>
                  <a:cubicBezTo>
                    <a:pt x="8000" y="74"/>
                    <a:pt x="7925" y="167"/>
                    <a:pt x="7851" y="24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 rot="10800000">
              <a:off x="5599822" y="696201"/>
              <a:ext cx="2114706" cy="154819"/>
            </a:xfrm>
            <a:custGeom>
              <a:rect b="b" l="l" r="r" t="t"/>
              <a:pathLst>
                <a:path extrusionOk="0" h="594" w="8130">
                  <a:moveTo>
                    <a:pt x="7907" y="241"/>
                  </a:moveTo>
                  <a:lnTo>
                    <a:pt x="7907" y="241"/>
                  </a:lnTo>
                  <a:cubicBezTo>
                    <a:pt x="7851" y="333"/>
                    <a:pt x="7815" y="426"/>
                    <a:pt x="7741" y="463"/>
                  </a:cubicBezTo>
                  <a:cubicBezTo>
                    <a:pt x="7685" y="500"/>
                    <a:pt x="7629" y="519"/>
                    <a:pt x="7574" y="519"/>
                  </a:cubicBezTo>
                  <a:cubicBezTo>
                    <a:pt x="7407" y="519"/>
                    <a:pt x="7296" y="352"/>
                    <a:pt x="7203" y="241"/>
                  </a:cubicBezTo>
                  <a:cubicBezTo>
                    <a:pt x="7148" y="148"/>
                    <a:pt x="7055" y="111"/>
                    <a:pt x="6963" y="111"/>
                  </a:cubicBezTo>
                  <a:cubicBezTo>
                    <a:pt x="6870" y="111"/>
                    <a:pt x="6778" y="148"/>
                    <a:pt x="6704" y="241"/>
                  </a:cubicBezTo>
                  <a:cubicBezTo>
                    <a:pt x="6685" y="259"/>
                    <a:pt x="6666" y="296"/>
                    <a:pt x="6648" y="315"/>
                  </a:cubicBezTo>
                  <a:cubicBezTo>
                    <a:pt x="6574" y="407"/>
                    <a:pt x="6500" y="519"/>
                    <a:pt x="6388" y="519"/>
                  </a:cubicBezTo>
                  <a:cubicBezTo>
                    <a:pt x="6333" y="519"/>
                    <a:pt x="6278" y="500"/>
                    <a:pt x="6222" y="444"/>
                  </a:cubicBezTo>
                  <a:cubicBezTo>
                    <a:pt x="6148" y="389"/>
                    <a:pt x="6111" y="315"/>
                    <a:pt x="6074" y="259"/>
                  </a:cubicBezTo>
                  <a:cubicBezTo>
                    <a:pt x="6037" y="185"/>
                    <a:pt x="6000" y="111"/>
                    <a:pt x="5944" y="74"/>
                  </a:cubicBezTo>
                  <a:cubicBezTo>
                    <a:pt x="5907" y="37"/>
                    <a:pt x="5870" y="18"/>
                    <a:pt x="5833" y="18"/>
                  </a:cubicBezTo>
                  <a:cubicBezTo>
                    <a:pt x="5722" y="18"/>
                    <a:pt x="5629" y="148"/>
                    <a:pt x="5555" y="259"/>
                  </a:cubicBezTo>
                  <a:cubicBezTo>
                    <a:pt x="5555" y="278"/>
                    <a:pt x="5555" y="278"/>
                    <a:pt x="5555" y="278"/>
                  </a:cubicBezTo>
                  <a:cubicBezTo>
                    <a:pt x="5481" y="389"/>
                    <a:pt x="5351" y="463"/>
                    <a:pt x="5241" y="463"/>
                  </a:cubicBezTo>
                  <a:cubicBezTo>
                    <a:pt x="5185" y="463"/>
                    <a:pt x="5148" y="463"/>
                    <a:pt x="5092" y="426"/>
                  </a:cubicBezTo>
                  <a:cubicBezTo>
                    <a:pt x="5018" y="370"/>
                    <a:pt x="4981" y="296"/>
                    <a:pt x="4944" y="222"/>
                  </a:cubicBezTo>
                  <a:cubicBezTo>
                    <a:pt x="4889" y="148"/>
                    <a:pt x="4852" y="74"/>
                    <a:pt x="4778" y="37"/>
                  </a:cubicBezTo>
                  <a:cubicBezTo>
                    <a:pt x="4740" y="18"/>
                    <a:pt x="4704" y="0"/>
                    <a:pt x="4666" y="0"/>
                  </a:cubicBezTo>
                  <a:cubicBezTo>
                    <a:pt x="4537" y="0"/>
                    <a:pt x="4444" y="148"/>
                    <a:pt x="4352" y="278"/>
                  </a:cubicBezTo>
                  <a:cubicBezTo>
                    <a:pt x="4278" y="389"/>
                    <a:pt x="4185" y="519"/>
                    <a:pt x="4092" y="519"/>
                  </a:cubicBezTo>
                  <a:lnTo>
                    <a:pt x="4092" y="519"/>
                  </a:lnTo>
                  <a:cubicBezTo>
                    <a:pt x="4037" y="519"/>
                    <a:pt x="4000" y="500"/>
                    <a:pt x="3963" y="444"/>
                  </a:cubicBezTo>
                  <a:cubicBezTo>
                    <a:pt x="3907" y="407"/>
                    <a:pt x="3870" y="352"/>
                    <a:pt x="3833" y="296"/>
                  </a:cubicBezTo>
                  <a:cubicBezTo>
                    <a:pt x="3796" y="222"/>
                    <a:pt x="3741" y="148"/>
                    <a:pt x="3667" y="92"/>
                  </a:cubicBezTo>
                  <a:cubicBezTo>
                    <a:pt x="3611" y="56"/>
                    <a:pt x="3555" y="37"/>
                    <a:pt x="3500" y="37"/>
                  </a:cubicBezTo>
                  <a:cubicBezTo>
                    <a:pt x="3407" y="37"/>
                    <a:pt x="3296" y="92"/>
                    <a:pt x="3222" y="167"/>
                  </a:cubicBezTo>
                  <a:cubicBezTo>
                    <a:pt x="3185" y="185"/>
                    <a:pt x="3167" y="241"/>
                    <a:pt x="3129" y="278"/>
                  </a:cubicBezTo>
                  <a:cubicBezTo>
                    <a:pt x="3074" y="370"/>
                    <a:pt x="3018" y="444"/>
                    <a:pt x="2907" y="444"/>
                  </a:cubicBezTo>
                  <a:cubicBezTo>
                    <a:pt x="2870" y="444"/>
                    <a:pt x="2852" y="444"/>
                    <a:pt x="2815" y="426"/>
                  </a:cubicBezTo>
                  <a:cubicBezTo>
                    <a:pt x="2722" y="407"/>
                    <a:pt x="2666" y="315"/>
                    <a:pt x="2611" y="222"/>
                  </a:cubicBezTo>
                  <a:cubicBezTo>
                    <a:pt x="2574" y="148"/>
                    <a:pt x="2518" y="56"/>
                    <a:pt x="2426" y="37"/>
                  </a:cubicBezTo>
                  <a:cubicBezTo>
                    <a:pt x="2407" y="18"/>
                    <a:pt x="2370" y="18"/>
                    <a:pt x="2333" y="18"/>
                  </a:cubicBezTo>
                  <a:cubicBezTo>
                    <a:pt x="2222" y="18"/>
                    <a:pt x="2092" y="92"/>
                    <a:pt x="2000" y="222"/>
                  </a:cubicBezTo>
                  <a:cubicBezTo>
                    <a:pt x="1981" y="241"/>
                    <a:pt x="1963" y="278"/>
                    <a:pt x="1944" y="296"/>
                  </a:cubicBezTo>
                  <a:cubicBezTo>
                    <a:pt x="1907" y="389"/>
                    <a:pt x="1833" y="481"/>
                    <a:pt x="1759" y="481"/>
                  </a:cubicBezTo>
                  <a:cubicBezTo>
                    <a:pt x="1722" y="481"/>
                    <a:pt x="1685" y="463"/>
                    <a:pt x="1648" y="426"/>
                  </a:cubicBezTo>
                  <a:cubicBezTo>
                    <a:pt x="1593" y="389"/>
                    <a:pt x="1555" y="315"/>
                    <a:pt x="1519" y="259"/>
                  </a:cubicBezTo>
                  <a:cubicBezTo>
                    <a:pt x="1463" y="167"/>
                    <a:pt x="1407" y="74"/>
                    <a:pt x="1259" y="37"/>
                  </a:cubicBezTo>
                  <a:cubicBezTo>
                    <a:pt x="1241" y="37"/>
                    <a:pt x="1203" y="18"/>
                    <a:pt x="1185" y="18"/>
                  </a:cubicBezTo>
                  <a:cubicBezTo>
                    <a:pt x="1074" y="18"/>
                    <a:pt x="981" y="92"/>
                    <a:pt x="889" y="222"/>
                  </a:cubicBezTo>
                  <a:cubicBezTo>
                    <a:pt x="796" y="333"/>
                    <a:pt x="704" y="463"/>
                    <a:pt x="592" y="463"/>
                  </a:cubicBezTo>
                  <a:cubicBezTo>
                    <a:pt x="537" y="463"/>
                    <a:pt x="463" y="426"/>
                    <a:pt x="408" y="352"/>
                  </a:cubicBezTo>
                  <a:cubicBezTo>
                    <a:pt x="370" y="315"/>
                    <a:pt x="352" y="278"/>
                    <a:pt x="315" y="241"/>
                  </a:cubicBezTo>
                  <a:cubicBezTo>
                    <a:pt x="240" y="130"/>
                    <a:pt x="148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" y="74"/>
                    <a:pt x="111" y="111"/>
                    <a:pt x="166" y="130"/>
                  </a:cubicBezTo>
                  <a:cubicBezTo>
                    <a:pt x="222" y="167"/>
                    <a:pt x="259" y="241"/>
                    <a:pt x="296" y="296"/>
                  </a:cubicBezTo>
                  <a:cubicBezTo>
                    <a:pt x="315" y="315"/>
                    <a:pt x="334" y="352"/>
                    <a:pt x="370" y="389"/>
                  </a:cubicBezTo>
                  <a:cubicBezTo>
                    <a:pt x="444" y="463"/>
                    <a:pt x="518" y="519"/>
                    <a:pt x="611" y="519"/>
                  </a:cubicBezTo>
                  <a:cubicBezTo>
                    <a:pt x="704" y="519"/>
                    <a:pt x="796" y="463"/>
                    <a:pt x="870" y="352"/>
                  </a:cubicBezTo>
                  <a:cubicBezTo>
                    <a:pt x="963" y="204"/>
                    <a:pt x="1074" y="92"/>
                    <a:pt x="1203" y="92"/>
                  </a:cubicBezTo>
                  <a:cubicBezTo>
                    <a:pt x="1259" y="92"/>
                    <a:pt x="1333" y="130"/>
                    <a:pt x="1407" y="185"/>
                  </a:cubicBezTo>
                  <a:cubicBezTo>
                    <a:pt x="1445" y="222"/>
                    <a:pt x="1463" y="278"/>
                    <a:pt x="1500" y="333"/>
                  </a:cubicBezTo>
                  <a:cubicBezTo>
                    <a:pt x="1574" y="444"/>
                    <a:pt x="1648" y="555"/>
                    <a:pt x="1759" y="555"/>
                  </a:cubicBezTo>
                  <a:cubicBezTo>
                    <a:pt x="1796" y="555"/>
                    <a:pt x="1833" y="537"/>
                    <a:pt x="1870" y="500"/>
                  </a:cubicBezTo>
                  <a:cubicBezTo>
                    <a:pt x="1944" y="463"/>
                    <a:pt x="1981" y="389"/>
                    <a:pt x="2018" y="315"/>
                  </a:cubicBezTo>
                  <a:cubicBezTo>
                    <a:pt x="2074" y="204"/>
                    <a:pt x="2148" y="92"/>
                    <a:pt x="2296" y="74"/>
                  </a:cubicBezTo>
                  <a:cubicBezTo>
                    <a:pt x="2314" y="74"/>
                    <a:pt x="2314" y="74"/>
                    <a:pt x="2333" y="74"/>
                  </a:cubicBezTo>
                  <a:cubicBezTo>
                    <a:pt x="2444" y="74"/>
                    <a:pt x="2518" y="185"/>
                    <a:pt x="2592" y="296"/>
                  </a:cubicBezTo>
                  <a:cubicBezTo>
                    <a:pt x="2630" y="352"/>
                    <a:pt x="2666" y="407"/>
                    <a:pt x="2722" y="444"/>
                  </a:cubicBezTo>
                  <a:cubicBezTo>
                    <a:pt x="2778" y="500"/>
                    <a:pt x="2833" y="519"/>
                    <a:pt x="2889" y="519"/>
                  </a:cubicBezTo>
                  <a:cubicBezTo>
                    <a:pt x="3000" y="519"/>
                    <a:pt x="3093" y="463"/>
                    <a:pt x="3167" y="333"/>
                  </a:cubicBezTo>
                  <a:cubicBezTo>
                    <a:pt x="3277" y="185"/>
                    <a:pt x="3389" y="111"/>
                    <a:pt x="3500" y="111"/>
                  </a:cubicBezTo>
                  <a:cubicBezTo>
                    <a:pt x="3537" y="111"/>
                    <a:pt x="3593" y="130"/>
                    <a:pt x="3629" y="148"/>
                  </a:cubicBezTo>
                  <a:cubicBezTo>
                    <a:pt x="3703" y="204"/>
                    <a:pt x="3759" y="278"/>
                    <a:pt x="3796" y="352"/>
                  </a:cubicBezTo>
                  <a:cubicBezTo>
                    <a:pt x="3833" y="407"/>
                    <a:pt x="3870" y="463"/>
                    <a:pt x="3907" y="519"/>
                  </a:cubicBezTo>
                  <a:cubicBezTo>
                    <a:pt x="3963" y="555"/>
                    <a:pt x="4018" y="574"/>
                    <a:pt x="4074" y="574"/>
                  </a:cubicBezTo>
                  <a:cubicBezTo>
                    <a:pt x="4222" y="574"/>
                    <a:pt x="4333" y="444"/>
                    <a:pt x="4370" y="370"/>
                  </a:cubicBezTo>
                  <a:cubicBezTo>
                    <a:pt x="4388" y="352"/>
                    <a:pt x="4407" y="333"/>
                    <a:pt x="4426" y="296"/>
                  </a:cubicBezTo>
                  <a:cubicBezTo>
                    <a:pt x="4500" y="204"/>
                    <a:pt x="4574" y="74"/>
                    <a:pt x="4666" y="74"/>
                  </a:cubicBezTo>
                  <a:cubicBezTo>
                    <a:pt x="4722" y="74"/>
                    <a:pt x="4759" y="111"/>
                    <a:pt x="4815" y="167"/>
                  </a:cubicBezTo>
                  <a:cubicBezTo>
                    <a:pt x="4852" y="204"/>
                    <a:pt x="4870" y="241"/>
                    <a:pt x="4907" y="296"/>
                  </a:cubicBezTo>
                  <a:cubicBezTo>
                    <a:pt x="4963" y="389"/>
                    <a:pt x="5037" y="481"/>
                    <a:pt x="5148" y="519"/>
                  </a:cubicBezTo>
                  <a:cubicBezTo>
                    <a:pt x="5185" y="537"/>
                    <a:pt x="5222" y="537"/>
                    <a:pt x="5241" y="537"/>
                  </a:cubicBezTo>
                  <a:cubicBezTo>
                    <a:pt x="5389" y="537"/>
                    <a:pt x="5518" y="444"/>
                    <a:pt x="5611" y="296"/>
                  </a:cubicBezTo>
                  <a:cubicBezTo>
                    <a:pt x="5667" y="204"/>
                    <a:pt x="5741" y="92"/>
                    <a:pt x="5833" y="92"/>
                  </a:cubicBezTo>
                  <a:cubicBezTo>
                    <a:pt x="5870" y="92"/>
                    <a:pt x="5926" y="130"/>
                    <a:pt x="5981" y="204"/>
                  </a:cubicBezTo>
                  <a:cubicBezTo>
                    <a:pt x="5981" y="222"/>
                    <a:pt x="5981" y="241"/>
                    <a:pt x="6000" y="259"/>
                  </a:cubicBezTo>
                  <a:cubicBezTo>
                    <a:pt x="6074" y="389"/>
                    <a:pt x="6148" y="519"/>
                    <a:pt x="6296" y="574"/>
                  </a:cubicBezTo>
                  <a:cubicBezTo>
                    <a:pt x="6333" y="574"/>
                    <a:pt x="6370" y="593"/>
                    <a:pt x="6388" y="593"/>
                  </a:cubicBezTo>
                  <a:cubicBezTo>
                    <a:pt x="6537" y="593"/>
                    <a:pt x="6611" y="463"/>
                    <a:pt x="6704" y="352"/>
                  </a:cubicBezTo>
                  <a:cubicBezTo>
                    <a:pt x="6722" y="333"/>
                    <a:pt x="6722" y="333"/>
                    <a:pt x="6722" y="333"/>
                  </a:cubicBezTo>
                  <a:cubicBezTo>
                    <a:pt x="6796" y="222"/>
                    <a:pt x="6888" y="167"/>
                    <a:pt x="6981" y="167"/>
                  </a:cubicBezTo>
                  <a:cubicBezTo>
                    <a:pt x="7037" y="167"/>
                    <a:pt x="7092" y="185"/>
                    <a:pt x="7129" y="241"/>
                  </a:cubicBezTo>
                  <a:cubicBezTo>
                    <a:pt x="7166" y="278"/>
                    <a:pt x="7203" y="315"/>
                    <a:pt x="7222" y="352"/>
                  </a:cubicBezTo>
                  <a:cubicBezTo>
                    <a:pt x="7296" y="463"/>
                    <a:pt x="7370" y="555"/>
                    <a:pt x="7537" y="574"/>
                  </a:cubicBezTo>
                  <a:cubicBezTo>
                    <a:pt x="7537" y="574"/>
                    <a:pt x="7555" y="574"/>
                    <a:pt x="7574" y="574"/>
                  </a:cubicBezTo>
                  <a:cubicBezTo>
                    <a:pt x="7759" y="574"/>
                    <a:pt x="7889" y="444"/>
                    <a:pt x="7963" y="315"/>
                  </a:cubicBezTo>
                  <a:cubicBezTo>
                    <a:pt x="7963" y="296"/>
                    <a:pt x="7981" y="278"/>
                    <a:pt x="7981" y="259"/>
                  </a:cubicBezTo>
                  <a:cubicBezTo>
                    <a:pt x="8000" y="204"/>
                    <a:pt x="8037" y="148"/>
                    <a:pt x="8074" y="111"/>
                  </a:cubicBezTo>
                  <a:cubicBezTo>
                    <a:pt x="8092" y="92"/>
                    <a:pt x="8111" y="74"/>
                    <a:pt x="8129" y="74"/>
                  </a:cubicBezTo>
                  <a:cubicBezTo>
                    <a:pt x="8129" y="0"/>
                    <a:pt x="8129" y="0"/>
                    <a:pt x="8129" y="0"/>
                  </a:cubicBezTo>
                  <a:cubicBezTo>
                    <a:pt x="8018" y="0"/>
                    <a:pt x="7963" y="130"/>
                    <a:pt x="7907" y="24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9"/>
            <p:cNvSpPr/>
            <p:nvPr/>
          </p:nvSpPr>
          <p:spPr>
            <a:xfrm rot="10800000">
              <a:off x="5599822" y="387711"/>
              <a:ext cx="2114706" cy="154818"/>
            </a:xfrm>
            <a:custGeom>
              <a:rect b="b" l="l" r="r" t="t"/>
              <a:pathLst>
                <a:path extrusionOk="0" h="594" w="8130">
                  <a:moveTo>
                    <a:pt x="7555" y="445"/>
                  </a:moveTo>
                  <a:lnTo>
                    <a:pt x="7555" y="445"/>
                  </a:lnTo>
                  <a:cubicBezTo>
                    <a:pt x="7499" y="445"/>
                    <a:pt x="7444" y="426"/>
                    <a:pt x="7389" y="371"/>
                  </a:cubicBezTo>
                  <a:cubicBezTo>
                    <a:pt x="7351" y="333"/>
                    <a:pt x="7315" y="278"/>
                    <a:pt x="7277" y="222"/>
                  </a:cubicBezTo>
                  <a:cubicBezTo>
                    <a:pt x="7185" y="130"/>
                    <a:pt x="7129" y="37"/>
                    <a:pt x="6981" y="37"/>
                  </a:cubicBezTo>
                  <a:cubicBezTo>
                    <a:pt x="6963" y="37"/>
                    <a:pt x="6963" y="37"/>
                    <a:pt x="6944" y="37"/>
                  </a:cubicBezTo>
                  <a:cubicBezTo>
                    <a:pt x="6814" y="37"/>
                    <a:pt x="6759" y="130"/>
                    <a:pt x="6685" y="222"/>
                  </a:cubicBezTo>
                  <a:cubicBezTo>
                    <a:pt x="6630" y="296"/>
                    <a:pt x="6574" y="371"/>
                    <a:pt x="6481" y="389"/>
                  </a:cubicBezTo>
                  <a:cubicBezTo>
                    <a:pt x="6444" y="407"/>
                    <a:pt x="6426" y="407"/>
                    <a:pt x="6407" y="407"/>
                  </a:cubicBezTo>
                  <a:cubicBezTo>
                    <a:pt x="6278" y="407"/>
                    <a:pt x="6203" y="315"/>
                    <a:pt x="6129" y="204"/>
                  </a:cubicBezTo>
                  <a:cubicBezTo>
                    <a:pt x="6111" y="167"/>
                    <a:pt x="6074" y="130"/>
                    <a:pt x="6055" y="111"/>
                  </a:cubicBezTo>
                  <a:cubicBezTo>
                    <a:pt x="5981" y="37"/>
                    <a:pt x="5907" y="0"/>
                    <a:pt x="5815" y="0"/>
                  </a:cubicBezTo>
                  <a:cubicBezTo>
                    <a:pt x="5741" y="0"/>
                    <a:pt x="5667" y="37"/>
                    <a:pt x="5611" y="93"/>
                  </a:cubicBezTo>
                  <a:cubicBezTo>
                    <a:pt x="5574" y="130"/>
                    <a:pt x="5555" y="185"/>
                    <a:pt x="5518" y="241"/>
                  </a:cubicBezTo>
                  <a:cubicBezTo>
                    <a:pt x="5444" y="371"/>
                    <a:pt x="5370" y="500"/>
                    <a:pt x="5241" y="500"/>
                  </a:cubicBezTo>
                  <a:cubicBezTo>
                    <a:pt x="5111" y="500"/>
                    <a:pt x="5037" y="371"/>
                    <a:pt x="4963" y="278"/>
                  </a:cubicBezTo>
                  <a:cubicBezTo>
                    <a:pt x="4944" y="241"/>
                    <a:pt x="4926" y="204"/>
                    <a:pt x="4889" y="167"/>
                  </a:cubicBezTo>
                  <a:cubicBezTo>
                    <a:pt x="4833" y="93"/>
                    <a:pt x="4740" y="37"/>
                    <a:pt x="4648" y="37"/>
                  </a:cubicBezTo>
                  <a:cubicBezTo>
                    <a:pt x="4574" y="37"/>
                    <a:pt x="4518" y="74"/>
                    <a:pt x="4463" y="111"/>
                  </a:cubicBezTo>
                  <a:cubicBezTo>
                    <a:pt x="4407" y="148"/>
                    <a:pt x="4370" y="204"/>
                    <a:pt x="4352" y="241"/>
                  </a:cubicBezTo>
                  <a:cubicBezTo>
                    <a:pt x="4278" y="333"/>
                    <a:pt x="4204" y="426"/>
                    <a:pt x="4074" y="426"/>
                  </a:cubicBezTo>
                  <a:lnTo>
                    <a:pt x="4055" y="426"/>
                  </a:lnTo>
                  <a:cubicBezTo>
                    <a:pt x="3944" y="426"/>
                    <a:pt x="3870" y="352"/>
                    <a:pt x="3815" y="278"/>
                  </a:cubicBezTo>
                  <a:cubicBezTo>
                    <a:pt x="3778" y="241"/>
                    <a:pt x="3759" y="222"/>
                    <a:pt x="3722" y="185"/>
                  </a:cubicBezTo>
                  <a:cubicBezTo>
                    <a:pt x="3648" y="148"/>
                    <a:pt x="3574" y="111"/>
                    <a:pt x="3500" y="111"/>
                  </a:cubicBezTo>
                  <a:cubicBezTo>
                    <a:pt x="3426" y="111"/>
                    <a:pt x="3333" y="148"/>
                    <a:pt x="3277" y="204"/>
                  </a:cubicBezTo>
                  <a:cubicBezTo>
                    <a:pt x="3241" y="222"/>
                    <a:pt x="3203" y="259"/>
                    <a:pt x="3167" y="296"/>
                  </a:cubicBezTo>
                  <a:cubicBezTo>
                    <a:pt x="3093" y="389"/>
                    <a:pt x="3018" y="481"/>
                    <a:pt x="2907" y="481"/>
                  </a:cubicBezTo>
                  <a:cubicBezTo>
                    <a:pt x="2870" y="481"/>
                    <a:pt x="2833" y="463"/>
                    <a:pt x="2796" y="445"/>
                  </a:cubicBezTo>
                  <a:cubicBezTo>
                    <a:pt x="2722" y="407"/>
                    <a:pt x="2685" y="333"/>
                    <a:pt x="2630" y="278"/>
                  </a:cubicBezTo>
                  <a:cubicBezTo>
                    <a:pt x="2574" y="204"/>
                    <a:pt x="2518" y="130"/>
                    <a:pt x="2426" y="93"/>
                  </a:cubicBezTo>
                  <a:cubicBezTo>
                    <a:pt x="2389" y="93"/>
                    <a:pt x="2370" y="93"/>
                    <a:pt x="2352" y="93"/>
                  </a:cubicBezTo>
                  <a:cubicBezTo>
                    <a:pt x="2222" y="93"/>
                    <a:pt x="2130" y="204"/>
                    <a:pt x="2037" y="315"/>
                  </a:cubicBezTo>
                  <a:cubicBezTo>
                    <a:pt x="1944" y="426"/>
                    <a:pt x="1870" y="519"/>
                    <a:pt x="1759" y="519"/>
                  </a:cubicBezTo>
                  <a:cubicBezTo>
                    <a:pt x="1704" y="519"/>
                    <a:pt x="1667" y="500"/>
                    <a:pt x="1629" y="481"/>
                  </a:cubicBezTo>
                  <a:cubicBezTo>
                    <a:pt x="1555" y="445"/>
                    <a:pt x="1519" y="371"/>
                    <a:pt x="1463" y="315"/>
                  </a:cubicBezTo>
                  <a:cubicBezTo>
                    <a:pt x="1407" y="222"/>
                    <a:pt x="1333" y="148"/>
                    <a:pt x="1222" y="130"/>
                  </a:cubicBezTo>
                  <a:cubicBezTo>
                    <a:pt x="1203" y="130"/>
                    <a:pt x="1185" y="130"/>
                    <a:pt x="1167" y="130"/>
                  </a:cubicBezTo>
                  <a:cubicBezTo>
                    <a:pt x="1037" y="130"/>
                    <a:pt x="944" y="222"/>
                    <a:pt x="852" y="352"/>
                  </a:cubicBezTo>
                  <a:cubicBezTo>
                    <a:pt x="852" y="352"/>
                    <a:pt x="852" y="371"/>
                    <a:pt x="833" y="371"/>
                  </a:cubicBezTo>
                  <a:cubicBezTo>
                    <a:pt x="759" y="481"/>
                    <a:pt x="667" y="519"/>
                    <a:pt x="592" y="519"/>
                  </a:cubicBezTo>
                  <a:cubicBezTo>
                    <a:pt x="537" y="519"/>
                    <a:pt x="482" y="500"/>
                    <a:pt x="426" y="463"/>
                  </a:cubicBezTo>
                  <a:cubicBezTo>
                    <a:pt x="389" y="426"/>
                    <a:pt x="352" y="371"/>
                    <a:pt x="315" y="315"/>
                  </a:cubicBezTo>
                  <a:cubicBezTo>
                    <a:pt x="222" y="204"/>
                    <a:pt x="148" y="93"/>
                    <a:pt x="0" y="9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48" y="148"/>
                    <a:pt x="315" y="407"/>
                    <a:pt x="352" y="445"/>
                  </a:cubicBezTo>
                  <a:cubicBezTo>
                    <a:pt x="408" y="537"/>
                    <a:pt x="482" y="593"/>
                    <a:pt x="574" y="593"/>
                  </a:cubicBezTo>
                  <a:cubicBezTo>
                    <a:pt x="667" y="593"/>
                    <a:pt x="778" y="537"/>
                    <a:pt x="852" y="445"/>
                  </a:cubicBezTo>
                  <a:cubicBezTo>
                    <a:pt x="870" y="426"/>
                    <a:pt x="889" y="407"/>
                    <a:pt x="907" y="389"/>
                  </a:cubicBezTo>
                  <a:cubicBezTo>
                    <a:pt x="981" y="278"/>
                    <a:pt x="1055" y="185"/>
                    <a:pt x="1185" y="185"/>
                  </a:cubicBezTo>
                  <a:cubicBezTo>
                    <a:pt x="1203" y="185"/>
                    <a:pt x="1241" y="185"/>
                    <a:pt x="1277" y="204"/>
                  </a:cubicBezTo>
                  <a:cubicBezTo>
                    <a:pt x="1371" y="241"/>
                    <a:pt x="1426" y="315"/>
                    <a:pt x="1463" y="389"/>
                  </a:cubicBezTo>
                  <a:cubicBezTo>
                    <a:pt x="1537" y="481"/>
                    <a:pt x="1611" y="574"/>
                    <a:pt x="1741" y="574"/>
                  </a:cubicBezTo>
                  <a:lnTo>
                    <a:pt x="1759" y="574"/>
                  </a:lnTo>
                  <a:cubicBezTo>
                    <a:pt x="1907" y="574"/>
                    <a:pt x="1981" y="481"/>
                    <a:pt x="2056" y="371"/>
                  </a:cubicBezTo>
                  <a:cubicBezTo>
                    <a:pt x="2092" y="315"/>
                    <a:pt x="2130" y="278"/>
                    <a:pt x="2166" y="222"/>
                  </a:cubicBezTo>
                  <a:cubicBezTo>
                    <a:pt x="2222" y="185"/>
                    <a:pt x="2278" y="148"/>
                    <a:pt x="2333" y="148"/>
                  </a:cubicBezTo>
                  <a:cubicBezTo>
                    <a:pt x="2426" y="148"/>
                    <a:pt x="2500" y="204"/>
                    <a:pt x="2592" y="315"/>
                  </a:cubicBezTo>
                  <a:cubicBezTo>
                    <a:pt x="2685" y="426"/>
                    <a:pt x="2778" y="537"/>
                    <a:pt x="2926" y="537"/>
                  </a:cubicBezTo>
                  <a:cubicBezTo>
                    <a:pt x="2944" y="537"/>
                    <a:pt x="2963" y="537"/>
                    <a:pt x="3000" y="537"/>
                  </a:cubicBezTo>
                  <a:cubicBezTo>
                    <a:pt x="3093" y="519"/>
                    <a:pt x="3148" y="445"/>
                    <a:pt x="3203" y="371"/>
                  </a:cubicBezTo>
                  <a:cubicBezTo>
                    <a:pt x="3259" y="296"/>
                    <a:pt x="3315" y="222"/>
                    <a:pt x="3389" y="204"/>
                  </a:cubicBezTo>
                  <a:cubicBezTo>
                    <a:pt x="3426" y="185"/>
                    <a:pt x="3463" y="185"/>
                    <a:pt x="3500" y="185"/>
                  </a:cubicBezTo>
                  <a:cubicBezTo>
                    <a:pt x="3611" y="185"/>
                    <a:pt x="3703" y="259"/>
                    <a:pt x="3796" y="352"/>
                  </a:cubicBezTo>
                  <a:cubicBezTo>
                    <a:pt x="3889" y="426"/>
                    <a:pt x="3963" y="500"/>
                    <a:pt x="4092" y="500"/>
                  </a:cubicBezTo>
                  <a:cubicBezTo>
                    <a:pt x="4130" y="500"/>
                    <a:pt x="4166" y="500"/>
                    <a:pt x="4222" y="463"/>
                  </a:cubicBezTo>
                  <a:cubicBezTo>
                    <a:pt x="4278" y="445"/>
                    <a:pt x="4333" y="371"/>
                    <a:pt x="4370" y="315"/>
                  </a:cubicBezTo>
                  <a:cubicBezTo>
                    <a:pt x="4444" y="204"/>
                    <a:pt x="4537" y="111"/>
                    <a:pt x="4648" y="111"/>
                  </a:cubicBezTo>
                  <a:cubicBezTo>
                    <a:pt x="4666" y="111"/>
                    <a:pt x="4666" y="111"/>
                    <a:pt x="4666" y="111"/>
                  </a:cubicBezTo>
                  <a:cubicBezTo>
                    <a:pt x="4796" y="130"/>
                    <a:pt x="4870" y="241"/>
                    <a:pt x="4926" y="333"/>
                  </a:cubicBezTo>
                  <a:cubicBezTo>
                    <a:pt x="4981" y="407"/>
                    <a:pt x="5018" y="463"/>
                    <a:pt x="5074" y="500"/>
                  </a:cubicBezTo>
                  <a:cubicBezTo>
                    <a:pt x="5129" y="555"/>
                    <a:pt x="5185" y="574"/>
                    <a:pt x="5241" y="574"/>
                  </a:cubicBezTo>
                  <a:cubicBezTo>
                    <a:pt x="5351" y="574"/>
                    <a:pt x="5444" y="445"/>
                    <a:pt x="5537" y="315"/>
                  </a:cubicBezTo>
                  <a:cubicBezTo>
                    <a:pt x="5611" y="185"/>
                    <a:pt x="5703" y="74"/>
                    <a:pt x="5833" y="74"/>
                  </a:cubicBezTo>
                  <a:cubicBezTo>
                    <a:pt x="5852" y="74"/>
                    <a:pt x="5889" y="74"/>
                    <a:pt x="5926" y="93"/>
                  </a:cubicBezTo>
                  <a:cubicBezTo>
                    <a:pt x="6000" y="130"/>
                    <a:pt x="6055" y="204"/>
                    <a:pt x="6111" y="278"/>
                  </a:cubicBezTo>
                  <a:cubicBezTo>
                    <a:pt x="6185" y="371"/>
                    <a:pt x="6240" y="463"/>
                    <a:pt x="6370" y="463"/>
                  </a:cubicBezTo>
                  <a:cubicBezTo>
                    <a:pt x="6388" y="463"/>
                    <a:pt x="6388" y="463"/>
                    <a:pt x="6407" y="463"/>
                  </a:cubicBezTo>
                  <a:cubicBezTo>
                    <a:pt x="6537" y="463"/>
                    <a:pt x="6611" y="389"/>
                    <a:pt x="6685" y="296"/>
                  </a:cubicBezTo>
                  <a:cubicBezTo>
                    <a:pt x="6722" y="241"/>
                    <a:pt x="6759" y="204"/>
                    <a:pt x="6814" y="148"/>
                  </a:cubicBezTo>
                  <a:cubicBezTo>
                    <a:pt x="6870" y="111"/>
                    <a:pt x="6926" y="93"/>
                    <a:pt x="6963" y="93"/>
                  </a:cubicBezTo>
                  <a:cubicBezTo>
                    <a:pt x="7074" y="93"/>
                    <a:pt x="7166" y="185"/>
                    <a:pt x="7259" y="296"/>
                  </a:cubicBezTo>
                  <a:cubicBezTo>
                    <a:pt x="7351" y="389"/>
                    <a:pt x="7444" y="500"/>
                    <a:pt x="7574" y="500"/>
                  </a:cubicBezTo>
                  <a:lnTo>
                    <a:pt x="7574" y="500"/>
                  </a:lnTo>
                  <a:cubicBezTo>
                    <a:pt x="7685" y="500"/>
                    <a:pt x="7759" y="426"/>
                    <a:pt x="7851" y="333"/>
                  </a:cubicBezTo>
                  <a:cubicBezTo>
                    <a:pt x="7907" y="278"/>
                    <a:pt x="7963" y="204"/>
                    <a:pt x="8037" y="167"/>
                  </a:cubicBezTo>
                  <a:cubicBezTo>
                    <a:pt x="8055" y="167"/>
                    <a:pt x="8092" y="148"/>
                    <a:pt x="8129" y="148"/>
                  </a:cubicBezTo>
                  <a:cubicBezTo>
                    <a:pt x="8129" y="93"/>
                    <a:pt x="8129" y="93"/>
                    <a:pt x="8129" y="93"/>
                  </a:cubicBezTo>
                  <a:cubicBezTo>
                    <a:pt x="8037" y="93"/>
                    <a:pt x="7944" y="185"/>
                    <a:pt x="7851" y="278"/>
                  </a:cubicBezTo>
                  <a:cubicBezTo>
                    <a:pt x="7759" y="352"/>
                    <a:pt x="7667" y="445"/>
                    <a:pt x="7555" y="44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9"/>
            <p:cNvSpPr/>
            <p:nvPr/>
          </p:nvSpPr>
          <p:spPr>
            <a:xfrm rot="10800000">
              <a:off x="5599822" y="95276"/>
              <a:ext cx="2114706" cy="149084"/>
            </a:xfrm>
            <a:custGeom>
              <a:rect b="b" l="l" r="r" t="t"/>
              <a:pathLst>
                <a:path extrusionOk="0" h="575" w="8130">
                  <a:moveTo>
                    <a:pt x="7592" y="389"/>
                  </a:moveTo>
                  <a:lnTo>
                    <a:pt x="7592" y="389"/>
                  </a:lnTo>
                  <a:cubicBezTo>
                    <a:pt x="7592" y="389"/>
                    <a:pt x="7574" y="389"/>
                    <a:pt x="7555" y="389"/>
                  </a:cubicBezTo>
                  <a:cubicBezTo>
                    <a:pt x="7425" y="389"/>
                    <a:pt x="7351" y="315"/>
                    <a:pt x="7277" y="222"/>
                  </a:cubicBezTo>
                  <a:cubicBezTo>
                    <a:pt x="7240" y="167"/>
                    <a:pt x="7203" y="130"/>
                    <a:pt x="7129" y="93"/>
                  </a:cubicBezTo>
                  <a:cubicBezTo>
                    <a:pt x="7092" y="56"/>
                    <a:pt x="7037" y="37"/>
                    <a:pt x="6981" y="37"/>
                  </a:cubicBezTo>
                  <a:cubicBezTo>
                    <a:pt x="6870" y="37"/>
                    <a:pt x="6778" y="130"/>
                    <a:pt x="6704" y="204"/>
                  </a:cubicBezTo>
                  <a:cubicBezTo>
                    <a:pt x="6611" y="296"/>
                    <a:pt x="6518" y="389"/>
                    <a:pt x="6407" y="389"/>
                  </a:cubicBezTo>
                  <a:cubicBezTo>
                    <a:pt x="6370" y="389"/>
                    <a:pt x="6352" y="389"/>
                    <a:pt x="6314" y="370"/>
                  </a:cubicBezTo>
                  <a:cubicBezTo>
                    <a:pt x="6222" y="334"/>
                    <a:pt x="6166" y="260"/>
                    <a:pt x="6111" y="185"/>
                  </a:cubicBezTo>
                  <a:cubicBezTo>
                    <a:pt x="6055" y="111"/>
                    <a:pt x="6018" y="56"/>
                    <a:pt x="5926" y="19"/>
                  </a:cubicBezTo>
                  <a:cubicBezTo>
                    <a:pt x="5889" y="0"/>
                    <a:pt x="5852" y="0"/>
                    <a:pt x="5833" y="0"/>
                  </a:cubicBezTo>
                  <a:cubicBezTo>
                    <a:pt x="5722" y="0"/>
                    <a:pt x="5629" y="56"/>
                    <a:pt x="5537" y="185"/>
                  </a:cubicBezTo>
                  <a:cubicBezTo>
                    <a:pt x="5537" y="204"/>
                    <a:pt x="5518" y="241"/>
                    <a:pt x="5500" y="260"/>
                  </a:cubicBezTo>
                  <a:cubicBezTo>
                    <a:pt x="5444" y="370"/>
                    <a:pt x="5370" y="500"/>
                    <a:pt x="5241" y="500"/>
                  </a:cubicBezTo>
                  <a:cubicBezTo>
                    <a:pt x="5222" y="500"/>
                    <a:pt x="5185" y="500"/>
                    <a:pt x="5166" y="482"/>
                  </a:cubicBezTo>
                  <a:cubicBezTo>
                    <a:pt x="5074" y="444"/>
                    <a:pt x="5018" y="352"/>
                    <a:pt x="4963" y="260"/>
                  </a:cubicBezTo>
                  <a:cubicBezTo>
                    <a:pt x="4926" y="204"/>
                    <a:pt x="4889" y="130"/>
                    <a:pt x="4833" y="93"/>
                  </a:cubicBezTo>
                  <a:cubicBezTo>
                    <a:pt x="4759" y="37"/>
                    <a:pt x="4704" y="19"/>
                    <a:pt x="4666" y="19"/>
                  </a:cubicBezTo>
                  <a:cubicBezTo>
                    <a:pt x="4556" y="19"/>
                    <a:pt x="4463" y="111"/>
                    <a:pt x="4388" y="204"/>
                  </a:cubicBezTo>
                  <a:cubicBezTo>
                    <a:pt x="4296" y="296"/>
                    <a:pt x="4185" y="389"/>
                    <a:pt x="4055" y="389"/>
                  </a:cubicBezTo>
                  <a:cubicBezTo>
                    <a:pt x="3944" y="389"/>
                    <a:pt x="3870" y="334"/>
                    <a:pt x="3796" y="278"/>
                  </a:cubicBezTo>
                  <a:cubicBezTo>
                    <a:pt x="3741" y="222"/>
                    <a:pt x="3685" y="167"/>
                    <a:pt x="3611" y="148"/>
                  </a:cubicBezTo>
                  <a:cubicBezTo>
                    <a:pt x="3574" y="148"/>
                    <a:pt x="3537" y="148"/>
                    <a:pt x="3500" y="148"/>
                  </a:cubicBezTo>
                  <a:cubicBezTo>
                    <a:pt x="3389" y="148"/>
                    <a:pt x="3296" y="204"/>
                    <a:pt x="3203" y="278"/>
                  </a:cubicBezTo>
                  <a:cubicBezTo>
                    <a:pt x="3167" y="315"/>
                    <a:pt x="3148" y="334"/>
                    <a:pt x="3111" y="352"/>
                  </a:cubicBezTo>
                  <a:cubicBezTo>
                    <a:pt x="3055" y="389"/>
                    <a:pt x="3000" y="426"/>
                    <a:pt x="2944" y="426"/>
                  </a:cubicBezTo>
                  <a:cubicBezTo>
                    <a:pt x="2833" y="426"/>
                    <a:pt x="2741" y="334"/>
                    <a:pt x="2648" y="241"/>
                  </a:cubicBezTo>
                  <a:cubicBezTo>
                    <a:pt x="2556" y="148"/>
                    <a:pt x="2463" y="56"/>
                    <a:pt x="2352" y="56"/>
                  </a:cubicBezTo>
                  <a:cubicBezTo>
                    <a:pt x="2333" y="56"/>
                    <a:pt x="2333" y="56"/>
                    <a:pt x="2333" y="56"/>
                  </a:cubicBezTo>
                  <a:cubicBezTo>
                    <a:pt x="2222" y="56"/>
                    <a:pt x="2111" y="167"/>
                    <a:pt x="2037" y="278"/>
                  </a:cubicBezTo>
                  <a:cubicBezTo>
                    <a:pt x="1944" y="389"/>
                    <a:pt x="1852" y="500"/>
                    <a:pt x="1741" y="500"/>
                  </a:cubicBezTo>
                  <a:cubicBezTo>
                    <a:pt x="1685" y="500"/>
                    <a:pt x="1629" y="463"/>
                    <a:pt x="1574" y="426"/>
                  </a:cubicBezTo>
                  <a:cubicBezTo>
                    <a:pt x="1537" y="389"/>
                    <a:pt x="1500" y="334"/>
                    <a:pt x="1463" y="296"/>
                  </a:cubicBezTo>
                  <a:cubicBezTo>
                    <a:pt x="1389" y="204"/>
                    <a:pt x="1333" y="130"/>
                    <a:pt x="1203" y="111"/>
                  </a:cubicBezTo>
                  <a:cubicBezTo>
                    <a:pt x="1203" y="111"/>
                    <a:pt x="1185" y="111"/>
                    <a:pt x="1167" y="111"/>
                  </a:cubicBezTo>
                  <a:cubicBezTo>
                    <a:pt x="1037" y="111"/>
                    <a:pt x="944" y="222"/>
                    <a:pt x="870" y="334"/>
                  </a:cubicBezTo>
                  <a:cubicBezTo>
                    <a:pt x="852" y="334"/>
                    <a:pt x="833" y="352"/>
                    <a:pt x="833" y="370"/>
                  </a:cubicBezTo>
                  <a:cubicBezTo>
                    <a:pt x="759" y="463"/>
                    <a:pt x="667" y="500"/>
                    <a:pt x="592" y="500"/>
                  </a:cubicBezTo>
                  <a:cubicBezTo>
                    <a:pt x="518" y="500"/>
                    <a:pt x="444" y="463"/>
                    <a:pt x="389" y="389"/>
                  </a:cubicBezTo>
                  <a:cubicBezTo>
                    <a:pt x="370" y="370"/>
                    <a:pt x="334" y="334"/>
                    <a:pt x="315" y="315"/>
                  </a:cubicBezTo>
                  <a:cubicBezTo>
                    <a:pt x="240" y="204"/>
                    <a:pt x="166" y="93"/>
                    <a:pt x="0" y="9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56" y="148"/>
                    <a:pt x="111" y="167"/>
                    <a:pt x="148" y="185"/>
                  </a:cubicBezTo>
                  <a:cubicBezTo>
                    <a:pt x="204" y="222"/>
                    <a:pt x="240" y="278"/>
                    <a:pt x="278" y="334"/>
                  </a:cubicBezTo>
                  <a:cubicBezTo>
                    <a:pt x="315" y="370"/>
                    <a:pt x="334" y="408"/>
                    <a:pt x="352" y="426"/>
                  </a:cubicBezTo>
                  <a:cubicBezTo>
                    <a:pt x="426" y="518"/>
                    <a:pt x="518" y="556"/>
                    <a:pt x="611" y="556"/>
                  </a:cubicBezTo>
                  <a:cubicBezTo>
                    <a:pt x="667" y="556"/>
                    <a:pt x="741" y="537"/>
                    <a:pt x="796" y="482"/>
                  </a:cubicBezTo>
                  <a:cubicBezTo>
                    <a:pt x="833" y="444"/>
                    <a:pt x="870" y="408"/>
                    <a:pt x="907" y="370"/>
                  </a:cubicBezTo>
                  <a:cubicBezTo>
                    <a:pt x="981" y="278"/>
                    <a:pt x="1055" y="167"/>
                    <a:pt x="1167" y="167"/>
                  </a:cubicBezTo>
                  <a:cubicBezTo>
                    <a:pt x="1185" y="167"/>
                    <a:pt x="1222" y="185"/>
                    <a:pt x="1241" y="185"/>
                  </a:cubicBezTo>
                  <a:cubicBezTo>
                    <a:pt x="1333" y="204"/>
                    <a:pt x="1407" y="296"/>
                    <a:pt x="1463" y="370"/>
                  </a:cubicBezTo>
                  <a:cubicBezTo>
                    <a:pt x="1519" y="444"/>
                    <a:pt x="1593" y="518"/>
                    <a:pt x="1685" y="556"/>
                  </a:cubicBezTo>
                  <a:cubicBezTo>
                    <a:pt x="1704" y="556"/>
                    <a:pt x="1722" y="556"/>
                    <a:pt x="1741" y="556"/>
                  </a:cubicBezTo>
                  <a:cubicBezTo>
                    <a:pt x="1870" y="556"/>
                    <a:pt x="1963" y="444"/>
                    <a:pt x="2074" y="334"/>
                  </a:cubicBezTo>
                  <a:cubicBezTo>
                    <a:pt x="2166" y="222"/>
                    <a:pt x="2240" y="111"/>
                    <a:pt x="2352" y="111"/>
                  </a:cubicBezTo>
                  <a:cubicBezTo>
                    <a:pt x="2407" y="111"/>
                    <a:pt x="2482" y="148"/>
                    <a:pt x="2537" y="222"/>
                  </a:cubicBezTo>
                  <a:cubicBezTo>
                    <a:pt x="2574" y="241"/>
                    <a:pt x="2592" y="278"/>
                    <a:pt x="2611" y="296"/>
                  </a:cubicBezTo>
                  <a:cubicBezTo>
                    <a:pt x="2704" y="389"/>
                    <a:pt x="2778" y="482"/>
                    <a:pt x="2926" y="482"/>
                  </a:cubicBezTo>
                  <a:lnTo>
                    <a:pt x="2944" y="482"/>
                  </a:lnTo>
                  <a:cubicBezTo>
                    <a:pt x="3055" y="482"/>
                    <a:pt x="3129" y="408"/>
                    <a:pt x="3203" y="352"/>
                  </a:cubicBezTo>
                  <a:cubicBezTo>
                    <a:pt x="3259" y="296"/>
                    <a:pt x="3315" y="241"/>
                    <a:pt x="3389" y="222"/>
                  </a:cubicBezTo>
                  <a:cubicBezTo>
                    <a:pt x="3426" y="222"/>
                    <a:pt x="3463" y="204"/>
                    <a:pt x="3500" y="204"/>
                  </a:cubicBezTo>
                  <a:cubicBezTo>
                    <a:pt x="3593" y="204"/>
                    <a:pt x="3667" y="260"/>
                    <a:pt x="3759" y="334"/>
                  </a:cubicBezTo>
                  <a:cubicBezTo>
                    <a:pt x="3796" y="370"/>
                    <a:pt x="3833" y="389"/>
                    <a:pt x="3889" y="426"/>
                  </a:cubicBezTo>
                  <a:cubicBezTo>
                    <a:pt x="3944" y="444"/>
                    <a:pt x="4000" y="463"/>
                    <a:pt x="4074" y="463"/>
                  </a:cubicBezTo>
                  <a:cubicBezTo>
                    <a:pt x="4166" y="463"/>
                    <a:pt x="4240" y="426"/>
                    <a:pt x="4314" y="352"/>
                  </a:cubicBezTo>
                  <a:cubicBezTo>
                    <a:pt x="4333" y="334"/>
                    <a:pt x="4370" y="315"/>
                    <a:pt x="4388" y="278"/>
                  </a:cubicBezTo>
                  <a:cubicBezTo>
                    <a:pt x="4463" y="185"/>
                    <a:pt x="4537" y="93"/>
                    <a:pt x="4648" y="93"/>
                  </a:cubicBezTo>
                  <a:cubicBezTo>
                    <a:pt x="4685" y="93"/>
                    <a:pt x="4722" y="93"/>
                    <a:pt x="4740" y="111"/>
                  </a:cubicBezTo>
                  <a:cubicBezTo>
                    <a:pt x="4833" y="167"/>
                    <a:pt x="4889" y="241"/>
                    <a:pt x="4944" y="334"/>
                  </a:cubicBezTo>
                  <a:cubicBezTo>
                    <a:pt x="4981" y="408"/>
                    <a:pt x="5037" y="500"/>
                    <a:pt x="5111" y="537"/>
                  </a:cubicBezTo>
                  <a:cubicBezTo>
                    <a:pt x="5166" y="556"/>
                    <a:pt x="5203" y="574"/>
                    <a:pt x="5241" y="574"/>
                  </a:cubicBezTo>
                  <a:cubicBezTo>
                    <a:pt x="5370" y="574"/>
                    <a:pt x="5463" y="426"/>
                    <a:pt x="5537" y="296"/>
                  </a:cubicBezTo>
                  <a:cubicBezTo>
                    <a:pt x="5629" y="185"/>
                    <a:pt x="5703" y="56"/>
                    <a:pt x="5815" y="56"/>
                  </a:cubicBezTo>
                  <a:cubicBezTo>
                    <a:pt x="5870" y="56"/>
                    <a:pt x="5907" y="74"/>
                    <a:pt x="5944" y="93"/>
                  </a:cubicBezTo>
                  <a:cubicBezTo>
                    <a:pt x="6018" y="148"/>
                    <a:pt x="6055" y="204"/>
                    <a:pt x="6111" y="260"/>
                  </a:cubicBezTo>
                  <a:cubicBezTo>
                    <a:pt x="6166" y="334"/>
                    <a:pt x="6222" y="426"/>
                    <a:pt x="6333" y="444"/>
                  </a:cubicBezTo>
                  <a:cubicBezTo>
                    <a:pt x="6352" y="444"/>
                    <a:pt x="6370" y="444"/>
                    <a:pt x="6388" y="444"/>
                  </a:cubicBezTo>
                  <a:cubicBezTo>
                    <a:pt x="6462" y="444"/>
                    <a:pt x="6518" y="426"/>
                    <a:pt x="6574" y="408"/>
                  </a:cubicBezTo>
                  <a:cubicBezTo>
                    <a:pt x="6611" y="370"/>
                    <a:pt x="6666" y="315"/>
                    <a:pt x="6704" y="278"/>
                  </a:cubicBezTo>
                  <a:cubicBezTo>
                    <a:pt x="6778" y="204"/>
                    <a:pt x="6852" y="111"/>
                    <a:pt x="6963" y="111"/>
                  </a:cubicBezTo>
                  <a:cubicBezTo>
                    <a:pt x="6981" y="111"/>
                    <a:pt x="6981" y="111"/>
                    <a:pt x="6981" y="111"/>
                  </a:cubicBezTo>
                  <a:cubicBezTo>
                    <a:pt x="7111" y="130"/>
                    <a:pt x="7185" y="222"/>
                    <a:pt x="7277" y="296"/>
                  </a:cubicBezTo>
                  <a:cubicBezTo>
                    <a:pt x="7315" y="352"/>
                    <a:pt x="7370" y="408"/>
                    <a:pt x="7425" y="444"/>
                  </a:cubicBezTo>
                  <a:cubicBezTo>
                    <a:pt x="7463" y="463"/>
                    <a:pt x="7499" y="482"/>
                    <a:pt x="7555" y="482"/>
                  </a:cubicBezTo>
                  <a:cubicBezTo>
                    <a:pt x="7667" y="482"/>
                    <a:pt x="7759" y="389"/>
                    <a:pt x="7851" y="315"/>
                  </a:cubicBezTo>
                  <a:cubicBezTo>
                    <a:pt x="7870" y="296"/>
                    <a:pt x="7870" y="296"/>
                    <a:pt x="7870" y="296"/>
                  </a:cubicBezTo>
                  <a:cubicBezTo>
                    <a:pt x="7925" y="241"/>
                    <a:pt x="7963" y="204"/>
                    <a:pt x="8037" y="167"/>
                  </a:cubicBezTo>
                  <a:cubicBezTo>
                    <a:pt x="8055" y="148"/>
                    <a:pt x="8092" y="148"/>
                    <a:pt x="8129" y="148"/>
                  </a:cubicBezTo>
                  <a:cubicBezTo>
                    <a:pt x="8129" y="93"/>
                    <a:pt x="8129" y="93"/>
                    <a:pt x="8129" y="93"/>
                  </a:cubicBezTo>
                  <a:cubicBezTo>
                    <a:pt x="8018" y="93"/>
                    <a:pt x="7944" y="167"/>
                    <a:pt x="7851" y="241"/>
                  </a:cubicBezTo>
                  <a:cubicBezTo>
                    <a:pt x="7777" y="315"/>
                    <a:pt x="7703" y="389"/>
                    <a:pt x="7592" y="38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7" name="Google Shape;457;p29"/>
          <p:cNvSpPr/>
          <p:nvPr/>
        </p:nvSpPr>
        <p:spPr>
          <a:xfrm>
            <a:off x="0" y="0"/>
            <a:ext cx="6885244" cy="2074984"/>
          </a:xfrm>
          <a:custGeom>
            <a:rect b="b" l="l" r="r" t="t"/>
            <a:pathLst>
              <a:path extrusionOk="0" h="2074984" w="6885244">
                <a:moveTo>
                  <a:pt x="0" y="0"/>
                </a:moveTo>
                <a:lnTo>
                  <a:pt x="6860231" y="0"/>
                </a:lnTo>
                <a:lnTo>
                  <a:pt x="6885244" y="248119"/>
                </a:lnTo>
                <a:cubicBezTo>
                  <a:pt x="6885244" y="1257069"/>
                  <a:pt x="6067329" y="2074984"/>
                  <a:pt x="5058379" y="2074984"/>
                </a:cubicBezTo>
                <a:lnTo>
                  <a:pt x="0" y="207498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9"/>
          <p:cNvSpPr/>
          <p:nvPr>
            <p:ph idx="2" type="pic"/>
          </p:nvPr>
        </p:nvSpPr>
        <p:spPr>
          <a:xfrm>
            <a:off x="7549211" y="0"/>
            <a:ext cx="464278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9" name="Google Shape;459;p29"/>
          <p:cNvSpPr txBox="1"/>
          <p:nvPr>
            <p:ph type="title"/>
          </p:nvPr>
        </p:nvSpPr>
        <p:spPr>
          <a:xfrm>
            <a:off x="741747" y="699695"/>
            <a:ext cx="5647330" cy="11145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1"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29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/ beeld rechts - blauw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9"/>
          <p:cNvSpPr txBox="1"/>
          <p:nvPr>
            <p:ph idx="1" type="body"/>
          </p:nvPr>
        </p:nvSpPr>
        <p:spPr>
          <a:xfrm>
            <a:off x="741364" y="353961"/>
            <a:ext cx="5647714" cy="3457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2" name="Google Shape;462;p29"/>
          <p:cNvSpPr txBox="1"/>
          <p:nvPr>
            <p:ph idx="3" type="body"/>
          </p:nvPr>
        </p:nvSpPr>
        <p:spPr>
          <a:xfrm>
            <a:off x="741363" y="2330450"/>
            <a:ext cx="5648325" cy="403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/ beeld rechts - paars">
  <p:cSld name="Titel / tekst / beeld rechts - paars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0"/>
          <p:cNvSpPr/>
          <p:nvPr>
            <p:ph idx="2" type="pic"/>
          </p:nvPr>
        </p:nvSpPr>
        <p:spPr>
          <a:xfrm>
            <a:off x="7549211" y="0"/>
            <a:ext cx="4642789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65" name="Google Shape;465;p30"/>
          <p:cNvGrpSpPr/>
          <p:nvPr/>
        </p:nvGrpSpPr>
        <p:grpSpPr>
          <a:xfrm>
            <a:off x="5599822" y="95276"/>
            <a:ext cx="2114706" cy="1053913"/>
            <a:chOff x="5599822" y="95276"/>
            <a:chExt cx="2114706" cy="1053913"/>
          </a:xfrm>
        </p:grpSpPr>
        <p:sp>
          <p:nvSpPr>
            <p:cNvPr id="466" name="Google Shape;466;p30"/>
            <p:cNvSpPr/>
            <p:nvPr/>
          </p:nvSpPr>
          <p:spPr>
            <a:xfrm rot="10800000">
              <a:off x="5599822" y="1009279"/>
              <a:ext cx="2114706" cy="139910"/>
            </a:xfrm>
            <a:custGeom>
              <a:rect b="b" l="l" r="r" t="t"/>
              <a:pathLst>
                <a:path extrusionOk="0" h="538" w="8130">
                  <a:moveTo>
                    <a:pt x="7851" y="241"/>
                  </a:moveTo>
                  <a:lnTo>
                    <a:pt x="7851" y="241"/>
                  </a:lnTo>
                  <a:cubicBezTo>
                    <a:pt x="7815" y="315"/>
                    <a:pt x="7759" y="389"/>
                    <a:pt x="7667" y="426"/>
                  </a:cubicBezTo>
                  <a:cubicBezTo>
                    <a:pt x="7629" y="426"/>
                    <a:pt x="7592" y="444"/>
                    <a:pt x="7555" y="444"/>
                  </a:cubicBezTo>
                  <a:cubicBezTo>
                    <a:pt x="7444" y="444"/>
                    <a:pt x="7370" y="333"/>
                    <a:pt x="7296" y="241"/>
                  </a:cubicBezTo>
                  <a:cubicBezTo>
                    <a:pt x="7259" y="185"/>
                    <a:pt x="7240" y="148"/>
                    <a:pt x="7203" y="111"/>
                  </a:cubicBezTo>
                  <a:cubicBezTo>
                    <a:pt x="7129" y="55"/>
                    <a:pt x="7055" y="19"/>
                    <a:pt x="6981" y="19"/>
                  </a:cubicBezTo>
                  <a:cubicBezTo>
                    <a:pt x="6888" y="19"/>
                    <a:pt x="6796" y="74"/>
                    <a:pt x="6722" y="148"/>
                  </a:cubicBezTo>
                  <a:cubicBezTo>
                    <a:pt x="6704" y="167"/>
                    <a:pt x="6685" y="185"/>
                    <a:pt x="6666" y="222"/>
                  </a:cubicBezTo>
                  <a:cubicBezTo>
                    <a:pt x="6592" y="315"/>
                    <a:pt x="6518" y="407"/>
                    <a:pt x="6407" y="407"/>
                  </a:cubicBezTo>
                  <a:cubicBezTo>
                    <a:pt x="6370" y="407"/>
                    <a:pt x="6333" y="407"/>
                    <a:pt x="6296" y="389"/>
                  </a:cubicBezTo>
                  <a:cubicBezTo>
                    <a:pt x="6222" y="352"/>
                    <a:pt x="6166" y="278"/>
                    <a:pt x="6111" y="203"/>
                  </a:cubicBezTo>
                  <a:cubicBezTo>
                    <a:pt x="6055" y="111"/>
                    <a:pt x="6000" y="37"/>
                    <a:pt x="5889" y="0"/>
                  </a:cubicBezTo>
                  <a:cubicBezTo>
                    <a:pt x="5870" y="0"/>
                    <a:pt x="5852" y="0"/>
                    <a:pt x="5815" y="0"/>
                  </a:cubicBezTo>
                  <a:cubicBezTo>
                    <a:pt x="5685" y="0"/>
                    <a:pt x="5574" y="111"/>
                    <a:pt x="5518" y="203"/>
                  </a:cubicBezTo>
                  <a:cubicBezTo>
                    <a:pt x="5518" y="222"/>
                    <a:pt x="5518" y="222"/>
                    <a:pt x="5518" y="222"/>
                  </a:cubicBezTo>
                  <a:cubicBezTo>
                    <a:pt x="5444" y="315"/>
                    <a:pt x="5351" y="463"/>
                    <a:pt x="5241" y="463"/>
                  </a:cubicBezTo>
                  <a:cubicBezTo>
                    <a:pt x="5185" y="463"/>
                    <a:pt x="5148" y="444"/>
                    <a:pt x="5111" y="407"/>
                  </a:cubicBezTo>
                  <a:cubicBezTo>
                    <a:pt x="5037" y="352"/>
                    <a:pt x="5000" y="296"/>
                    <a:pt x="4963" y="222"/>
                  </a:cubicBezTo>
                  <a:cubicBezTo>
                    <a:pt x="4907" y="148"/>
                    <a:pt x="4870" y="74"/>
                    <a:pt x="4778" y="37"/>
                  </a:cubicBezTo>
                  <a:cubicBezTo>
                    <a:pt x="4740" y="19"/>
                    <a:pt x="4685" y="0"/>
                    <a:pt x="4648" y="0"/>
                  </a:cubicBezTo>
                  <a:cubicBezTo>
                    <a:pt x="4537" y="0"/>
                    <a:pt x="4463" y="111"/>
                    <a:pt x="4370" y="203"/>
                  </a:cubicBezTo>
                  <a:cubicBezTo>
                    <a:pt x="4278" y="315"/>
                    <a:pt x="4204" y="407"/>
                    <a:pt x="4074" y="407"/>
                  </a:cubicBezTo>
                  <a:cubicBezTo>
                    <a:pt x="4055" y="407"/>
                    <a:pt x="4037" y="407"/>
                    <a:pt x="4000" y="407"/>
                  </a:cubicBezTo>
                  <a:cubicBezTo>
                    <a:pt x="3907" y="370"/>
                    <a:pt x="3852" y="296"/>
                    <a:pt x="3796" y="241"/>
                  </a:cubicBezTo>
                  <a:cubicBezTo>
                    <a:pt x="3741" y="167"/>
                    <a:pt x="3685" y="93"/>
                    <a:pt x="3611" y="74"/>
                  </a:cubicBezTo>
                  <a:cubicBezTo>
                    <a:pt x="3574" y="55"/>
                    <a:pt x="3537" y="55"/>
                    <a:pt x="3500" y="55"/>
                  </a:cubicBezTo>
                  <a:cubicBezTo>
                    <a:pt x="3426" y="55"/>
                    <a:pt x="3333" y="93"/>
                    <a:pt x="3259" y="148"/>
                  </a:cubicBezTo>
                  <a:cubicBezTo>
                    <a:pt x="3241" y="185"/>
                    <a:pt x="3203" y="203"/>
                    <a:pt x="3185" y="241"/>
                  </a:cubicBezTo>
                  <a:cubicBezTo>
                    <a:pt x="3111" y="333"/>
                    <a:pt x="3037" y="426"/>
                    <a:pt x="2926" y="426"/>
                  </a:cubicBezTo>
                  <a:cubicBezTo>
                    <a:pt x="2889" y="426"/>
                    <a:pt x="2852" y="407"/>
                    <a:pt x="2815" y="407"/>
                  </a:cubicBezTo>
                  <a:cubicBezTo>
                    <a:pt x="2741" y="370"/>
                    <a:pt x="2685" y="296"/>
                    <a:pt x="2630" y="222"/>
                  </a:cubicBezTo>
                  <a:cubicBezTo>
                    <a:pt x="2592" y="148"/>
                    <a:pt x="2537" y="93"/>
                    <a:pt x="2482" y="55"/>
                  </a:cubicBezTo>
                  <a:cubicBezTo>
                    <a:pt x="2426" y="37"/>
                    <a:pt x="2389" y="19"/>
                    <a:pt x="2352" y="19"/>
                  </a:cubicBezTo>
                  <a:cubicBezTo>
                    <a:pt x="2222" y="19"/>
                    <a:pt x="2130" y="148"/>
                    <a:pt x="2037" y="259"/>
                  </a:cubicBezTo>
                  <a:cubicBezTo>
                    <a:pt x="1944" y="370"/>
                    <a:pt x="1870" y="481"/>
                    <a:pt x="1759" y="481"/>
                  </a:cubicBezTo>
                  <a:lnTo>
                    <a:pt x="1759" y="481"/>
                  </a:lnTo>
                  <a:cubicBezTo>
                    <a:pt x="1704" y="481"/>
                    <a:pt x="1667" y="463"/>
                    <a:pt x="1629" y="444"/>
                  </a:cubicBezTo>
                  <a:cubicBezTo>
                    <a:pt x="1555" y="389"/>
                    <a:pt x="1519" y="333"/>
                    <a:pt x="1481" y="278"/>
                  </a:cubicBezTo>
                  <a:cubicBezTo>
                    <a:pt x="1426" y="185"/>
                    <a:pt x="1371" y="111"/>
                    <a:pt x="1277" y="93"/>
                  </a:cubicBezTo>
                  <a:cubicBezTo>
                    <a:pt x="1241" y="74"/>
                    <a:pt x="1203" y="74"/>
                    <a:pt x="1167" y="74"/>
                  </a:cubicBezTo>
                  <a:cubicBezTo>
                    <a:pt x="1037" y="74"/>
                    <a:pt x="944" y="203"/>
                    <a:pt x="852" y="315"/>
                  </a:cubicBezTo>
                  <a:cubicBezTo>
                    <a:pt x="796" y="389"/>
                    <a:pt x="685" y="481"/>
                    <a:pt x="574" y="481"/>
                  </a:cubicBezTo>
                  <a:cubicBezTo>
                    <a:pt x="500" y="481"/>
                    <a:pt x="444" y="463"/>
                    <a:pt x="389" y="389"/>
                  </a:cubicBezTo>
                  <a:cubicBezTo>
                    <a:pt x="352" y="352"/>
                    <a:pt x="315" y="315"/>
                    <a:pt x="278" y="278"/>
                  </a:cubicBezTo>
                  <a:cubicBezTo>
                    <a:pt x="204" y="167"/>
                    <a:pt x="148" y="74"/>
                    <a:pt x="0" y="7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56" y="111"/>
                    <a:pt x="111" y="148"/>
                    <a:pt x="130" y="167"/>
                  </a:cubicBezTo>
                  <a:cubicBezTo>
                    <a:pt x="185" y="203"/>
                    <a:pt x="222" y="259"/>
                    <a:pt x="259" y="315"/>
                  </a:cubicBezTo>
                  <a:cubicBezTo>
                    <a:pt x="278" y="352"/>
                    <a:pt x="296" y="389"/>
                    <a:pt x="334" y="407"/>
                  </a:cubicBezTo>
                  <a:cubicBezTo>
                    <a:pt x="389" y="500"/>
                    <a:pt x="500" y="537"/>
                    <a:pt x="592" y="537"/>
                  </a:cubicBezTo>
                  <a:lnTo>
                    <a:pt x="592" y="537"/>
                  </a:lnTo>
                  <a:cubicBezTo>
                    <a:pt x="667" y="537"/>
                    <a:pt x="759" y="500"/>
                    <a:pt x="815" y="444"/>
                  </a:cubicBezTo>
                  <a:cubicBezTo>
                    <a:pt x="852" y="426"/>
                    <a:pt x="870" y="370"/>
                    <a:pt x="907" y="333"/>
                  </a:cubicBezTo>
                  <a:cubicBezTo>
                    <a:pt x="981" y="241"/>
                    <a:pt x="1055" y="129"/>
                    <a:pt x="1167" y="129"/>
                  </a:cubicBezTo>
                  <a:cubicBezTo>
                    <a:pt x="1203" y="129"/>
                    <a:pt x="1241" y="148"/>
                    <a:pt x="1277" y="167"/>
                  </a:cubicBezTo>
                  <a:cubicBezTo>
                    <a:pt x="1371" y="203"/>
                    <a:pt x="1407" y="278"/>
                    <a:pt x="1463" y="333"/>
                  </a:cubicBezTo>
                  <a:cubicBezTo>
                    <a:pt x="1519" y="426"/>
                    <a:pt x="1593" y="518"/>
                    <a:pt x="1704" y="537"/>
                  </a:cubicBezTo>
                  <a:cubicBezTo>
                    <a:pt x="1722" y="537"/>
                    <a:pt x="1741" y="537"/>
                    <a:pt x="1759" y="537"/>
                  </a:cubicBezTo>
                  <a:cubicBezTo>
                    <a:pt x="1907" y="537"/>
                    <a:pt x="1981" y="444"/>
                    <a:pt x="2056" y="333"/>
                  </a:cubicBezTo>
                  <a:cubicBezTo>
                    <a:pt x="2092" y="278"/>
                    <a:pt x="2111" y="241"/>
                    <a:pt x="2148" y="203"/>
                  </a:cubicBezTo>
                  <a:cubicBezTo>
                    <a:pt x="2222" y="129"/>
                    <a:pt x="2278" y="111"/>
                    <a:pt x="2352" y="111"/>
                  </a:cubicBezTo>
                  <a:cubicBezTo>
                    <a:pt x="2426" y="111"/>
                    <a:pt x="2500" y="148"/>
                    <a:pt x="2556" y="222"/>
                  </a:cubicBezTo>
                  <a:cubicBezTo>
                    <a:pt x="2574" y="241"/>
                    <a:pt x="2592" y="241"/>
                    <a:pt x="2592" y="259"/>
                  </a:cubicBezTo>
                  <a:cubicBezTo>
                    <a:pt x="2685" y="370"/>
                    <a:pt x="2778" y="481"/>
                    <a:pt x="2926" y="481"/>
                  </a:cubicBezTo>
                  <a:cubicBezTo>
                    <a:pt x="2944" y="481"/>
                    <a:pt x="2981" y="481"/>
                    <a:pt x="3000" y="481"/>
                  </a:cubicBezTo>
                  <a:cubicBezTo>
                    <a:pt x="3093" y="444"/>
                    <a:pt x="3148" y="389"/>
                    <a:pt x="3203" y="315"/>
                  </a:cubicBezTo>
                  <a:cubicBezTo>
                    <a:pt x="3259" y="241"/>
                    <a:pt x="3315" y="185"/>
                    <a:pt x="3389" y="148"/>
                  </a:cubicBezTo>
                  <a:cubicBezTo>
                    <a:pt x="3426" y="129"/>
                    <a:pt x="3463" y="129"/>
                    <a:pt x="3500" y="129"/>
                  </a:cubicBezTo>
                  <a:cubicBezTo>
                    <a:pt x="3611" y="129"/>
                    <a:pt x="3703" y="222"/>
                    <a:pt x="3796" y="296"/>
                  </a:cubicBezTo>
                  <a:cubicBezTo>
                    <a:pt x="3870" y="389"/>
                    <a:pt x="3963" y="481"/>
                    <a:pt x="4092" y="481"/>
                  </a:cubicBezTo>
                  <a:cubicBezTo>
                    <a:pt x="4130" y="481"/>
                    <a:pt x="4166" y="481"/>
                    <a:pt x="4204" y="444"/>
                  </a:cubicBezTo>
                  <a:cubicBezTo>
                    <a:pt x="4278" y="426"/>
                    <a:pt x="4333" y="352"/>
                    <a:pt x="4370" y="278"/>
                  </a:cubicBezTo>
                  <a:cubicBezTo>
                    <a:pt x="4444" y="185"/>
                    <a:pt x="4500" y="111"/>
                    <a:pt x="4611" y="74"/>
                  </a:cubicBezTo>
                  <a:cubicBezTo>
                    <a:pt x="4630" y="74"/>
                    <a:pt x="4648" y="74"/>
                    <a:pt x="4666" y="74"/>
                  </a:cubicBezTo>
                  <a:cubicBezTo>
                    <a:pt x="4778" y="74"/>
                    <a:pt x="4852" y="185"/>
                    <a:pt x="4926" y="278"/>
                  </a:cubicBezTo>
                  <a:cubicBezTo>
                    <a:pt x="4944" y="315"/>
                    <a:pt x="4944" y="333"/>
                    <a:pt x="4963" y="352"/>
                  </a:cubicBezTo>
                  <a:cubicBezTo>
                    <a:pt x="5037" y="463"/>
                    <a:pt x="5148" y="518"/>
                    <a:pt x="5241" y="518"/>
                  </a:cubicBezTo>
                  <a:cubicBezTo>
                    <a:pt x="5315" y="518"/>
                    <a:pt x="5370" y="481"/>
                    <a:pt x="5444" y="444"/>
                  </a:cubicBezTo>
                  <a:cubicBezTo>
                    <a:pt x="5481" y="389"/>
                    <a:pt x="5518" y="352"/>
                    <a:pt x="5537" y="296"/>
                  </a:cubicBezTo>
                  <a:cubicBezTo>
                    <a:pt x="5593" y="203"/>
                    <a:pt x="5648" y="111"/>
                    <a:pt x="5741" y="74"/>
                  </a:cubicBezTo>
                  <a:cubicBezTo>
                    <a:pt x="5777" y="74"/>
                    <a:pt x="5796" y="55"/>
                    <a:pt x="5833" y="55"/>
                  </a:cubicBezTo>
                  <a:cubicBezTo>
                    <a:pt x="5944" y="55"/>
                    <a:pt x="6018" y="167"/>
                    <a:pt x="6092" y="259"/>
                  </a:cubicBezTo>
                  <a:cubicBezTo>
                    <a:pt x="6111" y="296"/>
                    <a:pt x="6148" y="333"/>
                    <a:pt x="6166" y="370"/>
                  </a:cubicBezTo>
                  <a:cubicBezTo>
                    <a:pt x="6240" y="426"/>
                    <a:pt x="6314" y="463"/>
                    <a:pt x="6407" y="463"/>
                  </a:cubicBezTo>
                  <a:cubicBezTo>
                    <a:pt x="6462" y="463"/>
                    <a:pt x="6537" y="444"/>
                    <a:pt x="6574" y="407"/>
                  </a:cubicBezTo>
                  <a:cubicBezTo>
                    <a:pt x="6630" y="370"/>
                    <a:pt x="6666" y="315"/>
                    <a:pt x="6704" y="278"/>
                  </a:cubicBezTo>
                  <a:cubicBezTo>
                    <a:pt x="6778" y="167"/>
                    <a:pt x="6852" y="74"/>
                    <a:pt x="6981" y="74"/>
                  </a:cubicBezTo>
                  <a:lnTo>
                    <a:pt x="6981" y="74"/>
                  </a:lnTo>
                  <a:cubicBezTo>
                    <a:pt x="7111" y="74"/>
                    <a:pt x="7185" y="185"/>
                    <a:pt x="7259" y="278"/>
                  </a:cubicBezTo>
                  <a:cubicBezTo>
                    <a:pt x="7296" y="333"/>
                    <a:pt x="7333" y="389"/>
                    <a:pt x="7389" y="426"/>
                  </a:cubicBezTo>
                  <a:cubicBezTo>
                    <a:pt x="7444" y="481"/>
                    <a:pt x="7499" y="500"/>
                    <a:pt x="7555" y="500"/>
                  </a:cubicBezTo>
                  <a:cubicBezTo>
                    <a:pt x="7685" y="500"/>
                    <a:pt x="7796" y="370"/>
                    <a:pt x="7851" y="315"/>
                  </a:cubicBezTo>
                  <a:cubicBezTo>
                    <a:pt x="7870" y="296"/>
                    <a:pt x="7870" y="278"/>
                    <a:pt x="7889" y="278"/>
                  </a:cubicBezTo>
                  <a:cubicBezTo>
                    <a:pt x="7925" y="222"/>
                    <a:pt x="7981" y="167"/>
                    <a:pt x="8037" y="129"/>
                  </a:cubicBezTo>
                  <a:cubicBezTo>
                    <a:pt x="8074" y="129"/>
                    <a:pt x="8092" y="111"/>
                    <a:pt x="8129" y="111"/>
                  </a:cubicBezTo>
                  <a:cubicBezTo>
                    <a:pt x="8129" y="74"/>
                    <a:pt x="8129" y="74"/>
                    <a:pt x="8129" y="74"/>
                  </a:cubicBezTo>
                  <a:cubicBezTo>
                    <a:pt x="8000" y="74"/>
                    <a:pt x="7925" y="167"/>
                    <a:pt x="7851" y="24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0"/>
            <p:cNvSpPr/>
            <p:nvPr/>
          </p:nvSpPr>
          <p:spPr>
            <a:xfrm rot="10800000">
              <a:off x="5599822" y="696201"/>
              <a:ext cx="2114706" cy="154819"/>
            </a:xfrm>
            <a:custGeom>
              <a:rect b="b" l="l" r="r" t="t"/>
              <a:pathLst>
                <a:path extrusionOk="0" h="594" w="8130">
                  <a:moveTo>
                    <a:pt x="7907" y="241"/>
                  </a:moveTo>
                  <a:lnTo>
                    <a:pt x="7907" y="241"/>
                  </a:lnTo>
                  <a:cubicBezTo>
                    <a:pt x="7851" y="333"/>
                    <a:pt x="7815" y="426"/>
                    <a:pt x="7741" y="463"/>
                  </a:cubicBezTo>
                  <a:cubicBezTo>
                    <a:pt x="7685" y="500"/>
                    <a:pt x="7629" y="519"/>
                    <a:pt x="7574" y="519"/>
                  </a:cubicBezTo>
                  <a:cubicBezTo>
                    <a:pt x="7407" y="519"/>
                    <a:pt x="7296" y="352"/>
                    <a:pt x="7203" y="241"/>
                  </a:cubicBezTo>
                  <a:cubicBezTo>
                    <a:pt x="7148" y="148"/>
                    <a:pt x="7055" y="111"/>
                    <a:pt x="6963" y="111"/>
                  </a:cubicBezTo>
                  <a:cubicBezTo>
                    <a:pt x="6870" y="111"/>
                    <a:pt x="6778" y="148"/>
                    <a:pt x="6704" y="241"/>
                  </a:cubicBezTo>
                  <a:cubicBezTo>
                    <a:pt x="6685" y="259"/>
                    <a:pt x="6666" y="296"/>
                    <a:pt x="6648" y="315"/>
                  </a:cubicBezTo>
                  <a:cubicBezTo>
                    <a:pt x="6574" y="407"/>
                    <a:pt x="6500" y="519"/>
                    <a:pt x="6388" y="519"/>
                  </a:cubicBezTo>
                  <a:cubicBezTo>
                    <a:pt x="6333" y="519"/>
                    <a:pt x="6278" y="500"/>
                    <a:pt x="6222" y="444"/>
                  </a:cubicBezTo>
                  <a:cubicBezTo>
                    <a:pt x="6148" y="389"/>
                    <a:pt x="6111" y="315"/>
                    <a:pt x="6074" y="259"/>
                  </a:cubicBezTo>
                  <a:cubicBezTo>
                    <a:pt x="6037" y="185"/>
                    <a:pt x="6000" y="111"/>
                    <a:pt x="5944" y="74"/>
                  </a:cubicBezTo>
                  <a:cubicBezTo>
                    <a:pt x="5907" y="37"/>
                    <a:pt x="5870" y="18"/>
                    <a:pt x="5833" y="18"/>
                  </a:cubicBezTo>
                  <a:cubicBezTo>
                    <a:pt x="5722" y="18"/>
                    <a:pt x="5629" y="148"/>
                    <a:pt x="5555" y="259"/>
                  </a:cubicBezTo>
                  <a:cubicBezTo>
                    <a:pt x="5555" y="278"/>
                    <a:pt x="5555" y="278"/>
                    <a:pt x="5555" y="278"/>
                  </a:cubicBezTo>
                  <a:cubicBezTo>
                    <a:pt x="5481" y="389"/>
                    <a:pt x="5351" y="463"/>
                    <a:pt x="5241" y="463"/>
                  </a:cubicBezTo>
                  <a:cubicBezTo>
                    <a:pt x="5185" y="463"/>
                    <a:pt x="5148" y="463"/>
                    <a:pt x="5092" y="426"/>
                  </a:cubicBezTo>
                  <a:cubicBezTo>
                    <a:pt x="5018" y="370"/>
                    <a:pt x="4981" y="296"/>
                    <a:pt x="4944" y="222"/>
                  </a:cubicBezTo>
                  <a:cubicBezTo>
                    <a:pt x="4889" y="148"/>
                    <a:pt x="4852" y="74"/>
                    <a:pt x="4778" y="37"/>
                  </a:cubicBezTo>
                  <a:cubicBezTo>
                    <a:pt x="4740" y="18"/>
                    <a:pt x="4704" y="0"/>
                    <a:pt x="4666" y="0"/>
                  </a:cubicBezTo>
                  <a:cubicBezTo>
                    <a:pt x="4537" y="0"/>
                    <a:pt x="4444" y="148"/>
                    <a:pt x="4352" y="278"/>
                  </a:cubicBezTo>
                  <a:cubicBezTo>
                    <a:pt x="4278" y="389"/>
                    <a:pt x="4185" y="519"/>
                    <a:pt x="4092" y="519"/>
                  </a:cubicBezTo>
                  <a:lnTo>
                    <a:pt x="4092" y="519"/>
                  </a:lnTo>
                  <a:cubicBezTo>
                    <a:pt x="4037" y="519"/>
                    <a:pt x="4000" y="500"/>
                    <a:pt x="3963" y="444"/>
                  </a:cubicBezTo>
                  <a:cubicBezTo>
                    <a:pt x="3907" y="407"/>
                    <a:pt x="3870" y="352"/>
                    <a:pt x="3833" y="296"/>
                  </a:cubicBezTo>
                  <a:cubicBezTo>
                    <a:pt x="3796" y="222"/>
                    <a:pt x="3741" y="148"/>
                    <a:pt x="3667" y="92"/>
                  </a:cubicBezTo>
                  <a:cubicBezTo>
                    <a:pt x="3611" y="56"/>
                    <a:pt x="3555" y="37"/>
                    <a:pt x="3500" y="37"/>
                  </a:cubicBezTo>
                  <a:cubicBezTo>
                    <a:pt x="3407" y="37"/>
                    <a:pt x="3296" y="92"/>
                    <a:pt x="3222" y="167"/>
                  </a:cubicBezTo>
                  <a:cubicBezTo>
                    <a:pt x="3185" y="185"/>
                    <a:pt x="3167" y="241"/>
                    <a:pt x="3129" y="278"/>
                  </a:cubicBezTo>
                  <a:cubicBezTo>
                    <a:pt x="3074" y="370"/>
                    <a:pt x="3018" y="444"/>
                    <a:pt x="2907" y="444"/>
                  </a:cubicBezTo>
                  <a:cubicBezTo>
                    <a:pt x="2870" y="444"/>
                    <a:pt x="2852" y="444"/>
                    <a:pt x="2815" y="426"/>
                  </a:cubicBezTo>
                  <a:cubicBezTo>
                    <a:pt x="2722" y="407"/>
                    <a:pt x="2666" y="315"/>
                    <a:pt x="2611" y="222"/>
                  </a:cubicBezTo>
                  <a:cubicBezTo>
                    <a:pt x="2574" y="148"/>
                    <a:pt x="2518" y="56"/>
                    <a:pt x="2426" y="37"/>
                  </a:cubicBezTo>
                  <a:cubicBezTo>
                    <a:pt x="2407" y="18"/>
                    <a:pt x="2370" y="18"/>
                    <a:pt x="2333" y="18"/>
                  </a:cubicBezTo>
                  <a:cubicBezTo>
                    <a:pt x="2222" y="18"/>
                    <a:pt x="2092" y="92"/>
                    <a:pt x="2000" y="222"/>
                  </a:cubicBezTo>
                  <a:cubicBezTo>
                    <a:pt x="1981" y="241"/>
                    <a:pt x="1963" y="278"/>
                    <a:pt x="1944" y="296"/>
                  </a:cubicBezTo>
                  <a:cubicBezTo>
                    <a:pt x="1907" y="389"/>
                    <a:pt x="1833" y="481"/>
                    <a:pt x="1759" y="481"/>
                  </a:cubicBezTo>
                  <a:cubicBezTo>
                    <a:pt x="1722" y="481"/>
                    <a:pt x="1685" y="463"/>
                    <a:pt x="1648" y="426"/>
                  </a:cubicBezTo>
                  <a:cubicBezTo>
                    <a:pt x="1593" y="389"/>
                    <a:pt x="1555" y="315"/>
                    <a:pt x="1519" y="259"/>
                  </a:cubicBezTo>
                  <a:cubicBezTo>
                    <a:pt x="1463" y="167"/>
                    <a:pt x="1407" y="74"/>
                    <a:pt x="1259" y="37"/>
                  </a:cubicBezTo>
                  <a:cubicBezTo>
                    <a:pt x="1241" y="37"/>
                    <a:pt x="1203" y="18"/>
                    <a:pt x="1185" y="18"/>
                  </a:cubicBezTo>
                  <a:cubicBezTo>
                    <a:pt x="1074" y="18"/>
                    <a:pt x="981" y="92"/>
                    <a:pt x="889" y="222"/>
                  </a:cubicBezTo>
                  <a:cubicBezTo>
                    <a:pt x="796" y="333"/>
                    <a:pt x="704" y="463"/>
                    <a:pt x="592" y="463"/>
                  </a:cubicBezTo>
                  <a:cubicBezTo>
                    <a:pt x="537" y="463"/>
                    <a:pt x="463" y="426"/>
                    <a:pt x="408" y="352"/>
                  </a:cubicBezTo>
                  <a:cubicBezTo>
                    <a:pt x="370" y="315"/>
                    <a:pt x="352" y="278"/>
                    <a:pt x="315" y="241"/>
                  </a:cubicBezTo>
                  <a:cubicBezTo>
                    <a:pt x="240" y="130"/>
                    <a:pt x="148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" y="74"/>
                    <a:pt x="111" y="111"/>
                    <a:pt x="166" y="130"/>
                  </a:cubicBezTo>
                  <a:cubicBezTo>
                    <a:pt x="222" y="167"/>
                    <a:pt x="259" y="241"/>
                    <a:pt x="296" y="296"/>
                  </a:cubicBezTo>
                  <a:cubicBezTo>
                    <a:pt x="315" y="315"/>
                    <a:pt x="334" y="352"/>
                    <a:pt x="370" y="389"/>
                  </a:cubicBezTo>
                  <a:cubicBezTo>
                    <a:pt x="444" y="463"/>
                    <a:pt x="518" y="519"/>
                    <a:pt x="611" y="519"/>
                  </a:cubicBezTo>
                  <a:cubicBezTo>
                    <a:pt x="704" y="519"/>
                    <a:pt x="796" y="463"/>
                    <a:pt x="870" y="352"/>
                  </a:cubicBezTo>
                  <a:cubicBezTo>
                    <a:pt x="963" y="204"/>
                    <a:pt x="1074" y="92"/>
                    <a:pt x="1203" y="92"/>
                  </a:cubicBezTo>
                  <a:cubicBezTo>
                    <a:pt x="1259" y="92"/>
                    <a:pt x="1333" y="130"/>
                    <a:pt x="1407" y="185"/>
                  </a:cubicBezTo>
                  <a:cubicBezTo>
                    <a:pt x="1445" y="222"/>
                    <a:pt x="1463" y="278"/>
                    <a:pt x="1500" y="333"/>
                  </a:cubicBezTo>
                  <a:cubicBezTo>
                    <a:pt x="1574" y="444"/>
                    <a:pt x="1648" y="555"/>
                    <a:pt x="1759" y="555"/>
                  </a:cubicBezTo>
                  <a:cubicBezTo>
                    <a:pt x="1796" y="555"/>
                    <a:pt x="1833" y="537"/>
                    <a:pt x="1870" y="500"/>
                  </a:cubicBezTo>
                  <a:cubicBezTo>
                    <a:pt x="1944" y="463"/>
                    <a:pt x="1981" y="389"/>
                    <a:pt x="2018" y="315"/>
                  </a:cubicBezTo>
                  <a:cubicBezTo>
                    <a:pt x="2074" y="204"/>
                    <a:pt x="2148" y="92"/>
                    <a:pt x="2296" y="74"/>
                  </a:cubicBezTo>
                  <a:cubicBezTo>
                    <a:pt x="2314" y="74"/>
                    <a:pt x="2314" y="74"/>
                    <a:pt x="2333" y="74"/>
                  </a:cubicBezTo>
                  <a:cubicBezTo>
                    <a:pt x="2444" y="74"/>
                    <a:pt x="2518" y="185"/>
                    <a:pt x="2592" y="296"/>
                  </a:cubicBezTo>
                  <a:cubicBezTo>
                    <a:pt x="2630" y="352"/>
                    <a:pt x="2666" y="407"/>
                    <a:pt x="2722" y="444"/>
                  </a:cubicBezTo>
                  <a:cubicBezTo>
                    <a:pt x="2778" y="500"/>
                    <a:pt x="2833" y="519"/>
                    <a:pt x="2889" y="519"/>
                  </a:cubicBezTo>
                  <a:cubicBezTo>
                    <a:pt x="3000" y="519"/>
                    <a:pt x="3093" y="463"/>
                    <a:pt x="3167" y="333"/>
                  </a:cubicBezTo>
                  <a:cubicBezTo>
                    <a:pt x="3277" y="185"/>
                    <a:pt x="3389" y="111"/>
                    <a:pt x="3500" y="111"/>
                  </a:cubicBezTo>
                  <a:cubicBezTo>
                    <a:pt x="3537" y="111"/>
                    <a:pt x="3593" y="130"/>
                    <a:pt x="3629" y="148"/>
                  </a:cubicBezTo>
                  <a:cubicBezTo>
                    <a:pt x="3703" y="204"/>
                    <a:pt x="3759" y="278"/>
                    <a:pt x="3796" y="352"/>
                  </a:cubicBezTo>
                  <a:cubicBezTo>
                    <a:pt x="3833" y="407"/>
                    <a:pt x="3870" y="463"/>
                    <a:pt x="3907" y="519"/>
                  </a:cubicBezTo>
                  <a:cubicBezTo>
                    <a:pt x="3963" y="555"/>
                    <a:pt x="4018" y="574"/>
                    <a:pt x="4074" y="574"/>
                  </a:cubicBezTo>
                  <a:cubicBezTo>
                    <a:pt x="4222" y="574"/>
                    <a:pt x="4333" y="444"/>
                    <a:pt x="4370" y="370"/>
                  </a:cubicBezTo>
                  <a:cubicBezTo>
                    <a:pt x="4388" y="352"/>
                    <a:pt x="4407" y="333"/>
                    <a:pt x="4426" y="296"/>
                  </a:cubicBezTo>
                  <a:cubicBezTo>
                    <a:pt x="4500" y="204"/>
                    <a:pt x="4574" y="74"/>
                    <a:pt x="4666" y="74"/>
                  </a:cubicBezTo>
                  <a:cubicBezTo>
                    <a:pt x="4722" y="74"/>
                    <a:pt x="4759" y="111"/>
                    <a:pt x="4815" y="167"/>
                  </a:cubicBezTo>
                  <a:cubicBezTo>
                    <a:pt x="4852" y="204"/>
                    <a:pt x="4870" y="241"/>
                    <a:pt x="4907" y="296"/>
                  </a:cubicBezTo>
                  <a:cubicBezTo>
                    <a:pt x="4963" y="389"/>
                    <a:pt x="5037" y="481"/>
                    <a:pt x="5148" y="519"/>
                  </a:cubicBezTo>
                  <a:cubicBezTo>
                    <a:pt x="5185" y="537"/>
                    <a:pt x="5222" y="537"/>
                    <a:pt x="5241" y="537"/>
                  </a:cubicBezTo>
                  <a:cubicBezTo>
                    <a:pt x="5389" y="537"/>
                    <a:pt x="5518" y="444"/>
                    <a:pt x="5611" y="296"/>
                  </a:cubicBezTo>
                  <a:cubicBezTo>
                    <a:pt x="5667" y="204"/>
                    <a:pt x="5741" y="92"/>
                    <a:pt x="5833" y="92"/>
                  </a:cubicBezTo>
                  <a:cubicBezTo>
                    <a:pt x="5870" y="92"/>
                    <a:pt x="5926" y="130"/>
                    <a:pt x="5981" y="204"/>
                  </a:cubicBezTo>
                  <a:cubicBezTo>
                    <a:pt x="5981" y="222"/>
                    <a:pt x="5981" y="241"/>
                    <a:pt x="6000" y="259"/>
                  </a:cubicBezTo>
                  <a:cubicBezTo>
                    <a:pt x="6074" y="389"/>
                    <a:pt x="6148" y="519"/>
                    <a:pt x="6296" y="574"/>
                  </a:cubicBezTo>
                  <a:cubicBezTo>
                    <a:pt x="6333" y="574"/>
                    <a:pt x="6370" y="593"/>
                    <a:pt x="6388" y="593"/>
                  </a:cubicBezTo>
                  <a:cubicBezTo>
                    <a:pt x="6537" y="593"/>
                    <a:pt x="6611" y="463"/>
                    <a:pt x="6704" y="352"/>
                  </a:cubicBezTo>
                  <a:cubicBezTo>
                    <a:pt x="6722" y="333"/>
                    <a:pt x="6722" y="333"/>
                    <a:pt x="6722" y="333"/>
                  </a:cubicBezTo>
                  <a:cubicBezTo>
                    <a:pt x="6796" y="222"/>
                    <a:pt x="6888" y="167"/>
                    <a:pt x="6981" y="167"/>
                  </a:cubicBezTo>
                  <a:cubicBezTo>
                    <a:pt x="7037" y="167"/>
                    <a:pt x="7092" y="185"/>
                    <a:pt x="7129" y="241"/>
                  </a:cubicBezTo>
                  <a:cubicBezTo>
                    <a:pt x="7166" y="278"/>
                    <a:pt x="7203" y="315"/>
                    <a:pt x="7222" y="352"/>
                  </a:cubicBezTo>
                  <a:cubicBezTo>
                    <a:pt x="7296" y="463"/>
                    <a:pt x="7370" y="555"/>
                    <a:pt x="7537" y="574"/>
                  </a:cubicBezTo>
                  <a:cubicBezTo>
                    <a:pt x="7537" y="574"/>
                    <a:pt x="7555" y="574"/>
                    <a:pt x="7574" y="574"/>
                  </a:cubicBezTo>
                  <a:cubicBezTo>
                    <a:pt x="7759" y="574"/>
                    <a:pt x="7889" y="444"/>
                    <a:pt x="7963" y="315"/>
                  </a:cubicBezTo>
                  <a:cubicBezTo>
                    <a:pt x="7963" y="296"/>
                    <a:pt x="7981" y="278"/>
                    <a:pt x="7981" y="259"/>
                  </a:cubicBezTo>
                  <a:cubicBezTo>
                    <a:pt x="8000" y="204"/>
                    <a:pt x="8037" y="148"/>
                    <a:pt x="8074" y="111"/>
                  </a:cubicBezTo>
                  <a:cubicBezTo>
                    <a:pt x="8092" y="92"/>
                    <a:pt x="8111" y="74"/>
                    <a:pt x="8129" y="74"/>
                  </a:cubicBezTo>
                  <a:cubicBezTo>
                    <a:pt x="8129" y="0"/>
                    <a:pt x="8129" y="0"/>
                    <a:pt x="8129" y="0"/>
                  </a:cubicBezTo>
                  <a:cubicBezTo>
                    <a:pt x="8018" y="0"/>
                    <a:pt x="7963" y="130"/>
                    <a:pt x="7907" y="24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0"/>
            <p:cNvSpPr/>
            <p:nvPr/>
          </p:nvSpPr>
          <p:spPr>
            <a:xfrm rot="10800000">
              <a:off x="5599822" y="387711"/>
              <a:ext cx="2114706" cy="154818"/>
            </a:xfrm>
            <a:custGeom>
              <a:rect b="b" l="l" r="r" t="t"/>
              <a:pathLst>
                <a:path extrusionOk="0" h="594" w="8130">
                  <a:moveTo>
                    <a:pt x="7555" y="445"/>
                  </a:moveTo>
                  <a:lnTo>
                    <a:pt x="7555" y="445"/>
                  </a:lnTo>
                  <a:cubicBezTo>
                    <a:pt x="7499" y="445"/>
                    <a:pt x="7444" y="426"/>
                    <a:pt x="7389" y="371"/>
                  </a:cubicBezTo>
                  <a:cubicBezTo>
                    <a:pt x="7351" y="333"/>
                    <a:pt x="7315" y="278"/>
                    <a:pt x="7277" y="222"/>
                  </a:cubicBezTo>
                  <a:cubicBezTo>
                    <a:pt x="7185" y="130"/>
                    <a:pt x="7129" y="37"/>
                    <a:pt x="6981" y="37"/>
                  </a:cubicBezTo>
                  <a:cubicBezTo>
                    <a:pt x="6963" y="37"/>
                    <a:pt x="6963" y="37"/>
                    <a:pt x="6944" y="37"/>
                  </a:cubicBezTo>
                  <a:cubicBezTo>
                    <a:pt x="6814" y="37"/>
                    <a:pt x="6759" y="130"/>
                    <a:pt x="6685" y="222"/>
                  </a:cubicBezTo>
                  <a:cubicBezTo>
                    <a:pt x="6630" y="296"/>
                    <a:pt x="6574" y="371"/>
                    <a:pt x="6481" y="389"/>
                  </a:cubicBezTo>
                  <a:cubicBezTo>
                    <a:pt x="6444" y="407"/>
                    <a:pt x="6426" y="407"/>
                    <a:pt x="6407" y="407"/>
                  </a:cubicBezTo>
                  <a:cubicBezTo>
                    <a:pt x="6278" y="407"/>
                    <a:pt x="6203" y="315"/>
                    <a:pt x="6129" y="204"/>
                  </a:cubicBezTo>
                  <a:cubicBezTo>
                    <a:pt x="6111" y="167"/>
                    <a:pt x="6074" y="130"/>
                    <a:pt x="6055" y="111"/>
                  </a:cubicBezTo>
                  <a:cubicBezTo>
                    <a:pt x="5981" y="37"/>
                    <a:pt x="5907" y="0"/>
                    <a:pt x="5815" y="0"/>
                  </a:cubicBezTo>
                  <a:cubicBezTo>
                    <a:pt x="5741" y="0"/>
                    <a:pt x="5667" y="37"/>
                    <a:pt x="5611" y="93"/>
                  </a:cubicBezTo>
                  <a:cubicBezTo>
                    <a:pt x="5574" y="130"/>
                    <a:pt x="5555" y="185"/>
                    <a:pt x="5518" y="241"/>
                  </a:cubicBezTo>
                  <a:cubicBezTo>
                    <a:pt x="5444" y="371"/>
                    <a:pt x="5370" y="500"/>
                    <a:pt x="5241" y="500"/>
                  </a:cubicBezTo>
                  <a:cubicBezTo>
                    <a:pt x="5111" y="500"/>
                    <a:pt x="5037" y="371"/>
                    <a:pt x="4963" y="278"/>
                  </a:cubicBezTo>
                  <a:cubicBezTo>
                    <a:pt x="4944" y="241"/>
                    <a:pt x="4926" y="204"/>
                    <a:pt x="4889" y="167"/>
                  </a:cubicBezTo>
                  <a:cubicBezTo>
                    <a:pt x="4833" y="93"/>
                    <a:pt x="4740" y="37"/>
                    <a:pt x="4648" y="37"/>
                  </a:cubicBezTo>
                  <a:cubicBezTo>
                    <a:pt x="4574" y="37"/>
                    <a:pt x="4518" y="74"/>
                    <a:pt x="4463" y="111"/>
                  </a:cubicBezTo>
                  <a:cubicBezTo>
                    <a:pt x="4407" y="148"/>
                    <a:pt x="4370" y="204"/>
                    <a:pt x="4352" y="241"/>
                  </a:cubicBezTo>
                  <a:cubicBezTo>
                    <a:pt x="4278" y="333"/>
                    <a:pt x="4204" y="426"/>
                    <a:pt x="4074" y="426"/>
                  </a:cubicBezTo>
                  <a:lnTo>
                    <a:pt x="4055" y="426"/>
                  </a:lnTo>
                  <a:cubicBezTo>
                    <a:pt x="3944" y="426"/>
                    <a:pt x="3870" y="352"/>
                    <a:pt x="3815" y="278"/>
                  </a:cubicBezTo>
                  <a:cubicBezTo>
                    <a:pt x="3778" y="241"/>
                    <a:pt x="3759" y="222"/>
                    <a:pt x="3722" y="185"/>
                  </a:cubicBezTo>
                  <a:cubicBezTo>
                    <a:pt x="3648" y="148"/>
                    <a:pt x="3574" y="111"/>
                    <a:pt x="3500" y="111"/>
                  </a:cubicBezTo>
                  <a:cubicBezTo>
                    <a:pt x="3426" y="111"/>
                    <a:pt x="3333" y="148"/>
                    <a:pt x="3277" y="204"/>
                  </a:cubicBezTo>
                  <a:cubicBezTo>
                    <a:pt x="3241" y="222"/>
                    <a:pt x="3203" y="259"/>
                    <a:pt x="3167" y="296"/>
                  </a:cubicBezTo>
                  <a:cubicBezTo>
                    <a:pt x="3093" y="389"/>
                    <a:pt x="3018" y="481"/>
                    <a:pt x="2907" y="481"/>
                  </a:cubicBezTo>
                  <a:cubicBezTo>
                    <a:pt x="2870" y="481"/>
                    <a:pt x="2833" y="463"/>
                    <a:pt x="2796" y="445"/>
                  </a:cubicBezTo>
                  <a:cubicBezTo>
                    <a:pt x="2722" y="407"/>
                    <a:pt x="2685" y="333"/>
                    <a:pt x="2630" y="278"/>
                  </a:cubicBezTo>
                  <a:cubicBezTo>
                    <a:pt x="2574" y="204"/>
                    <a:pt x="2518" y="130"/>
                    <a:pt x="2426" y="93"/>
                  </a:cubicBezTo>
                  <a:cubicBezTo>
                    <a:pt x="2389" y="93"/>
                    <a:pt x="2370" y="93"/>
                    <a:pt x="2352" y="93"/>
                  </a:cubicBezTo>
                  <a:cubicBezTo>
                    <a:pt x="2222" y="93"/>
                    <a:pt x="2130" y="204"/>
                    <a:pt x="2037" y="315"/>
                  </a:cubicBezTo>
                  <a:cubicBezTo>
                    <a:pt x="1944" y="426"/>
                    <a:pt x="1870" y="519"/>
                    <a:pt x="1759" y="519"/>
                  </a:cubicBezTo>
                  <a:cubicBezTo>
                    <a:pt x="1704" y="519"/>
                    <a:pt x="1667" y="500"/>
                    <a:pt x="1629" y="481"/>
                  </a:cubicBezTo>
                  <a:cubicBezTo>
                    <a:pt x="1555" y="445"/>
                    <a:pt x="1519" y="371"/>
                    <a:pt x="1463" y="315"/>
                  </a:cubicBezTo>
                  <a:cubicBezTo>
                    <a:pt x="1407" y="222"/>
                    <a:pt x="1333" y="148"/>
                    <a:pt x="1222" y="130"/>
                  </a:cubicBezTo>
                  <a:cubicBezTo>
                    <a:pt x="1203" y="130"/>
                    <a:pt x="1185" y="130"/>
                    <a:pt x="1167" y="130"/>
                  </a:cubicBezTo>
                  <a:cubicBezTo>
                    <a:pt x="1037" y="130"/>
                    <a:pt x="944" y="222"/>
                    <a:pt x="852" y="352"/>
                  </a:cubicBezTo>
                  <a:cubicBezTo>
                    <a:pt x="852" y="352"/>
                    <a:pt x="852" y="371"/>
                    <a:pt x="833" y="371"/>
                  </a:cubicBezTo>
                  <a:cubicBezTo>
                    <a:pt x="759" y="481"/>
                    <a:pt x="667" y="519"/>
                    <a:pt x="592" y="519"/>
                  </a:cubicBezTo>
                  <a:cubicBezTo>
                    <a:pt x="537" y="519"/>
                    <a:pt x="482" y="500"/>
                    <a:pt x="426" y="463"/>
                  </a:cubicBezTo>
                  <a:cubicBezTo>
                    <a:pt x="389" y="426"/>
                    <a:pt x="352" y="371"/>
                    <a:pt x="315" y="315"/>
                  </a:cubicBezTo>
                  <a:cubicBezTo>
                    <a:pt x="222" y="204"/>
                    <a:pt x="148" y="93"/>
                    <a:pt x="0" y="9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48" y="148"/>
                    <a:pt x="315" y="407"/>
                    <a:pt x="352" y="445"/>
                  </a:cubicBezTo>
                  <a:cubicBezTo>
                    <a:pt x="408" y="537"/>
                    <a:pt x="482" y="593"/>
                    <a:pt x="574" y="593"/>
                  </a:cubicBezTo>
                  <a:cubicBezTo>
                    <a:pt x="667" y="593"/>
                    <a:pt x="778" y="537"/>
                    <a:pt x="852" y="445"/>
                  </a:cubicBezTo>
                  <a:cubicBezTo>
                    <a:pt x="870" y="426"/>
                    <a:pt x="889" y="407"/>
                    <a:pt x="907" y="389"/>
                  </a:cubicBezTo>
                  <a:cubicBezTo>
                    <a:pt x="981" y="278"/>
                    <a:pt x="1055" y="185"/>
                    <a:pt x="1185" y="185"/>
                  </a:cubicBezTo>
                  <a:cubicBezTo>
                    <a:pt x="1203" y="185"/>
                    <a:pt x="1241" y="185"/>
                    <a:pt x="1277" y="204"/>
                  </a:cubicBezTo>
                  <a:cubicBezTo>
                    <a:pt x="1371" y="241"/>
                    <a:pt x="1426" y="315"/>
                    <a:pt x="1463" y="389"/>
                  </a:cubicBezTo>
                  <a:cubicBezTo>
                    <a:pt x="1537" y="481"/>
                    <a:pt x="1611" y="574"/>
                    <a:pt x="1741" y="574"/>
                  </a:cubicBezTo>
                  <a:lnTo>
                    <a:pt x="1759" y="574"/>
                  </a:lnTo>
                  <a:cubicBezTo>
                    <a:pt x="1907" y="574"/>
                    <a:pt x="1981" y="481"/>
                    <a:pt x="2056" y="371"/>
                  </a:cubicBezTo>
                  <a:cubicBezTo>
                    <a:pt x="2092" y="315"/>
                    <a:pt x="2130" y="278"/>
                    <a:pt x="2166" y="222"/>
                  </a:cubicBezTo>
                  <a:cubicBezTo>
                    <a:pt x="2222" y="185"/>
                    <a:pt x="2278" y="148"/>
                    <a:pt x="2333" y="148"/>
                  </a:cubicBezTo>
                  <a:cubicBezTo>
                    <a:pt x="2426" y="148"/>
                    <a:pt x="2500" y="204"/>
                    <a:pt x="2592" y="315"/>
                  </a:cubicBezTo>
                  <a:cubicBezTo>
                    <a:pt x="2685" y="426"/>
                    <a:pt x="2778" y="537"/>
                    <a:pt x="2926" y="537"/>
                  </a:cubicBezTo>
                  <a:cubicBezTo>
                    <a:pt x="2944" y="537"/>
                    <a:pt x="2963" y="537"/>
                    <a:pt x="3000" y="537"/>
                  </a:cubicBezTo>
                  <a:cubicBezTo>
                    <a:pt x="3093" y="519"/>
                    <a:pt x="3148" y="445"/>
                    <a:pt x="3203" y="371"/>
                  </a:cubicBezTo>
                  <a:cubicBezTo>
                    <a:pt x="3259" y="296"/>
                    <a:pt x="3315" y="222"/>
                    <a:pt x="3389" y="204"/>
                  </a:cubicBezTo>
                  <a:cubicBezTo>
                    <a:pt x="3426" y="185"/>
                    <a:pt x="3463" y="185"/>
                    <a:pt x="3500" y="185"/>
                  </a:cubicBezTo>
                  <a:cubicBezTo>
                    <a:pt x="3611" y="185"/>
                    <a:pt x="3703" y="259"/>
                    <a:pt x="3796" y="352"/>
                  </a:cubicBezTo>
                  <a:cubicBezTo>
                    <a:pt x="3889" y="426"/>
                    <a:pt x="3963" y="500"/>
                    <a:pt x="4092" y="500"/>
                  </a:cubicBezTo>
                  <a:cubicBezTo>
                    <a:pt x="4130" y="500"/>
                    <a:pt x="4166" y="500"/>
                    <a:pt x="4222" y="463"/>
                  </a:cubicBezTo>
                  <a:cubicBezTo>
                    <a:pt x="4278" y="445"/>
                    <a:pt x="4333" y="371"/>
                    <a:pt x="4370" y="315"/>
                  </a:cubicBezTo>
                  <a:cubicBezTo>
                    <a:pt x="4444" y="204"/>
                    <a:pt x="4537" y="111"/>
                    <a:pt x="4648" y="111"/>
                  </a:cubicBezTo>
                  <a:cubicBezTo>
                    <a:pt x="4666" y="111"/>
                    <a:pt x="4666" y="111"/>
                    <a:pt x="4666" y="111"/>
                  </a:cubicBezTo>
                  <a:cubicBezTo>
                    <a:pt x="4796" y="130"/>
                    <a:pt x="4870" y="241"/>
                    <a:pt x="4926" y="333"/>
                  </a:cubicBezTo>
                  <a:cubicBezTo>
                    <a:pt x="4981" y="407"/>
                    <a:pt x="5018" y="463"/>
                    <a:pt x="5074" y="500"/>
                  </a:cubicBezTo>
                  <a:cubicBezTo>
                    <a:pt x="5129" y="555"/>
                    <a:pt x="5185" y="574"/>
                    <a:pt x="5241" y="574"/>
                  </a:cubicBezTo>
                  <a:cubicBezTo>
                    <a:pt x="5351" y="574"/>
                    <a:pt x="5444" y="445"/>
                    <a:pt x="5537" y="315"/>
                  </a:cubicBezTo>
                  <a:cubicBezTo>
                    <a:pt x="5611" y="185"/>
                    <a:pt x="5703" y="74"/>
                    <a:pt x="5833" y="74"/>
                  </a:cubicBezTo>
                  <a:cubicBezTo>
                    <a:pt x="5852" y="74"/>
                    <a:pt x="5889" y="74"/>
                    <a:pt x="5926" y="93"/>
                  </a:cubicBezTo>
                  <a:cubicBezTo>
                    <a:pt x="6000" y="130"/>
                    <a:pt x="6055" y="204"/>
                    <a:pt x="6111" y="278"/>
                  </a:cubicBezTo>
                  <a:cubicBezTo>
                    <a:pt x="6185" y="371"/>
                    <a:pt x="6240" y="463"/>
                    <a:pt x="6370" y="463"/>
                  </a:cubicBezTo>
                  <a:cubicBezTo>
                    <a:pt x="6388" y="463"/>
                    <a:pt x="6388" y="463"/>
                    <a:pt x="6407" y="463"/>
                  </a:cubicBezTo>
                  <a:cubicBezTo>
                    <a:pt x="6537" y="463"/>
                    <a:pt x="6611" y="389"/>
                    <a:pt x="6685" y="296"/>
                  </a:cubicBezTo>
                  <a:cubicBezTo>
                    <a:pt x="6722" y="241"/>
                    <a:pt x="6759" y="204"/>
                    <a:pt x="6814" y="148"/>
                  </a:cubicBezTo>
                  <a:cubicBezTo>
                    <a:pt x="6870" y="111"/>
                    <a:pt x="6926" y="93"/>
                    <a:pt x="6963" y="93"/>
                  </a:cubicBezTo>
                  <a:cubicBezTo>
                    <a:pt x="7074" y="93"/>
                    <a:pt x="7166" y="185"/>
                    <a:pt x="7259" y="296"/>
                  </a:cubicBezTo>
                  <a:cubicBezTo>
                    <a:pt x="7351" y="389"/>
                    <a:pt x="7444" y="500"/>
                    <a:pt x="7574" y="500"/>
                  </a:cubicBezTo>
                  <a:lnTo>
                    <a:pt x="7574" y="500"/>
                  </a:lnTo>
                  <a:cubicBezTo>
                    <a:pt x="7685" y="500"/>
                    <a:pt x="7759" y="426"/>
                    <a:pt x="7851" y="333"/>
                  </a:cubicBezTo>
                  <a:cubicBezTo>
                    <a:pt x="7907" y="278"/>
                    <a:pt x="7963" y="204"/>
                    <a:pt x="8037" y="167"/>
                  </a:cubicBezTo>
                  <a:cubicBezTo>
                    <a:pt x="8055" y="167"/>
                    <a:pt x="8092" y="148"/>
                    <a:pt x="8129" y="148"/>
                  </a:cubicBezTo>
                  <a:cubicBezTo>
                    <a:pt x="8129" y="93"/>
                    <a:pt x="8129" y="93"/>
                    <a:pt x="8129" y="93"/>
                  </a:cubicBezTo>
                  <a:cubicBezTo>
                    <a:pt x="8037" y="93"/>
                    <a:pt x="7944" y="185"/>
                    <a:pt x="7851" y="278"/>
                  </a:cubicBezTo>
                  <a:cubicBezTo>
                    <a:pt x="7759" y="352"/>
                    <a:pt x="7667" y="445"/>
                    <a:pt x="7555" y="4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0"/>
            <p:cNvSpPr/>
            <p:nvPr/>
          </p:nvSpPr>
          <p:spPr>
            <a:xfrm rot="10800000">
              <a:off x="5599822" y="95276"/>
              <a:ext cx="2114706" cy="149084"/>
            </a:xfrm>
            <a:custGeom>
              <a:rect b="b" l="l" r="r" t="t"/>
              <a:pathLst>
                <a:path extrusionOk="0" h="575" w="8130">
                  <a:moveTo>
                    <a:pt x="7592" y="389"/>
                  </a:moveTo>
                  <a:lnTo>
                    <a:pt x="7592" y="389"/>
                  </a:lnTo>
                  <a:cubicBezTo>
                    <a:pt x="7592" y="389"/>
                    <a:pt x="7574" y="389"/>
                    <a:pt x="7555" y="389"/>
                  </a:cubicBezTo>
                  <a:cubicBezTo>
                    <a:pt x="7425" y="389"/>
                    <a:pt x="7351" y="315"/>
                    <a:pt x="7277" y="222"/>
                  </a:cubicBezTo>
                  <a:cubicBezTo>
                    <a:pt x="7240" y="167"/>
                    <a:pt x="7203" y="130"/>
                    <a:pt x="7129" y="93"/>
                  </a:cubicBezTo>
                  <a:cubicBezTo>
                    <a:pt x="7092" y="56"/>
                    <a:pt x="7037" y="37"/>
                    <a:pt x="6981" y="37"/>
                  </a:cubicBezTo>
                  <a:cubicBezTo>
                    <a:pt x="6870" y="37"/>
                    <a:pt x="6778" y="130"/>
                    <a:pt x="6704" y="204"/>
                  </a:cubicBezTo>
                  <a:cubicBezTo>
                    <a:pt x="6611" y="296"/>
                    <a:pt x="6518" y="389"/>
                    <a:pt x="6407" y="389"/>
                  </a:cubicBezTo>
                  <a:cubicBezTo>
                    <a:pt x="6370" y="389"/>
                    <a:pt x="6352" y="389"/>
                    <a:pt x="6314" y="370"/>
                  </a:cubicBezTo>
                  <a:cubicBezTo>
                    <a:pt x="6222" y="334"/>
                    <a:pt x="6166" y="260"/>
                    <a:pt x="6111" y="185"/>
                  </a:cubicBezTo>
                  <a:cubicBezTo>
                    <a:pt x="6055" y="111"/>
                    <a:pt x="6018" y="56"/>
                    <a:pt x="5926" y="19"/>
                  </a:cubicBezTo>
                  <a:cubicBezTo>
                    <a:pt x="5889" y="0"/>
                    <a:pt x="5852" y="0"/>
                    <a:pt x="5833" y="0"/>
                  </a:cubicBezTo>
                  <a:cubicBezTo>
                    <a:pt x="5722" y="0"/>
                    <a:pt x="5629" y="56"/>
                    <a:pt x="5537" y="185"/>
                  </a:cubicBezTo>
                  <a:cubicBezTo>
                    <a:pt x="5537" y="204"/>
                    <a:pt x="5518" y="241"/>
                    <a:pt x="5500" y="260"/>
                  </a:cubicBezTo>
                  <a:cubicBezTo>
                    <a:pt x="5444" y="370"/>
                    <a:pt x="5370" y="500"/>
                    <a:pt x="5241" y="500"/>
                  </a:cubicBezTo>
                  <a:cubicBezTo>
                    <a:pt x="5222" y="500"/>
                    <a:pt x="5185" y="500"/>
                    <a:pt x="5166" y="482"/>
                  </a:cubicBezTo>
                  <a:cubicBezTo>
                    <a:pt x="5074" y="444"/>
                    <a:pt x="5018" y="352"/>
                    <a:pt x="4963" y="260"/>
                  </a:cubicBezTo>
                  <a:cubicBezTo>
                    <a:pt x="4926" y="204"/>
                    <a:pt x="4889" y="130"/>
                    <a:pt x="4833" y="93"/>
                  </a:cubicBezTo>
                  <a:cubicBezTo>
                    <a:pt x="4759" y="37"/>
                    <a:pt x="4704" y="19"/>
                    <a:pt x="4666" y="19"/>
                  </a:cubicBezTo>
                  <a:cubicBezTo>
                    <a:pt x="4556" y="19"/>
                    <a:pt x="4463" y="111"/>
                    <a:pt x="4388" y="204"/>
                  </a:cubicBezTo>
                  <a:cubicBezTo>
                    <a:pt x="4296" y="296"/>
                    <a:pt x="4185" y="389"/>
                    <a:pt x="4055" y="389"/>
                  </a:cubicBezTo>
                  <a:cubicBezTo>
                    <a:pt x="3944" y="389"/>
                    <a:pt x="3870" y="334"/>
                    <a:pt x="3796" y="278"/>
                  </a:cubicBezTo>
                  <a:cubicBezTo>
                    <a:pt x="3741" y="222"/>
                    <a:pt x="3685" y="167"/>
                    <a:pt x="3611" y="148"/>
                  </a:cubicBezTo>
                  <a:cubicBezTo>
                    <a:pt x="3574" y="148"/>
                    <a:pt x="3537" y="148"/>
                    <a:pt x="3500" y="148"/>
                  </a:cubicBezTo>
                  <a:cubicBezTo>
                    <a:pt x="3389" y="148"/>
                    <a:pt x="3296" y="204"/>
                    <a:pt x="3203" y="278"/>
                  </a:cubicBezTo>
                  <a:cubicBezTo>
                    <a:pt x="3167" y="315"/>
                    <a:pt x="3148" y="334"/>
                    <a:pt x="3111" y="352"/>
                  </a:cubicBezTo>
                  <a:cubicBezTo>
                    <a:pt x="3055" y="389"/>
                    <a:pt x="3000" y="426"/>
                    <a:pt x="2944" y="426"/>
                  </a:cubicBezTo>
                  <a:cubicBezTo>
                    <a:pt x="2833" y="426"/>
                    <a:pt x="2741" y="334"/>
                    <a:pt x="2648" y="241"/>
                  </a:cubicBezTo>
                  <a:cubicBezTo>
                    <a:pt x="2556" y="148"/>
                    <a:pt x="2463" y="56"/>
                    <a:pt x="2352" y="56"/>
                  </a:cubicBezTo>
                  <a:cubicBezTo>
                    <a:pt x="2333" y="56"/>
                    <a:pt x="2333" y="56"/>
                    <a:pt x="2333" y="56"/>
                  </a:cubicBezTo>
                  <a:cubicBezTo>
                    <a:pt x="2222" y="56"/>
                    <a:pt x="2111" y="167"/>
                    <a:pt x="2037" y="278"/>
                  </a:cubicBezTo>
                  <a:cubicBezTo>
                    <a:pt x="1944" y="389"/>
                    <a:pt x="1852" y="500"/>
                    <a:pt x="1741" y="500"/>
                  </a:cubicBezTo>
                  <a:cubicBezTo>
                    <a:pt x="1685" y="500"/>
                    <a:pt x="1629" y="463"/>
                    <a:pt x="1574" y="426"/>
                  </a:cubicBezTo>
                  <a:cubicBezTo>
                    <a:pt x="1537" y="389"/>
                    <a:pt x="1500" y="334"/>
                    <a:pt x="1463" y="296"/>
                  </a:cubicBezTo>
                  <a:cubicBezTo>
                    <a:pt x="1389" y="204"/>
                    <a:pt x="1333" y="130"/>
                    <a:pt x="1203" y="111"/>
                  </a:cubicBezTo>
                  <a:cubicBezTo>
                    <a:pt x="1203" y="111"/>
                    <a:pt x="1185" y="111"/>
                    <a:pt x="1167" y="111"/>
                  </a:cubicBezTo>
                  <a:cubicBezTo>
                    <a:pt x="1037" y="111"/>
                    <a:pt x="944" y="222"/>
                    <a:pt x="870" y="334"/>
                  </a:cubicBezTo>
                  <a:cubicBezTo>
                    <a:pt x="852" y="334"/>
                    <a:pt x="833" y="352"/>
                    <a:pt x="833" y="370"/>
                  </a:cubicBezTo>
                  <a:cubicBezTo>
                    <a:pt x="759" y="463"/>
                    <a:pt x="667" y="500"/>
                    <a:pt x="592" y="500"/>
                  </a:cubicBezTo>
                  <a:cubicBezTo>
                    <a:pt x="518" y="500"/>
                    <a:pt x="444" y="463"/>
                    <a:pt x="389" y="389"/>
                  </a:cubicBezTo>
                  <a:cubicBezTo>
                    <a:pt x="370" y="370"/>
                    <a:pt x="334" y="334"/>
                    <a:pt x="315" y="315"/>
                  </a:cubicBezTo>
                  <a:cubicBezTo>
                    <a:pt x="240" y="204"/>
                    <a:pt x="166" y="93"/>
                    <a:pt x="0" y="9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56" y="148"/>
                    <a:pt x="111" y="167"/>
                    <a:pt x="148" y="185"/>
                  </a:cubicBezTo>
                  <a:cubicBezTo>
                    <a:pt x="204" y="222"/>
                    <a:pt x="240" y="278"/>
                    <a:pt x="278" y="334"/>
                  </a:cubicBezTo>
                  <a:cubicBezTo>
                    <a:pt x="315" y="370"/>
                    <a:pt x="334" y="408"/>
                    <a:pt x="352" y="426"/>
                  </a:cubicBezTo>
                  <a:cubicBezTo>
                    <a:pt x="426" y="518"/>
                    <a:pt x="518" y="556"/>
                    <a:pt x="611" y="556"/>
                  </a:cubicBezTo>
                  <a:cubicBezTo>
                    <a:pt x="667" y="556"/>
                    <a:pt x="741" y="537"/>
                    <a:pt x="796" y="482"/>
                  </a:cubicBezTo>
                  <a:cubicBezTo>
                    <a:pt x="833" y="444"/>
                    <a:pt x="870" y="408"/>
                    <a:pt x="907" y="370"/>
                  </a:cubicBezTo>
                  <a:cubicBezTo>
                    <a:pt x="981" y="278"/>
                    <a:pt x="1055" y="167"/>
                    <a:pt x="1167" y="167"/>
                  </a:cubicBezTo>
                  <a:cubicBezTo>
                    <a:pt x="1185" y="167"/>
                    <a:pt x="1222" y="185"/>
                    <a:pt x="1241" y="185"/>
                  </a:cubicBezTo>
                  <a:cubicBezTo>
                    <a:pt x="1333" y="204"/>
                    <a:pt x="1407" y="296"/>
                    <a:pt x="1463" y="370"/>
                  </a:cubicBezTo>
                  <a:cubicBezTo>
                    <a:pt x="1519" y="444"/>
                    <a:pt x="1593" y="518"/>
                    <a:pt x="1685" y="556"/>
                  </a:cubicBezTo>
                  <a:cubicBezTo>
                    <a:pt x="1704" y="556"/>
                    <a:pt x="1722" y="556"/>
                    <a:pt x="1741" y="556"/>
                  </a:cubicBezTo>
                  <a:cubicBezTo>
                    <a:pt x="1870" y="556"/>
                    <a:pt x="1963" y="444"/>
                    <a:pt x="2074" y="334"/>
                  </a:cubicBezTo>
                  <a:cubicBezTo>
                    <a:pt x="2166" y="222"/>
                    <a:pt x="2240" y="111"/>
                    <a:pt x="2352" y="111"/>
                  </a:cubicBezTo>
                  <a:cubicBezTo>
                    <a:pt x="2407" y="111"/>
                    <a:pt x="2482" y="148"/>
                    <a:pt x="2537" y="222"/>
                  </a:cubicBezTo>
                  <a:cubicBezTo>
                    <a:pt x="2574" y="241"/>
                    <a:pt x="2592" y="278"/>
                    <a:pt x="2611" y="296"/>
                  </a:cubicBezTo>
                  <a:cubicBezTo>
                    <a:pt x="2704" y="389"/>
                    <a:pt x="2778" y="482"/>
                    <a:pt x="2926" y="482"/>
                  </a:cubicBezTo>
                  <a:lnTo>
                    <a:pt x="2944" y="482"/>
                  </a:lnTo>
                  <a:cubicBezTo>
                    <a:pt x="3055" y="482"/>
                    <a:pt x="3129" y="408"/>
                    <a:pt x="3203" y="352"/>
                  </a:cubicBezTo>
                  <a:cubicBezTo>
                    <a:pt x="3259" y="296"/>
                    <a:pt x="3315" y="241"/>
                    <a:pt x="3389" y="222"/>
                  </a:cubicBezTo>
                  <a:cubicBezTo>
                    <a:pt x="3426" y="222"/>
                    <a:pt x="3463" y="204"/>
                    <a:pt x="3500" y="204"/>
                  </a:cubicBezTo>
                  <a:cubicBezTo>
                    <a:pt x="3593" y="204"/>
                    <a:pt x="3667" y="260"/>
                    <a:pt x="3759" y="334"/>
                  </a:cubicBezTo>
                  <a:cubicBezTo>
                    <a:pt x="3796" y="370"/>
                    <a:pt x="3833" y="389"/>
                    <a:pt x="3889" y="426"/>
                  </a:cubicBezTo>
                  <a:cubicBezTo>
                    <a:pt x="3944" y="444"/>
                    <a:pt x="4000" y="463"/>
                    <a:pt x="4074" y="463"/>
                  </a:cubicBezTo>
                  <a:cubicBezTo>
                    <a:pt x="4166" y="463"/>
                    <a:pt x="4240" y="426"/>
                    <a:pt x="4314" y="352"/>
                  </a:cubicBezTo>
                  <a:cubicBezTo>
                    <a:pt x="4333" y="334"/>
                    <a:pt x="4370" y="315"/>
                    <a:pt x="4388" y="278"/>
                  </a:cubicBezTo>
                  <a:cubicBezTo>
                    <a:pt x="4463" y="185"/>
                    <a:pt x="4537" y="93"/>
                    <a:pt x="4648" y="93"/>
                  </a:cubicBezTo>
                  <a:cubicBezTo>
                    <a:pt x="4685" y="93"/>
                    <a:pt x="4722" y="93"/>
                    <a:pt x="4740" y="111"/>
                  </a:cubicBezTo>
                  <a:cubicBezTo>
                    <a:pt x="4833" y="167"/>
                    <a:pt x="4889" y="241"/>
                    <a:pt x="4944" y="334"/>
                  </a:cubicBezTo>
                  <a:cubicBezTo>
                    <a:pt x="4981" y="408"/>
                    <a:pt x="5037" y="500"/>
                    <a:pt x="5111" y="537"/>
                  </a:cubicBezTo>
                  <a:cubicBezTo>
                    <a:pt x="5166" y="556"/>
                    <a:pt x="5203" y="574"/>
                    <a:pt x="5241" y="574"/>
                  </a:cubicBezTo>
                  <a:cubicBezTo>
                    <a:pt x="5370" y="574"/>
                    <a:pt x="5463" y="426"/>
                    <a:pt x="5537" y="296"/>
                  </a:cubicBezTo>
                  <a:cubicBezTo>
                    <a:pt x="5629" y="185"/>
                    <a:pt x="5703" y="56"/>
                    <a:pt x="5815" y="56"/>
                  </a:cubicBezTo>
                  <a:cubicBezTo>
                    <a:pt x="5870" y="56"/>
                    <a:pt x="5907" y="74"/>
                    <a:pt x="5944" y="93"/>
                  </a:cubicBezTo>
                  <a:cubicBezTo>
                    <a:pt x="6018" y="148"/>
                    <a:pt x="6055" y="204"/>
                    <a:pt x="6111" y="260"/>
                  </a:cubicBezTo>
                  <a:cubicBezTo>
                    <a:pt x="6166" y="334"/>
                    <a:pt x="6222" y="426"/>
                    <a:pt x="6333" y="444"/>
                  </a:cubicBezTo>
                  <a:cubicBezTo>
                    <a:pt x="6352" y="444"/>
                    <a:pt x="6370" y="444"/>
                    <a:pt x="6388" y="444"/>
                  </a:cubicBezTo>
                  <a:cubicBezTo>
                    <a:pt x="6462" y="444"/>
                    <a:pt x="6518" y="426"/>
                    <a:pt x="6574" y="408"/>
                  </a:cubicBezTo>
                  <a:cubicBezTo>
                    <a:pt x="6611" y="370"/>
                    <a:pt x="6666" y="315"/>
                    <a:pt x="6704" y="278"/>
                  </a:cubicBezTo>
                  <a:cubicBezTo>
                    <a:pt x="6778" y="204"/>
                    <a:pt x="6852" y="111"/>
                    <a:pt x="6963" y="111"/>
                  </a:cubicBezTo>
                  <a:cubicBezTo>
                    <a:pt x="6981" y="111"/>
                    <a:pt x="6981" y="111"/>
                    <a:pt x="6981" y="111"/>
                  </a:cubicBezTo>
                  <a:cubicBezTo>
                    <a:pt x="7111" y="130"/>
                    <a:pt x="7185" y="222"/>
                    <a:pt x="7277" y="296"/>
                  </a:cubicBezTo>
                  <a:cubicBezTo>
                    <a:pt x="7315" y="352"/>
                    <a:pt x="7370" y="408"/>
                    <a:pt x="7425" y="444"/>
                  </a:cubicBezTo>
                  <a:cubicBezTo>
                    <a:pt x="7463" y="463"/>
                    <a:pt x="7499" y="482"/>
                    <a:pt x="7555" y="482"/>
                  </a:cubicBezTo>
                  <a:cubicBezTo>
                    <a:pt x="7667" y="482"/>
                    <a:pt x="7759" y="389"/>
                    <a:pt x="7851" y="315"/>
                  </a:cubicBezTo>
                  <a:cubicBezTo>
                    <a:pt x="7870" y="296"/>
                    <a:pt x="7870" y="296"/>
                    <a:pt x="7870" y="296"/>
                  </a:cubicBezTo>
                  <a:cubicBezTo>
                    <a:pt x="7925" y="241"/>
                    <a:pt x="7963" y="204"/>
                    <a:pt x="8037" y="167"/>
                  </a:cubicBezTo>
                  <a:cubicBezTo>
                    <a:pt x="8055" y="148"/>
                    <a:pt x="8092" y="148"/>
                    <a:pt x="8129" y="148"/>
                  </a:cubicBezTo>
                  <a:cubicBezTo>
                    <a:pt x="8129" y="93"/>
                    <a:pt x="8129" y="93"/>
                    <a:pt x="8129" y="93"/>
                  </a:cubicBezTo>
                  <a:cubicBezTo>
                    <a:pt x="8018" y="93"/>
                    <a:pt x="7944" y="167"/>
                    <a:pt x="7851" y="241"/>
                  </a:cubicBezTo>
                  <a:cubicBezTo>
                    <a:pt x="7777" y="315"/>
                    <a:pt x="7703" y="389"/>
                    <a:pt x="7592" y="38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0" name="Google Shape;470;p30"/>
          <p:cNvSpPr/>
          <p:nvPr/>
        </p:nvSpPr>
        <p:spPr>
          <a:xfrm>
            <a:off x="0" y="0"/>
            <a:ext cx="6885244" cy="2074984"/>
          </a:xfrm>
          <a:custGeom>
            <a:rect b="b" l="l" r="r" t="t"/>
            <a:pathLst>
              <a:path extrusionOk="0" h="2074984" w="6885244">
                <a:moveTo>
                  <a:pt x="0" y="0"/>
                </a:moveTo>
                <a:lnTo>
                  <a:pt x="6860231" y="0"/>
                </a:lnTo>
                <a:lnTo>
                  <a:pt x="6885244" y="248119"/>
                </a:lnTo>
                <a:cubicBezTo>
                  <a:pt x="6885244" y="1257069"/>
                  <a:pt x="6067329" y="2074984"/>
                  <a:pt x="5058379" y="2074984"/>
                </a:cubicBezTo>
                <a:lnTo>
                  <a:pt x="0" y="207498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0"/>
          <p:cNvSpPr txBox="1"/>
          <p:nvPr>
            <p:ph type="title"/>
          </p:nvPr>
        </p:nvSpPr>
        <p:spPr>
          <a:xfrm>
            <a:off x="741747" y="699695"/>
            <a:ext cx="5647330" cy="11145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1"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0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/ beeld rechts - paars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0"/>
          <p:cNvSpPr txBox="1"/>
          <p:nvPr>
            <p:ph idx="1" type="body"/>
          </p:nvPr>
        </p:nvSpPr>
        <p:spPr>
          <a:xfrm>
            <a:off x="741364" y="353961"/>
            <a:ext cx="5647714" cy="3457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>
                <a:solidFill>
                  <a:schemeClr val="accent4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4" name="Google Shape;474;p30"/>
          <p:cNvSpPr txBox="1"/>
          <p:nvPr>
            <p:ph idx="3" type="body"/>
          </p:nvPr>
        </p:nvSpPr>
        <p:spPr>
          <a:xfrm>
            <a:off x="741363" y="2330450"/>
            <a:ext cx="5648325" cy="403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/ beeld rechts - roze">
  <p:cSld name="Titel / tekst / beeld rechts - roze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31"/>
          <p:cNvGrpSpPr/>
          <p:nvPr/>
        </p:nvGrpSpPr>
        <p:grpSpPr>
          <a:xfrm>
            <a:off x="5599822" y="95276"/>
            <a:ext cx="2114706" cy="1053913"/>
            <a:chOff x="5599822" y="95276"/>
            <a:chExt cx="2114706" cy="1053913"/>
          </a:xfrm>
        </p:grpSpPr>
        <p:sp>
          <p:nvSpPr>
            <p:cNvPr id="477" name="Google Shape;477;p31"/>
            <p:cNvSpPr/>
            <p:nvPr/>
          </p:nvSpPr>
          <p:spPr>
            <a:xfrm rot="10800000">
              <a:off x="5599822" y="1009279"/>
              <a:ext cx="2114706" cy="139910"/>
            </a:xfrm>
            <a:custGeom>
              <a:rect b="b" l="l" r="r" t="t"/>
              <a:pathLst>
                <a:path extrusionOk="0" h="538" w="8130">
                  <a:moveTo>
                    <a:pt x="7851" y="241"/>
                  </a:moveTo>
                  <a:lnTo>
                    <a:pt x="7851" y="241"/>
                  </a:lnTo>
                  <a:cubicBezTo>
                    <a:pt x="7815" y="315"/>
                    <a:pt x="7759" y="389"/>
                    <a:pt x="7667" y="426"/>
                  </a:cubicBezTo>
                  <a:cubicBezTo>
                    <a:pt x="7629" y="426"/>
                    <a:pt x="7592" y="444"/>
                    <a:pt x="7555" y="444"/>
                  </a:cubicBezTo>
                  <a:cubicBezTo>
                    <a:pt x="7444" y="444"/>
                    <a:pt x="7370" y="333"/>
                    <a:pt x="7296" y="241"/>
                  </a:cubicBezTo>
                  <a:cubicBezTo>
                    <a:pt x="7259" y="185"/>
                    <a:pt x="7240" y="148"/>
                    <a:pt x="7203" y="111"/>
                  </a:cubicBezTo>
                  <a:cubicBezTo>
                    <a:pt x="7129" y="55"/>
                    <a:pt x="7055" y="19"/>
                    <a:pt x="6981" y="19"/>
                  </a:cubicBezTo>
                  <a:cubicBezTo>
                    <a:pt x="6888" y="19"/>
                    <a:pt x="6796" y="74"/>
                    <a:pt x="6722" y="148"/>
                  </a:cubicBezTo>
                  <a:cubicBezTo>
                    <a:pt x="6704" y="167"/>
                    <a:pt x="6685" y="185"/>
                    <a:pt x="6666" y="222"/>
                  </a:cubicBezTo>
                  <a:cubicBezTo>
                    <a:pt x="6592" y="315"/>
                    <a:pt x="6518" y="407"/>
                    <a:pt x="6407" y="407"/>
                  </a:cubicBezTo>
                  <a:cubicBezTo>
                    <a:pt x="6370" y="407"/>
                    <a:pt x="6333" y="407"/>
                    <a:pt x="6296" y="389"/>
                  </a:cubicBezTo>
                  <a:cubicBezTo>
                    <a:pt x="6222" y="352"/>
                    <a:pt x="6166" y="278"/>
                    <a:pt x="6111" y="203"/>
                  </a:cubicBezTo>
                  <a:cubicBezTo>
                    <a:pt x="6055" y="111"/>
                    <a:pt x="6000" y="37"/>
                    <a:pt x="5889" y="0"/>
                  </a:cubicBezTo>
                  <a:cubicBezTo>
                    <a:pt x="5870" y="0"/>
                    <a:pt x="5852" y="0"/>
                    <a:pt x="5815" y="0"/>
                  </a:cubicBezTo>
                  <a:cubicBezTo>
                    <a:pt x="5685" y="0"/>
                    <a:pt x="5574" y="111"/>
                    <a:pt x="5518" y="203"/>
                  </a:cubicBezTo>
                  <a:cubicBezTo>
                    <a:pt x="5518" y="222"/>
                    <a:pt x="5518" y="222"/>
                    <a:pt x="5518" y="222"/>
                  </a:cubicBezTo>
                  <a:cubicBezTo>
                    <a:pt x="5444" y="315"/>
                    <a:pt x="5351" y="463"/>
                    <a:pt x="5241" y="463"/>
                  </a:cubicBezTo>
                  <a:cubicBezTo>
                    <a:pt x="5185" y="463"/>
                    <a:pt x="5148" y="444"/>
                    <a:pt x="5111" y="407"/>
                  </a:cubicBezTo>
                  <a:cubicBezTo>
                    <a:pt x="5037" y="352"/>
                    <a:pt x="5000" y="296"/>
                    <a:pt x="4963" y="222"/>
                  </a:cubicBezTo>
                  <a:cubicBezTo>
                    <a:pt x="4907" y="148"/>
                    <a:pt x="4870" y="74"/>
                    <a:pt x="4778" y="37"/>
                  </a:cubicBezTo>
                  <a:cubicBezTo>
                    <a:pt x="4740" y="19"/>
                    <a:pt x="4685" y="0"/>
                    <a:pt x="4648" y="0"/>
                  </a:cubicBezTo>
                  <a:cubicBezTo>
                    <a:pt x="4537" y="0"/>
                    <a:pt x="4463" y="111"/>
                    <a:pt x="4370" y="203"/>
                  </a:cubicBezTo>
                  <a:cubicBezTo>
                    <a:pt x="4278" y="315"/>
                    <a:pt x="4204" y="407"/>
                    <a:pt x="4074" y="407"/>
                  </a:cubicBezTo>
                  <a:cubicBezTo>
                    <a:pt x="4055" y="407"/>
                    <a:pt x="4037" y="407"/>
                    <a:pt x="4000" y="407"/>
                  </a:cubicBezTo>
                  <a:cubicBezTo>
                    <a:pt x="3907" y="370"/>
                    <a:pt x="3852" y="296"/>
                    <a:pt x="3796" y="241"/>
                  </a:cubicBezTo>
                  <a:cubicBezTo>
                    <a:pt x="3741" y="167"/>
                    <a:pt x="3685" y="93"/>
                    <a:pt x="3611" y="74"/>
                  </a:cubicBezTo>
                  <a:cubicBezTo>
                    <a:pt x="3574" y="55"/>
                    <a:pt x="3537" y="55"/>
                    <a:pt x="3500" y="55"/>
                  </a:cubicBezTo>
                  <a:cubicBezTo>
                    <a:pt x="3426" y="55"/>
                    <a:pt x="3333" y="93"/>
                    <a:pt x="3259" y="148"/>
                  </a:cubicBezTo>
                  <a:cubicBezTo>
                    <a:pt x="3241" y="185"/>
                    <a:pt x="3203" y="203"/>
                    <a:pt x="3185" y="241"/>
                  </a:cubicBezTo>
                  <a:cubicBezTo>
                    <a:pt x="3111" y="333"/>
                    <a:pt x="3037" y="426"/>
                    <a:pt x="2926" y="426"/>
                  </a:cubicBezTo>
                  <a:cubicBezTo>
                    <a:pt x="2889" y="426"/>
                    <a:pt x="2852" y="407"/>
                    <a:pt x="2815" y="407"/>
                  </a:cubicBezTo>
                  <a:cubicBezTo>
                    <a:pt x="2741" y="370"/>
                    <a:pt x="2685" y="296"/>
                    <a:pt x="2630" y="222"/>
                  </a:cubicBezTo>
                  <a:cubicBezTo>
                    <a:pt x="2592" y="148"/>
                    <a:pt x="2537" y="93"/>
                    <a:pt x="2482" y="55"/>
                  </a:cubicBezTo>
                  <a:cubicBezTo>
                    <a:pt x="2426" y="37"/>
                    <a:pt x="2389" y="19"/>
                    <a:pt x="2352" y="19"/>
                  </a:cubicBezTo>
                  <a:cubicBezTo>
                    <a:pt x="2222" y="19"/>
                    <a:pt x="2130" y="148"/>
                    <a:pt x="2037" y="259"/>
                  </a:cubicBezTo>
                  <a:cubicBezTo>
                    <a:pt x="1944" y="370"/>
                    <a:pt x="1870" y="481"/>
                    <a:pt x="1759" y="481"/>
                  </a:cubicBezTo>
                  <a:lnTo>
                    <a:pt x="1759" y="481"/>
                  </a:lnTo>
                  <a:cubicBezTo>
                    <a:pt x="1704" y="481"/>
                    <a:pt x="1667" y="463"/>
                    <a:pt x="1629" y="444"/>
                  </a:cubicBezTo>
                  <a:cubicBezTo>
                    <a:pt x="1555" y="389"/>
                    <a:pt x="1519" y="333"/>
                    <a:pt x="1481" y="278"/>
                  </a:cubicBezTo>
                  <a:cubicBezTo>
                    <a:pt x="1426" y="185"/>
                    <a:pt x="1371" y="111"/>
                    <a:pt x="1277" y="93"/>
                  </a:cubicBezTo>
                  <a:cubicBezTo>
                    <a:pt x="1241" y="74"/>
                    <a:pt x="1203" y="74"/>
                    <a:pt x="1167" y="74"/>
                  </a:cubicBezTo>
                  <a:cubicBezTo>
                    <a:pt x="1037" y="74"/>
                    <a:pt x="944" y="203"/>
                    <a:pt x="852" y="315"/>
                  </a:cubicBezTo>
                  <a:cubicBezTo>
                    <a:pt x="796" y="389"/>
                    <a:pt x="685" y="481"/>
                    <a:pt x="574" y="481"/>
                  </a:cubicBezTo>
                  <a:cubicBezTo>
                    <a:pt x="500" y="481"/>
                    <a:pt x="444" y="463"/>
                    <a:pt x="389" y="389"/>
                  </a:cubicBezTo>
                  <a:cubicBezTo>
                    <a:pt x="352" y="352"/>
                    <a:pt x="315" y="315"/>
                    <a:pt x="278" y="278"/>
                  </a:cubicBezTo>
                  <a:cubicBezTo>
                    <a:pt x="204" y="167"/>
                    <a:pt x="148" y="74"/>
                    <a:pt x="0" y="7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56" y="111"/>
                    <a:pt x="111" y="148"/>
                    <a:pt x="130" y="167"/>
                  </a:cubicBezTo>
                  <a:cubicBezTo>
                    <a:pt x="185" y="203"/>
                    <a:pt x="222" y="259"/>
                    <a:pt x="259" y="315"/>
                  </a:cubicBezTo>
                  <a:cubicBezTo>
                    <a:pt x="278" y="352"/>
                    <a:pt x="296" y="389"/>
                    <a:pt x="334" y="407"/>
                  </a:cubicBezTo>
                  <a:cubicBezTo>
                    <a:pt x="389" y="500"/>
                    <a:pt x="500" y="537"/>
                    <a:pt x="592" y="537"/>
                  </a:cubicBezTo>
                  <a:lnTo>
                    <a:pt x="592" y="537"/>
                  </a:lnTo>
                  <a:cubicBezTo>
                    <a:pt x="667" y="537"/>
                    <a:pt x="759" y="500"/>
                    <a:pt x="815" y="444"/>
                  </a:cubicBezTo>
                  <a:cubicBezTo>
                    <a:pt x="852" y="426"/>
                    <a:pt x="870" y="370"/>
                    <a:pt x="907" y="333"/>
                  </a:cubicBezTo>
                  <a:cubicBezTo>
                    <a:pt x="981" y="241"/>
                    <a:pt x="1055" y="129"/>
                    <a:pt x="1167" y="129"/>
                  </a:cubicBezTo>
                  <a:cubicBezTo>
                    <a:pt x="1203" y="129"/>
                    <a:pt x="1241" y="148"/>
                    <a:pt x="1277" y="167"/>
                  </a:cubicBezTo>
                  <a:cubicBezTo>
                    <a:pt x="1371" y="203"/>
                    <a:pt x="1407" y="278"/>
                    <a:pt x="1463" y="333"/>
                  </a:cubicBezTo>
                  <a:cubicBezTo>
                    <a:pt x="1519" y="426"/>
                    <a:pt x="1593" y="518"/>
                    <a:pt x="1704" y="537"/>
                  </a:cubicBezTo>
                  <a:cubicBezTo>
                    <a:pt x="1722" y="537"/>
                    <a:pt x="1741" y="537"/>
                    <a:pt x="1759" y="537"/>
                  </a:cubicBezTo>
                  <a:cubicBezTo>
                    <a:pt x="1907" y="537"/>
                    <a:pt x="1981" y="444"/>
                    <a:pt x="2056" y="333"/>
                  </a:cubicBezTo>
                  <a:cubicBezTo>
                    <a:pt x="2092" y="278"/>
                    <a:pt x="2111" y="241"/>
                    <a:pt x="2148" y="203"/>
                  </a:cubicBezTo>
                  <a:cubicBezTo>
                    <a:pt x="2222" y="129"/>
                    <a:pt x="2278" y="111"/>
                    <a:pt x="2352" y="111"/>
                  </a:cubicBezTo>
                  <a:cubicBezTo>
                    <a:pt x="2426" y="111"/>
                    <a:pt x="2500" y="148"/>
                    <a:pt x="2556" y="222"/>
                  </a:cubicBezTo>
                  <a:cubicBezTo>
                    <a:pt x="2574" y="241"/>
                    <a:pt x="2592" y="241"/>
                    <a:pt x="2592" y="259"/>
                  </a:cubicBezTo>
                  <a:cubicBezTo>
                    <a:pt x="2685" y="370"/>
                    <a:pt x="2778" y="481"/>
                    <a:pt x="2926" y="481"/>
                  </a:cubicBezTo>
                  <a:cubicBezTo>
                    <a:pt x="2944" y="481"/>
                    <a:pt x="2981" y="481"/>
                    <a:pt x="3000" y="481"/>
                  </a:cubicBezTo>
                  <a:cubicBezTo>
                    <a:pt x="3093" y="444"/>
                    <a:pt x="3148" y="389"/>
                    <a:pt x="3203" y="315"/>
                  </a:cubicBezTo>
                  <a:cubicBezTo>
                    <a:pt x="3259" y="241"/>
                    <a:pt x="3315" y="185"/>
                    <a:pt x="3389" y="148"/>
                  </a:cubicBezTo>
                  <a:cubicBezTo>
                    <a:pt x="3426" y="129"/>
                    <a:pt x="3463" y="129"/>
                    <a:pt x="3500" y="129"/>
                  </a:cubicBezTo>
                  <a:cubicBezTo>
                    <a:pt x="3611" y="129"/>
                    <a:pt x="3703" y="222"/>
                    <a:pt x="3796" y="296"/>
                  </a:cubicBezTo>
                  <a:cubicBezTo>
                    <a:pt x="3870" y="389"/>
                    <a:pt x="3963" y="481"/>
                    <a:pt x="4092" y="481"/>
                  </a:cubicBezTo>
                  <a:cubicBezTo>
                    <a:pt x="4130" y="481"/>
                    <a:pt x="4166" y="481"/>
                    <a:pt x="4204" y="444"/>
                  </a:cubicBezTo>
                  <a:cubicBezTo>
                    <a:pt x="4278" y="426"/>
                    <a:pt x="4333" y="352"/>
                    <a:pt x="4370" y="278"/>
                  </a:cubicBezTo>
                  <a:cubicBezTo>
                    <a:pt x="4444" y="185"/>
                    <a:pt x="4500" y="111"/>
                    <a:pt x="4611" y="74"/>
                  </a:cubicBezTo>
                  <a:cubicBezTo>
                    <a:pt x="4630" y="74"/>
                    <a:pt x="4648" y="74"/>
                    <a:pt x="4666" y="74"/>
                  </a:cubicBezTo>
                  <a:cubicBezTo>
                    <a:pt x="4778" y="74"/>
                    <a:pt x="4852" y="185"/>
                    <a:pt x="4926" y="278"/>
                  </a:cubicBezTo>
                  <a:cubicBezTo>
                    <a:pt x="4944" y="315"/>
                    <a:pt x="4944" y="333"/>
                    <a:pt x="4963" y="352"/>
                  </a:cubicBezTo>
                  <a:cubicBezTo>
                    <a:pt x="5037" y="463"/>
                    <a:pt x="5148" y="518"/>
                    <a:pt x="5241" y="518"/>
                  </a:cubicBezTo>
                  <a:cubicBezTo>
                    <a:pt x="5315" y="518"/>
                    <a:pt x="5370" y="481"/>
                    <a:pt x="5444" y="444"/>
                  </a:cubicBezTo>
                  <a:cubicBezTo>
                    <a:pt x="5481" y="389"/>
                    <a:pt x="5518" y="352"/>
                    <a:pt x="5537" y="296"/>
                  </a:cubicBezTo>
                  <a:cubicBezTo>
                    <a:pt x="5593" y="203"/>
                    <a:pt x="5648" y="111"/>
                    <a:pt x="5741" y="74"/>
                  </a:cubicBezTo>
                  <a:cubicBezTo>
                    <a:pt x="5777" y="74"/>
                    <a:pt x="5796" y="55"/>
                    <a:pt x="5833" y="55"/>
                  </a:cubicBezTo>
                  <a:cubicBezTo>
                    <a:pt x="5944" y="55"/>
                    <a:pt x="6018" y="167"/>
                    <a:pt x="6092" y="259"/>
                  </a:cubicBezTo>
                  <a:cubicBezTo>
                    <a:pt x="6111" y="296"/>
                    <a:pt x="6148" y="333"/>
                    <a:pt x="6166" y="370"/>
                  </a:cubicBezTo>
                  <a:cubicBezTo>
                    <a:pt x="6240" y="426"/>
                    <a:pt x="6314" y="463"/>
                    <a:pt x="6407" y="463"/>
                  </a:cubicBezTo>
                  <a:cubicBezTo>
                    <a:pt x="6462" y="463"/>
                    <a:pt x="6537" y="444"/>
                    <a:pt x="6574" y="407"/>
                  </a:cubicBezTo>
                  <a:cubicBezTo>
                    <a:pt x="6630" y="370"/>
                    <a:pt x="6666" y="315"/>
                    <a:pt x="6704" y="278"/>
                  </a:cubicBezTo>
                  <a:cubicBezTo>
                    <a:pt x="6778" y="167"/>
                    <a:pt x="6852" y="74"/>
                    <a:pt x="6981" y="74"/>
                  </a:cubicBezTo>
                  <a:lnTo>
                    <a:pt x="6981" y="74"/>
                  </a:lnTo>
                  <a:cubicBezTo>
                    <a:pt x="7111" y="74"/>
                    <a:pt x="7185" y="185"/>
                    <a:pt x="7259" y="278"/>
                  </a:cubicBezTo>
                  <a:cubicBezTo>
                    <a:pt x="7296" y="333"/>
                    <a:pt x="7333" y="389"/>
                    <a:pt x="7389" y="426"/>
                  </a:cubicBezTo>
                  <a:cubicBezTo>
                    <a:pt x="7444" y="481"/>
                    <a:pt x="7499" y="500"/>
                    <a:pt x="7555" y="500"/>
                  </a:cubicBezTo>
                  <a:cubicBezTo>
                    <a:pt x="7685" y="500"/>
                    <a:pt x="7796" y="370"/>
                    <a:pt x="7851" y="315"/>
                  </a:cubicBezTo>
                  <a:cubicBezTo>
                    <a:pt x="7870" y="296"/>
                    <a:pt x="7870" y="278"/>
                    <a:pt x="7889" y="278"/>
                  </a:cubicBezTo>
                  <a:cubicBezTo>
                    <a:pt x="7925" y="222"/>
                    <a:pt x="7981" y="167"/>
                    <a:pt x="8037" y="129"/>
                  </a:cubicBezTo>
                  <a:cubicBezTo>
                    <a:pt x="8074" y="129"/>
                    <a:pt x="8092" y="111"/>
                    <a:pt x="8129" y="111"/>
                  </a:cubicBezTo>
                  <a:cubicBezTo>
                    <a:pt x="8129" y="74"/>
                    <a:pt x="8129" y="74"/>
                    <a:pt x="8129" y="74"/>
                  </a:cubicBezTo>
                  <a:cubicBezTo>
                    <a:pt x="8000" y="74"/>
                    <a:pt x="7925" y="167"/>
                    <a:pt x="7851" y="24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 rot="10800000">
              <a:off x="5599822" y="696201"/>
              <a:ext cx="2114706" cy="154819"/>
            </a:xfrm>
            <a:custGeom>
              <a:rect b="b" l="l" r="r" t="t"/>
              <a:pathLst>
                <a:path extrusionOk="0" h="594" w="8130">
                  <a:moveTo>
                    <a:pt x="7907" y="241"/>
                  </a:moveTo>
                  <a:lnTo>
                    <a:pt x="7907" y="241"/>
                  </a:lnTo>
                  <a:cubicBezTo>
                    <a:pt x="7851" y="333"/>
                    <a:pt x="7815" y="426"/>
                    <a:pt x="7741" y="463"/>
                  </a:cubicBezTo>
                  <a:cubicBezTo>
                    <a:pt x="7685" y="500"/>
                    <a:pt x="7629" y="519"/>
                    <a:pt x="7574" y="519"/>
                  </a:cubicBezTo>
                  <a:cubicBezTo>
                    <a:pt x="7407" y="519"/>
                    <a:pt x="7296" y="352"/>
                    <a:pt x="7203" y="241"/>
                  </a:cubicBezTo>
                  <a:cubicBezTo>
                    <a:pt x="7148" y="148"/>
                    <a:pt x="7055" y="111"/>
                    <a:pt x="6963" y="111"/>
                  </a:cubicBezTo>
                  <a:cubicBezTo>
                    <a:pt x="6870" y="111"/>
                    <a:pt x="6778" y="148"/>
                    <a:pt x="6704" y="241"/>
                  </a:cubicBezTo>
                  <a:cubicBezTo>
                    <a:pt x="6685" y="259"/>
                    <a:pt x="6666" y="296"/>
                    <a:pt x="6648" y="315"/>
                  </a:cubicBezTo>
                  <a:cubicBezTo>
                    <a:pt x="6574" y="407"/>
                    <a:pt x="6500" y="519"/>
                    <a:pt x="6388" y="519"/>
                  </a:cubicBezTo>
                  <a:cubicBezTo>
                    <a:pt x="6333" y="519"/>
                    <a:pt x="6278" y="500"/>
                    <a:pt x="6222" y="444"/>
                  </a:cubicBezTo>
                  <a:cubicBezTo>
                    <a:pt x="6148" y="389"/>
                    <a:pt x="6111" y="315"/>
                    <a:pt x="6074" y="259"/>
                  </a:cubicBezTo>
                  <a:cubicBezTo>
                    <a:pt x="6037" y="185"/>
                    <a:pt x="6000" y="111"/>
                    <a:pt x="5944" y="74"/>
                  </a:cubicBezTo>
                  <a:cubicBezTo>
                    <a:pt x="5907" y="37"/>
                    <a:pt x="5870" y="18"/>
                    <a:pt x="5833" y="18"/>
                  </a:cubicBezTo>
                  <a:cubicBezTo>
                    <a:pt x="5722" y="18"/>
                    <a:pt x="5629" y="148"/>
                    <a:pt x="5555" y="259"/>
                  </a:cubicBezTo>
                  <a:cubicBezTo>
                    <a:pt x="5555" y="278"/>
                    <a:pt x="5555" y="278"/>
                    <a:pt x="5555" y="278"/>
                  </a:cubicBezTo>
                  <a:cubicBezTo>
                    <a:pt x="5481" y="389"/>
                    <a:pt x="5351" y="463"/>
                    <a:pt x="5241" y="463"/>
                  </a:cubicBezTo>
                  <a:cubicBezTo>
                    <a:pt x="5185" y="463"/>
                    <a:pt x="5148" y="463"/>
                    <a:pt x="5092" y="426"/>
                  </a:cubicBezTo>
                  <a:cubicBezTo>
                    <a:pt x="5018" y="370"/>
                    <a:pt x="4981" y="296"/>
                    <a:pt x="4944" y="222"/>
                  </a:cubicBezTo>
                  <a:cubicBezTo>
                    <a:pt x="4889" y="148"/>
                    <a:pt x="4852" y="74"/>
                    <a:pt x="4778" y="37"/>
                  </a:cubicBezTo>
                  <a:cubicBezTo>
                    <a:pt x="4740" y="18"/>
                    <a:pt x="4704" y="0"/>
                    <a:pt x="4666" y="0"/>
                  </a:cubicBezTo>
                  <a:cubicBezTo>
                    <a:pt x="4537" y="0"/>
                    <a:pt x="4444" y="148"/>
                    <a:pt x="4352" y="278"/>
                  </a:cubicBezTo>
                  <a:cubicBezTo>
                    <a:pt x="4278" y="389"/>
                    <a:pt x="4185" y="519"/>
                    <a:pt x="4092" y="519"/>
                  </a:cubicBezTo>
                  <a:lnTo>
                    <a:pt x="4092" y="519"/>
                  </a:lnTo>
                  <a:cubicBezTo>
                    <a:pt x="4037" y="519"/>
                    <a:pt x="4000" y="500"/>
                    <a:pt x="3963" y="444"/>
                  </a:cubicBezTo>
                  <a:cubicBezTo>
                    <a:pt x="3907" y="407"/>
                    <a:pt x="3870" y="352"/>
                    <a:pt x="3833" y="296"/>
                  </a:cubicBezTo>
                  <a:cubicBezTo>
                    <a:pt x="3796" y="222"/>
                    <a:pt x="3741" y="148"/>
                    <a:pt x="3667" y="92"/>
                  </a:cubicBezTo>
                  <a:cubicBezTo>
                    <a:pt x="3611" y="56"/>
                    <a:pt x="3555" y="37"/>
                    <a:pt x="3500" y="37"/>
                  </a:cubicBezTo>
                  <a:cubicBezTo>
                    <a:pt x="3407" y="37"/>
                    <a:pt x="3296" y="92"/>
                    <a:pt x="3222" y="167"/>
                  </a:cubicBezTo>
                  <a:cubicBezTo>
                    <a:pt x="3185" y="185"/>
                    <a:pt x="3167" y="241"/>
                    <a:pt x="3129" y="278"/>
                  </a:cubicBezTo>
                  <a:cubicBezTo>
                    <a:pt x="3074" y="370"/>
                    <a:pt x="3018" y="444"/>
                    <a:pt x="2907" y="444"/>
                  </a:cubicBezTo>
                  <a:cubicBezTo>
                    <a:pt x="2870" y="444"/>
                    <a:pt x="2852" y="444"/>
                    <a:pt x="2815" y="426"/>
                  </a:cubicBezTo>
                  <a:cubicBezTo>
                    <a:pt x="2722" y="407"/>
                    <a:pt x="2666" y="315"/>
                    <a:pt x="2611" y="222"/>
                  </a:cubicBezTo>
                  <a:cubicBezTo>
                    <a:pt x="2574" y="148"/>
                    <a:pt x="2518" y="56"/>
                    <a:pt x="2426" y="37"/>
                  </a:cubicBezTo>
                  <a:cubicBezTo>
                    <a:pt x="2407" y="18"/>
                    <a:pt x="2370" y="18"/>
                    <a:pt x="2333" y="18"/>
                  </a:cubicBezTo>
                  <a:cubicBezTo>
                    <a:pt x="2222" y="18"/>
                    <a:pt x="2092" y="92"/>
                    <a:pt x="2000" y="222"/>
                  </a:cubicBezTo>
                  <a:cubicBezTo>
                    <a:pt x="1981" y="241"/>
                    <a:pt x="1963" y="278"/>
                    <a:pt x="1944" y="296"/>
                  </a:cubicBezTo>
                  <a:cubicBezTo>
                    <a:pt x="1907" y="389"/>
                    <a:pt x="1833" y="481"/>
                    <a:pt x="1759" y="481"/>
                  </a:cubicBezTo>
                  <a:cubicBezTo>
                    <a:pt x="1722" y="481"/>
                    <a:pt x="1685" y="463"/>
                    <a:pt x="1648" y="426"/>
                  </a:cubicBezTo>
                  <a:cubicBezTo>
                    <a:pt x="1593" y="389"/>
                    <a:pt x="1555" y="315"/>
                    <a:pt x="1519" y="259"/>
                  </a:cubicBezTo>
                  <a:cubicBezTo>
                    <a:pt x="1463" y="167"/>
                    <a:pt x="1407" y="74"/>
                    <a:pt x="1259" y="37"/>
                  </a:cubicBezTo>
                  <a:cubicBezTo>
                    <a:pt x="1241" y="37"/>
                    <a:pt x="1203" y="18"/>
                    <a:pt x="1185" y="18"/>
                  </a:cubicBezTo>
                  <a:cubicBezTo>
                    <a:pt x="1074" y="18"/>
                    <a:pt x="981" y="92"/>
                    <a:pt x="889" y="222"/>
                  </a:cubicBezTo>
                  <a:cubicBezTo>
                    <a:pt x="796" y="333"/>
                    <a:pt x="704" y="463"/>
                    <a:pt x="592" y="463"/>
                  </a:cubicBezTo>
                  <a:cubicBezTo>
                    <a:pt x="537" y="463"/>
                    <a:pt x="463" y="426"/>
                    <a:pt x="408" y="352"/>
                  </a:cubicBezTo>
                  <a:cubicBezTo>
                    <a:pt x="370" y="315"/>
                    <a:pt x="352" y="278"/>
                    <a:pt x="315" y="241"/>
                  </a:cubicBezTo>
                  <a:cubicBezTo>
                    <a:pt x="240" y="130"/>
                    <a:pt x="148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" y="74"/>
                    <a:pt x="111" y="111"/>
                    <a:pt x="166" y="130"/>
                  </a:cubicBezTo>
                  <a:cubicBezTo>
                    <a:pt x="222" y="167"/>
                    <a:pt x="259" y="241"/>
                    <a:pt x="296" y="296"/>
                  </a:cubicBezTo>
                  <a:cubicBezTo>
                    <a:pt x="315" y="315"/>
                    <a:pt x="334" y="352"/>
                    <a:pt x="370" y="389"/>
                  </a:cubicBezTo>
                  <a:cubicBezTo>
                    <a:pt x="444" y="463"/>
                    <a:pt x="518" y="519"/>
                    <a:pt x="611" y="519"/>
                  </a:cubicBezTo>
                  <a:cubicBezTo>
                    <a:pt x="704" y="519"/>
                    <a:pt x="796" y="463"/>
                    <a:pt x="870" y="352"/>
                  </a:cubicBezTo>
                  <a:cubicBezTo>
                    <a:pt x="963" y="204"/>
                    <a:pt x="1074" y="92"/>
                    <a:pt x="1203" y="92"/>
                  </a:cubicBezTo>
                  <a:cubicBezTo>
                    <a:pt x="1259" y="92"/>
                    <a:pt x="1333" y="130"/>
                    <a:pt x="1407" y="185"/>
                  </a:cubicBezTo>
                  <a:cubicBezTo>
                    <a:pt x="1445" y="222"/>
                    <a:pt x="1463" y="278"/>
                    <a:pt x="1500" y="333"/>
                  </a:cubicBezTo>
                  <a:cubicBezTo>
                    <a:pt x="1574" y="444"/>
                    <a:pt x="1648" y="555"/>
                    <a:pt x="1759" y="555"/>
                  </a:cubicBezTo>
                  <a:cubicBezTo>
                    <a:pt x="1796" y="555"/>
                    <a:pt x="1833" y="537"/>
                    <a:pt x="1870" y="500"/>
                  </a:cubicBezTo>
                  <a:cubicBezTo>
                    <a:pt x="1944" y="463"/>
                    <a:pt x="1981" y="389"/>
                    <a:pt x="2018" y="315"/>
                  </a:cubicBezTo>
                  <a:cubicBezTo>
                    <a:pt x="2074" y="204"/>
                    <a:pt x="2148" y="92"/>
                    <a:pt x="2296" y="74"/>
                  </a:cubicBezTo>
                  <a:cubicBezTo>
                    <a:pt x="2314" y="74"/>
                    <a:pt x="2314" y="74"/>
                    <a:pt x="2333" y="74"/>
                  </a:cubicBezTo>
                  <a:cubicBezTo>
                    <a:pt x="2444" y="74"/>
                    <a:pt x="2518" y="185"/>
                    <a:pt x="2592" y="296"/>
                  </a:cubicBezTo>
                  <a:cubicBezTo>
                    <a:pt x="2630" y="352"/>
                    <a:pt x="2666" y="407"/>
                    <a:pt x="2722" y="444"/>
                  </a:cubicBezTo>
                  <a:cubicBezTo>
                    <a:pt x="2778" y="500"/>
                    <a:pt x="2833" y="519"/>
                    <a:pt x="2889" y="519"/>
                  </a:cubicBezTo>
                  <a:cubicBezTo>
                    <a:pt x="3000" y="519"/>
                    <a:pt x="3093" y="463"/>
                    <a:pt x="3167" y="333"/>
                  </a:cubicBezTo>
                  <a:cubicBezTo>
                    <a:pt x="3277" y="185"/>
                    <a:pt x="3389" y="111"/>
                    <a:pt x="3500" y="111"/>
                  </a:cubicBezTo>
                  <a:cubicBezTo>
                    <a:pt x="3537" y="111"/>
                    <a:pt x="3593" y="130"/>
                    <a:pt x="3629" y="148"/>
                  </a:cubicBezTo>
                  <a:cubicBezTo>
                    <a:pt x="3703" y="204"/>
                    <a:pt x="3759" y="278"/>
                    <a:pt x="3796" y="352"/>
                  </a:cubicBezTo>
                  <a:cubicBezTo>
                    <a:pt x="3833" y="407"/>
                    <a:pt x="3870" y="463"/>
                    <a:pt x="3907" y="519"/>
                  </a:cubicBezTo>
                  <a:cubicBezTo>
                    <a:pt x="3963" y="555"/>
                    <a:pt x="4018" y="574"/>
                    <a:pt x="4074" y="574"/>
                  </a:cubicBezTo>
                  <a:cubicBezTo>
                    <a:pt x="4222" y="574"/>
                    <a:pt x="4333" y="444"/>
                    <a:pt x="4370" y="370"/>
                  </a:cubicBezTo>
                  <a:cubicBezTo>
                    <a:pt x="4388" y="352"/>
                    <a:pt x="4407" y="333"/>
                    <a:pt x="4426" y="296"/>
                  </a:cubicBezTo>
                  <a:cubicBezTo>
                    <a:pt x="4500" y="204"/>
                    <a:pt x="4574" y="74"/>
                    <a:pt x="4666" y="74"/>
                  </a:cubicBezTo>
                  <a:cubicBezTo>
                    <a:pt x="4722" y="74"/>
                    <a:pt x="4759" y="111"/>
                    <a:pt x="4815" y="167"/>
                  </a:cubicBezTo>
                  <a:cubicBezTo>
                    <a:pt x="4852" y="204"/>
                    <a:pt x="4870" y="241"/>
                    <a:pt x="4907" y="296"/>
                  </a:cubicBezTo>
                  <a:cubicBezTo>
                    <a:pt x="4963" y="389"/>
                    <a:pt x="5037" y="481"/>
                    <a:pt x="5148" y="519"/>
                  </a:cubicBezTo>
                  <a:cubicBezTo>
                    <a:pt x="5185" y="537"/>
                    <a:pt x="5222" y="537"/>
                    <a:pt x="5241" y="537"/>
                  </a:cubicBezTo>
                  <a:cubicBezTo>
                    <a:pt x="5389" y="537"/>
                    <a:pt x="5518" y="444"/>
                    <a:pt x="5611" y="296"/>
                  </a:cubicBezTo>
                  <a:cubicBezTo>
                    <a:pt x="5667" y="204"/>
                    <a:pt x="5741" y="92"/>
                    <a:pt x="5833" y="92"/>
                  </a:cubicBezTo>
                  <a:cubicBezTo>
                    <a:pt x="5870" y="92"/>
                    <a:pt x="5926" y="130"/>
                    <a:pt x="5981" y="204"/>
                  </a:cubicBezTo>
                  <a:cubicBezTo>
                    <a:pt x="5981" y="222"/>
                    <a:pt x="5981" y="241"/>
                    <a:pt x="6000" y="259"/>
                  </a:cubicBezTo>
                  <a:cubicBezTo>
                    <a:pt x="6074" y="389"/>
                    <a:pt x="6148" y="519"/>
                    <a:pt x="6296" y="574"/>
                  </a:cubicBezTo>
                  <a:cubicBezTo>
                    <a:pt x="6333" y="574"/>
                    <a:pt x="6370" y="593"/>
                    <a:pt x="6388" y="593"/>
                  </a:cubicBezTo>
                  <a:cubicBezTo>
                    <a:pt x="6537" y="593"/>
                    <a:pt x="6611" y="463"/>
                    <a:pt x="6704" y="352"/>
                  </a:cubicBezTo>
                  <a:cubicBezTo>
                    <a:pt x="6722" y="333"/>
                    <a:pt x="6722" y="333"/>
                    <a:pt x="6722" y="333"/>
                  </a:cubicBezTo>
                  <a:cubicBezTo>
                    <a:pt x="6796" y="222"/>
                    <a:pt x="6888" y="167"/>
                    <a:pt x="6981" y="167"/>
                  </a:cubicBezTo>
                  <a:cubicBezTo>
                    <a:pt x="7037" y="167"/>
                    <a:pt x="7092" y="185"/>
                    <a:pt x="7129" y="241"/>
                  </a:cubicBezTo>
                  <a:cubicBezTo>
                    <a:pt x="7166" y="278"/>
                    <a:pt x="7203" y="315"/>
                    <a:pt x="7222" y="352"/>
                  </a:cubicBezTo>
                  <a:cubicBezTo>
                    <a:pt x="7296" y="463"/>
                    <a:pt x="7370" y="555"/>
                    <a:pt x="7537" y="574"/>
                  </a:cubicBezTo>
                  <a:cubicBezTo>
                    <a:pt x="7537" y="574"/>
                    <a:pt x="7555" y="574"/>
                    <a:pt x="7574" y="574"/>
                  </a:cubicBezTo>
                  <a:cubicBezTo>
                    <a:pt x="7759" y="574"/>
                    <a:pt x="7889" y="444"/>
                    <a:pt x="7963" y="315"/>
                  </a:cubicBezTo>
                  <a:cubicBezTo>
                    <a:pt x="7963" y="296"/>
                    <a:pt x="7981" y="278"/>
                    <a:pt x="7981" y="259"/>
                  </a:cubicBezTo>
                  <a:cubicBezTo>
                    <a:pt x="8000" y="204"/>
                    <a:pt x="8037" y="148"/>
                    <a:pt x="8074" y="111"/>
                  </a:cubicBezTo>
                  <a:cubicBezTo>
                    <a:pt x="8092" y="92"/>
                    <a:pt x="8111" y="74"/>
                    <a:pt x="8129" y="74"/>
                  </a:cubicBezTo>
                  <a:cubicBezTo>
                    <a:pt x="8129" y="0"/>
                    <a:pt x="8129" y="0"/>
                    <a:pt x="8129" y="0"/>
                  </a:cubicBezTo>
                  <a:cubicBezTo>
                    <a:pt x="8018" y="0"/>
                    <a:pt x="7963" y="130"/>
                    <a:pt x="7907" y="24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 rot="10800000">
              <a:off x="5599822" y="387711"/>
              <a:ext cx="2114706" cy="154818"/>
            </a:xfrm>
            <a:custGeom>
              <a:rect b="b" l="l" r="r" t="t"/>
              <a:pathLst>
                <a:path extrusionOk="0" h="594" w="8130">
                  <a:moveTo>
                    <a:pt x="7555" y="445"/>
                  </a:moveTo>
                  <a:lnTo>
                    <a:pt x="7555" y="445"/>
                  </a:lnTo>
                  <a:cubicBezTo>
                    <a:pt x="7499" y="445"/>
                    <a:pt x="7444" y="426"/>
                    <a:pt x="7389" y="371"/>
                  </a:cubicBezTo>
                  <a:cubicBezTo>
                    <a:pt x="7351" y="333"/>
                    <a:pt x="7315" y="278"/>
                    <a:pt x="7277" y="222"/>
                  </a:cubicBezTo>
                  <a:cubicBezTo>
                    <a:pt x="7185" y="130"/>
                    <a:pt x="7129" y="37"/>
                    <a:pt x="6981" y="37"/>
                  </a:cubicBezTo>
                  <a:cubicBezTo>
                    <a:pt x="6963" y="37"/>
                    <a:pt x="6963" y="37"/>
                    <a:pt x="6944" y="37"/>
                  </a:cubicBezTo>
                  <a:cubicBezTo>
                    <a:pt x="6814" y="37"/>
                    <a:pt x="6759" y="130"/>
                    <a:pt x="6685" y="222"/>
                  </a:cubicBezTo>
                  <a:cubicBezTo>
                    <a:pt x="6630" y="296"/>
                    <a:pt x="6574" y="371"/>
                    <a:pt x="6481" y="389"/>
                  </a:cubicBezTo>
                  <a:cubicBezTo>
                    <a:pt x="6444" y="407"/>
                    <a:pt x="6426" y="407"/>
                    <a:pt x="6407" y="407"/>
                  </a:cubicBezTo>
                  <a:cubicBezTo>
                    <a:pt x="6278" y="407"/>
                    <a:pt x="6203" y="315"/>
                    <a:pt x="6129" y="204"/>
                  </a:cubicBezTo>
                  <a:cubicBezTo>
                    <a:pt x="6111" y="167"/>
                    <a:pt x="6074" y="130"/>
                    <a:pt x="6055" y="111"/>
                  </a:cubicBezTo>
                  <a:cubicBezTo>
                    <a:pt x="5981" y="37"/>
                    <a:pt x="5907" y="0"/>
                    <a:pt x="5815" y="0"/>
                  </a:cubicBezTo>
                  <a:cubicBezTo>
                    <a:pt x="5741" y="0"/>
                    <a:pt x="5667" y="37"/>
                    <a:pt x="5611" y="93"/>
                  </a:cubicBezTo>
                  <a:cubicBezTo>
                    <a:pt x="5574" y="130"/>
                    <a:pt x="5555" y="185"/>
                    <a:pt x="5518" y="241"/>
                  </a:cubicBezTo>
                  <a:cubicBezTo>
                    <a:pt x="5444" y="371"/>
                    <a:pt x="5370" y="500"/>
                    <a:pt x="5241" y="500"/>
                  </a:cubicBezTo>
                  <a:cubicBezTo>
                    <a:pt x="5111" y="500"/>
                    <a:pt x="5037" y="371"/>
                    <a:pt x="4963" y="278"/>
                  </a:cubicBezTo>
                  <a:cubicBezTo>
                    <a:pt x="4944" y="241"/>
                    <a:pt x="4926" y="204"/>
                    <a:pt x="4889" y="167"/>
                  </a:cubicBezTo>
                  <a:cubicBezTo>
                    <a:pt x="4833" y="93"/>
                    <a:pt x="4740" y="37"/>
                    <a:pt x="4648" y="37"/>
                  </a:cubicBezTo>
                  <a:cubicBezTo>
                    <a:pt x="4574" y="37"/>
                    <a:pt x="4518" y="74"/>
                    <a:pt x="4463" y="111"/>
                  </a:cubicBezTo>
                  <a:cubicBezTo>
                    <a:pt x="4407" y="148"/>
                    <a:pt x="4370" y="204"/>
                    <a:pt x="4352" y="241"/>
                  </a:cubicBezTo>
                  <a:cubicBezTo>
                    <a:pt x="4278" y="333"/>
                    <a:pt x="4204" y="426"/>
                    <a:pt x="4074" y="426"/>
                  </a:cubicBezTo>
                  <a:lnTo>
                    <a:pt x="4055" y="426"/>
                  </a:lnTo>
                  <a:cubicBezTo>
                    <a:pt x="3944" y="426"/>
                    <a:pt x="3870" y="352"/>
                    <a:pt x="3815" y="278"/>
                  </a:cubicBezTo>
                  <a:cubicBezTo>
                    <a:pt x="3778" y="241"/>
                    <a:pt x="3759" y="222"/>
                    <a:pt x="3722" y="185"/>
                  </a:cubicBezTo>
                  <a:cubicBezTo>
                    <a:pt x="3648" y="148"/>
                    <a:pt x="3574" y="111"/>
                    <a:pt x="3500" y="111"/>
                  </a:cubicBezTo>
                  <a:cubicBezTo>
                    <a:pt x="3426" y="111"/>
                    <a:pt x="3333" y="148"/>
                    <a:pt x="3277" y="204"/>
                  </a:cubicBezTo>
                  <a:cubicBezTo>
                    <a:pt x="3241" y="222"/>
                    <a:pt x="3203" y="259"/>
                    <a:pt x="3167" y="296"/>
                  </a:cubicBezTo>
                  <a:cubicBezTo>
                    <a:pt x="3093" y="389"/>
                    <a:pt x="3018" y="481"/>
                    <a:pt x="2907" y="481"/>
                  </a:cubicBezTo>
                  <a:cubicBezTo>
                    <a:pt x="2870" y="481"/>
                    <a:pt x="2833" y="463"/>
                    <a:pt x="2796" y="445"/>
                  </a:cubicBezTo>
                  <a:cubicBezTo>
                    <a:pt x="2722" y="407"/>
                    <a:pt x="2685" y="333"/>
                    <a:pt x="2630" y="278"/>
                  </a:cubicBezTo>
                  <a:cubicBezTo>
                    <a:pt x="2574" y="204"/>
                    <a:pt x="2518" y="130"/>
                    <a:pt x="2426" y="93"/>
                  </a:cubicBezTo>
                  <a:cubicBezTo>
                    <a:pt x="2389" y="93"/>
                    <a:pt x="2370" y="93"/>
                    <a:pt x="2352" y="93"/>
                  </a:cubicBezTo>
                  <a:cubicBezTo>
                    <a:pt x="2222" y="93"/>
                    <a:pt x="2130" y="204"/>
                    <a:pt x="2037" y="315"/>
                  </a:cubicBezTo>
                  <a:cubicBezTo>
                    <a:pt x="1944" y="426"/>
                    <a:pt x="1870" y="519"/>
                    <a:pt x="1759" y="519"/>
                  </a:cubicBezTo>
                  <a:cubicBezTo>
                    <a:pt x="1704" y="519"/>
                    <a:pt x="1667" y="500"/>
                    <a:pt x="1629" y="481"/>
                  </a:cubicBezTo>
                  <a:cubicBezTo>
                    <a:pt x="1555" y="445"/>
                    <a:pt x="1519" y="371"/>
                    <a:pt x="1463" y="315"/>
                  </a:cubicBezTo>
                  <a:cubicBezTo>
                    <a:pt x="1407" y="222"/>
                    <a:pt x="1333" y="148"/>
                    <a:pt x="1222" y="130"/>
                  </a:cubicBezTo>
                  <a:cubicBezTo>
                    <a:pt x="1203" y="130"/>
                    <a:pt x="1185" y="130"/>
                    <a:pt x="1167" y="130"/>
                  </a:cubicBezTo>
                  <a:cubicBezTo>
                    <a:pt x="1037" y="130"/>
                    <a:pt x="944" y="222"/>
                    <a:pt x="852" y="352"/>
                  </a:cubicBezTo>
                  <a:cubicBezTo>
                    <a:pt x="852" y="352"/>
                    <a:pt x="852" y="371"/>
                    <a:pt x="833" y="371"/>
                  </a:cubicBezTo>
                  <a:cubicBezTo>
                    <a:pt x="759" y="481"/>
                    <a:pt x="667" y="519"/>
                    <a:pt x="592" y="519"/>
                  </a:cubicBezTo>
                  <a:cubicBezTo>
                    <a:pt x="537" y="519"/>
                    <a:pt x="482" y="500"/>
                    <a:pt x="426" y="463"/>
                  </a:cubicBezTo>
                  <a:cubicBezTo>
                    <a:pt x="389" y="426"/>
                    <a:pt x="352" y="371"/>
                    <a:pt x="315" y="315"/>
                  </a:cubicBezTo>
                  <a:cubicBezTo>
                    <a:pt x="222" y="204"/>
                    <a:pt x="148" y="93"/>
                    <a:pt x="0" y="9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48" y="148"/>
                    <a:pt x="315" y="407"/>
                    <a:pt x="352" y="445"/>
                  </a:cubicBezTo>
                  <a:cubicBezTo>
                    <a:pt x="408" y="537"/>
                    <a:pt x="482" y="593"/>
                    <a:pt x="574" y="593"/>
                  </a:cubicBezTo>
                  <a:cubicBezTo>
                    <a:pt x="667" y="593"/>
                    <a:pt x="778" y="537"/>
                    <a:pt x="852" y="445"/>
                  </a:cubicBezTo>
                  <a:cubicBezTo>
                    <a:pt x="870" y="426"/>
                    <a:pt x="889" y="407"/>
                    <a:pt x="907" y="389"/>
                  </a:cubicBezTo>
                  <a:cubicBezTo>
                    <a:pt x="981" y="278"/>
                    <a:pt x="1055" y="185"/>
                    <a:pt x="1185" y="185"/>
                  </a:cubicBezTo>
                  <a:cubicBezTo>
                    <a:pt x="1203" y="185"/>
                    <a:pt x="1241" y="185"/>
                    <a:pt x="1277" y="204"/>
                  </a:cubicBezTo>
                  <a:cubicBezTo>
                    <a:pt x="1371" y="241"/>
                    <a:pt x="1426" y="315"/>
                    <a:pt x="1463" y="389"/>
                  </a:cubicBezTo>
                  <a:cubicBezTo>
                    <a:pt x="1537" y="481"/>
                    <a:pt x="1611" y="574"/>
                    <a:pt x="1741" y="574"/>
                  </a:cubicBezTo>
                  <a:lnTo>
                    <a:pt x="1759" y="574"/>
                  </a:lnTo>
                  <a:cubicBezTo>
                    <a:pt x="1907" y="574"/>
                    <a:pt x="1981" y="481"/>
                    <a:pt x="2056" y="371"/>
                  </a:cubicBezTo>
                  <a:cubicBezTo>
                    <a:pt x="2092" y="315"/>
                    <a:pt x="2130" y="278"/>
                    <a:pt x="2166" y="222"/>
                  </a:cubicBezTo>
                  <a:cubicBezTo>
                    <a:pt x="2222" y="185"/>
                    <a:pt x="2278" y="148"/>
                    <a:pt x="2333" y="148"/>
                  </a:cubicBezTo>
                  <a:cubicBezTo>
                    <a:pt x="2426" y="148"/>
                    <a:pt x="2500" y="204"/>
                    <a:pt x="2592" y="315"/>
                  </a:cubicBezTo>
                  <a:cubicBezTo>
                    <a:pt x="2685" y="426"/>
                    <a:pt x="2778" y="537"/>
                    <a:pt x="2926" y="537"/>
                  </a:cubicBezTo>
                  <a:cubicBezTo>
                    <a:pt x="2944" y="537"/>
                    <a:pt x="2963" y="537"/>
                    <a:pt x="3000" y="537"/>
                  </a:cubicBezTo>
                  <a:cubicBezTo>
                    <a:pt x="3093" y="519"/>
                    <a:pt x="3148" y="445"/>
                    <a:pt x="3203" y="371"/>
                  </a:cubicBezTo>
                  <a:cubicBezTo>
                    <a:pt x="3259" y="296"/>
                    <a:pt x="3315" y="222"/>
                    <a:pt x="3389" y="204"/>
                  </a:cubicBezTo>
                  <a:cubicBezTo>
                    <a:pt x="3426" y="185"/>
                    <a:pt x="3463" y="185"/>
                    <a:pt x="3500" y="185"/>
                  </a:cubicBezTo>
                  <a:cubicBezTo>
                    <a:pt x="3611" y="185"/>
                    <a:pt x="3703" y="259"/>
                    <a:pt x="3796" y="352"/>
                  </a:cubicBezTo>
                  <a:cubicBezTo>
                    <a:pt x="3889" y="426"/>
                    <a:pt x="3963" y="500"/>
                    <a:pt x="4092" y="500"/>
                  </a:cubicBezTo>
                  <a:cubicBezTo>
                    <a:pt x="4130" y="500"/>
                    <a:pt x="4166" y="500"/>
                    <a:pt x="4222" y="463"/>
                  </a:cubicBezTo>
                  <a:cubicBezTo>
                    <a:pt x="4278" y="445"/>
                    <a:pt x="4333" y="371"/>
                    <a:pt x="4370" y="315"/>
                  </a:cubicBezTo>
                  <a:cubicBezTo>
                    <a:pt x="4444" y="204"/>
                    <a:pt x="4537" y="111"/>
                    <a:pt x="4648" y="111"/>
                  </a:cubicBezTo>
                  <a:cubicBezTo>
                    <a:pt x="4666" y="111"/>
                    <a:pt x="4666" y="111"/>
                    <a:pt x="4666" y="111"/>
                  </a:cubicBezTo>
                  <a:cubicBezTo>
                    <a:pt x="4796" y="130"/>
                    <a:pt x="4870" y="241"/>
                    <a:pt x="4926" y="333"/>
                  </a:cubicBezTo>
                  <a:cubicBezTo>
                    <a:pt x="4981" y="407"/>
                    <a:pt x="5018" y="463"/>
                    <a:pt x="5074" y="500"/>
                  </a:cubicBezTo>
                  <a:cubicBezTo>
                    <a:pt x="5129" y="555"/>
                    <a:pt x="5185" y="574"/>
                    <a:pt x="5241" y="574"/>
                  </a:cubicBezTo>
                  <a:cubicBezTo>
                    <a:pt x="5351" y="574"/>
                    <a:pt x="5444" y="445"/>
                    <a:pt x="5537" y="315"/>
                  </a:cubicBezTo>
                  <a:cubicBezTo>
                    <a:pt x="5611" y="185"/>
                    <a:pt x="5703" y="74"/>
                    <a:pt x="5833" y="74"/>
                  </a:cubicBezTo>
                  <a:cubicBezTo>
                    <a:pt x="5852" y="74"/>
                    <a:pt x="5889" y="74"/>
                    <a:pt x="5926" y="93"/>
                  </a:cubicBezTo>
                  <a:cubicBezTo>
                    <a:pt x="6000" y="130"/>
                    <a:pt x="6055" y="204"/>
                    <a:pt x="6111" y="278"/>
                  </a:cubicBezTo>
                  <a:cubicBezTo>
                    <a:pt x="6185" y="371"/>
                    <a:pt x="6240" y="463"/>
                    <a:pt x="6370" y="463"/>
                  </a:cubicBezTo>
                  <a:cubicBezTo>
                    <a:pt x="6388" y="463"/>
                    <a:pt x="6388" y="463"/>
                    <a:pt x="6407" y="463"/>
                  </a:cubicBezTo>
                  <a:cubicBezTo>
                    <a:pt x="6537" y="463"/>
                    <a:pt x="6611" y="389"/>
                    <a:pt x="6685" y="296"/>
                  </a:cubicBezTo>
                  <a:cubicBezTo>
                    <a:pt x="6722" y="241"/>
                    <a:pt x="6759" y="204"/>
                    <a:pt x="6814" y="148"/>
                  </a:cubicBezTo>
                  <a:cubicBezTo>
                    <a:pt x="6870" y="111"/>
                    <a:pt x="6926" y="93"/>
                    <a:pt x="6963" y="93"/>
                  </a:cubicBezTo>
                  <a:cubicBezTo>
                    <a:pt x="7074" y="93"/>
                    <a:pt x="7166" y="185"/>
                    <a:pt x="7259" y="296"/>
                  </a:cubicBezTo>
                  <a:cubicBezTo>
                    <a:pt x="7351" y="389"/>
                    <a:pt x="7444" y="500"/>
                    <a:pt x="7574" y="500"/>
                  </a:cubicBezTo>
                  <a:lnTo>
                    <a:pt x="7574" y="500"/>
                  </a:lnTo>
                  <a:cubicBezTo>
                    <a:pt x="7685" y="500"/>
                    <a:pt x="7759" y="426"/>
                    <a:pt x="7851" y="333"/>
                  </a:cubicBezTo>
                  <a:cubicBezTo>
                    <a:pt x="7907" y="278"/>
                    <a:pt x="7963" y="204"/>
                    <a:pt x="8037" y="167"/>
                  </a:cubicBezTo>
                  <a:cubicBezTo>
                    <a:pt x="8055" y="167"/>
                    <a:pt x="8092" y="148"/>
                    <a:pt x="8129" y="148"/>
                  </a:cubicBezTo>
                  <a:cubicBezTo>
                    <a:pt x="8129" y="93"/>
                    <a:pt x="8129" y="93"/>
                    <a:pt x="8129" y="93"/>
                  </a:cubicBezTo>
                  <a:cubicBezTo>
                    <a:pt x="8037" y="93"/>
                    <a:pt x="7944" y="185"/>
                    <a:pt x="7851" y="278"/>
                  </a:cubicBezTo>
                  <a:cubicBezTo>
                    <a:pt x="7759" y="352"/>
                    <a:pt x="7667" y="445"/>
                    <a:pt x="7555" y="44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 rot="10800000">
              <a:off x="5599822" y="95276"/>
              <a:ext cx="2114706" cy="149084"/>
            </a:xfrm>
            <a:custGeom>
              <a:rect b="b" l="l" r="r" t="t"/>
              <a:pathLst>
                <a:path extrusionOk="0" h="575" w="8130">
                  <a:moveTo>
                    <a:pt x="7592" y="389"/>
                  </a:moveTo>
                  <a:lnTo>
                    <a:pt x="7592" y="389"/>
                  </a:lnTo>
                  <a:cubicBezTo>
                    <a:pt x="7592" y="389"/>
                    <a:pt x="7574" y="389"/>
                    <a:pt x="7555" y="389"/>
                  </a:cubicBezTo>
                  <a:cubicBezTo>
                    <a:pt x="7425" y="389"/>
                    <a:pt x="7351" y="315"/>
                    <a:pt x="7277" y="222"/>
                  </a:cubicBezTo>
                  <a:cubicBezTo>
                    <a:pt x="7240" y="167"/>
                    <a:pt x="7203" y="130"/>
                    <a:pt x="7129" y="93"/>
                  </a:cubicBezTo>
                  <a:cubicBezTo>
                    <a:pt x="7092" y="56"/>
                    <a:pt x="7037" y="37"/>
                    <a:pt x="6981" y="37"/>
                  </a:cubicBezTo>
                  <a:cubicBezTo>
                    <a:pt x="6870" y="37"/>
                    <a:pt x="6778" y="130"/>
                    <a:pt x="6704" y="204"/>
                  </a:cubicBezTo>
                  <a:cubicBezTo>
                    <a:pt x="6611" y="296"/>
                    <a:pt x="6518" y="389"/>
                    <a:pt x="6407" y="389"/>
                  </a:cubicBezTo>
                  <a:cubicBezTo>
                    <a:pt x="6370" y="389"/>
                    <a:pt x="6352" y="389"/>
                    <a:pt x="6314" y="370"/>
                  </a:cubicBezTo>
                  <a:cubicBezTo>
                    <a:pt x="6222" y="334"/>
                    <a:pt x="6166" y="260"/>
                    <a:pt x="6111" y="185"/>
                  </a:cubicBezTo>
                  <a:cubicBezTo>
                    <a:pt x="6055" y="111"/>
                    <a:pt x="6018" y="56"/>
                    <a:pt x="5926" y="19"/>
                  </a:cubicBezTo>
                  <a:cubicBezTo>
                    <a:pt x="5889" y="0"/>
                    <a:pt x="5852" y="0"/>
                    <a:pt x="5833" y="0"/>
                  </a:cubicBezTo>
                  <a:cubicBezTo>
                    <a:pt x="5722" y="0"/>
                    <a:pt x="5629" y="56"/>
                    <a:pt x="5537" y="185"/>
                  </a:cubicBezTo>
                  <a:cubicBezTo>
                    <a:pt x="5537" y="204"/>
                    <a:pt x="5518" y="241"/>
                    <a:pt x="5500" y="260"/>
                  </a:cubicBezTo>
                  <a:cubicBezTo>
                    <a:pt x="5444" y="370"/>
                    <a:pt x="5370" y="500"/>
                    <a:pt x="5241" y="500"/>
                  </a:cubicBezTo>
                  <a:cubicBezTo>
                    <a:pt x="5222" y="500"/>
                    <a:pt x="5185" y="500"/>
                    <a:pt x="5166" y="482"/>
                  </a:cubicBezTo>
                  <a:cubicBezTo>
                    <a:pt x="5074" y="444"/>
                    <a:pt x="5018" y="352"/>
                    <a:pt x="4963" y="260"/>
                  </a:cubicBezTo>
                  <a:cubicBezTo>
                    <a:pt x="4926" y="204"/>
                    <a:pt x="4889" y="130"/>
                    <a:pt x="4833" y="93"/>
                  </a:cubicBezTo>
                  <a:cubicBezTo>
                    <a:pt x="4759" y="37"/>
                    <a:pt x="4704" y="19"/>
                    <a:pt x="4666" y="19"/>
                  </a:cubicBezTo>
                  <a:cubicBezTo>
                    <a:pt x="4556" y="19"/>
                    <a:pt x="4463" y="111"/>
                    <a:pt x="4388" y="204"/>
                  </a:cubicBezTo>
                  <a:cubicBezTo>
                    <a:pt x="4296" y="296"/>
                    <a:pt x="4185" y="389"/>
                    <a:pt x="4055" y="389"/>
                  </a:cubicBezTo>
                  <a:cubicBezTo>
                    <a:pt x="3944" y="389"/>
                    <a:pt x="3870" y="334"/>
                    <a:pt x="3796" y="278"/>
                  </a:cubicBezTo>
                  <a:cubicBezTo>
                    <a:pt x="3741" y="222"/>
                    <a:pt x="3685" y="167"/>
                    <a:pt x="3611" y="148"/>
                  </a:cubicBezTo>
                  <a:cubicBezTo>
                    <a:pt x="3574" y="148"/>
                    <a:pt x="3537" y="148"/>
                    <a:pt x="3500" y="148"/>
                  </a:cubicBezTo>
                  <a:cubicBezTo>
                    <a:pt x="3389" y="148"/>
                    <a:pt x="3296" y="204"/>
                    <a:pt x="3203" y="278"/>
                  </a:cubicBezTo>
                  <a:cubicBezTo>
                    <a:pt x="3167" y="315"/>
                    <a:pt x="3148" y="334"/>
                    <a:pt x="3111" y="352"/>
                  </a:cubicBezTo>
                  <a:cubicBezTo>
                    <a:pt x="3055" y="389"/>
                    <a:pt x="3000" y="426"/>
                    <a:pt x="2944" y="426"/>
                  </a:cubicBezTo>
                  <a:cubicBezTo>
                    <a:pt x="2833" y="426"/>
                    <a:pt x="2741" y="334"/>
                    <a:pt x="2648" y="241"/>
                  </a:cubicBezTo>
                  <a:cubicBezTo>
                    <a:pt x="2556" y="148"/>
                    <a:pt x="2463" y="56"/>
                    <a:pt x="2352" y="56"/>
                  </a:cubicBezTo>
                  <a:cubicBezTo>
                    <a:pt x="2333" y="56"/>
                    <a:pt x="2333" y="56"/>
                    <a:pt x="2333" y="56"/>
                  </a:cubicBezTo>
                  <a:cubicBezTo>
                    <a:pt x="2222" y="56"/>
                    <a:pt x="2111" y="167"/>
                    <a:pt x="2037" y="278"/>
                  </a:cubicBezTo>
                  <a:cubicBezTo>
                    <a:pt x="1944" y="389"/>
                    <a:pt x="1852" y="500"/>
                    <a:pt x="1741" y="500"/>
                  </a:cubicBezTo>
                  <a:cubicBezTo>
                    <a:pt x="1685" y="500"/>
                    <a:pt x="1629" y="463"/>
                    <a:pt x="1574" y="426"/>
                  </a:cubicBezTo>
                  <a:cubicBezTo>
                    <a:pt x="1537" y="389"/>
                    <a:pt x="1500" y="334"/>
                    <a:pt x="1463" y="296"/>
                  </a:cubicBezTo>
                  <a:cubicBezTo>
                    <a:pt x="1389" y="204"/>
                    <a:pt x="1333" y="130"/>
                    <a:pt x="1203" y="111"/>
                  </a:cubicBezTo>
                  <a:cubicBezTo>
                    <a:pt x="1203" y="111"/>
                    <a:pt x="1185" y="111"/>
                    <a:pt x="1167" y="111"/>
                  </a:cubicBezTo>
                  <a:cubicBezTo>
                    <a:pt x="1037" y="111"/>
                    <a:pt x="944" y="222"/>
                    <a:pt x="870" y="334"/>
                  </a:cubicBezTo>
                  <a:cubicBezTo>
                    <a:pt x="852" y="334"/>
                    <a:pt x="833" y="352"/>
                    <a:pt x="833" y="370"/>
                  </a:cubicBezTo>
                  <a:cubicBezTo>
                    <a:pt x="759" y="463"/>
                    <a:pt x="667" y="500"/>
                    <a:pt x="592" y="500"/>
                  </a:cubicBezTo>
                  <a:cubicBezTo>
                    <a:pt x="518" y="500"/>
                    <a:pt x="444" y="463"/>
                    <a:pt x="389" y="389"/>
                  </a:cubicBezTo>
                  <a:cubicBezTo>
                    <a:pt x="370" y="370"/>
                    <a:pt x="334" y="334"/>
                    <a:pt x="315" y="315"/>
                  </a:cubicBezTo>
                  <a:cubicBezTo>
                    <a:pt x="240" y="204"/>
                    <a:pt x="166" y="93"/>
                    <a:pt x="0" y="9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56" y="148"/>
                    <a:pt x="111" y="167"/>
                    <a:pt x="148" y="185"/>
                  </a:cubicBezTo>
                  <a:cubicBezTo>
                    <a:pt x="204" y="222"/>
                    <a:pt x="240" y="278"/>
                    <a:pt x="278" y="334"/>
                  </a:cubicBezTo>
                  <a:cubicBezTo>
                    <a:pt x="315" y="370"/>
                    <a:pt x="334" y="408"/>
                    <a:pt x="352" y="426"/>
                  </a:cubicBezTo>
                  <a:cubicBezTo>
                    <a:pt x="426" y="518"/>
                    <a:pt x="518" y="556"/>
                    <a:pt x="611" y="556"/>
                  </a:cubicBezTo>
                  <a:cubicBezTo>
                    <a:pt x="667" y="556"/>
                    <a:pt x="741" y="537"/>
                    <a:pt x="796" y="482"/>
                  </a:cubicBezTo>
                  <a:cubicBezTo>
                    <a:pt x="833" y="444"/>
                    <a:pt x="870" y="408"/>
                    <a:pt x="907" y="370"/>
                  </a:cubicBezTo>
                  <a:cubicBezTo>
                    <a:pt x="981" y="278"/>
                    <a:pt x="1055" y="167"/>
                    <a:pt x="1167" y="167"/>
                  </a:cubicBezTo>
                  <a:cubicBezTo>
                    <a:pt x="1185" y="167"/>
                    <a:pt x="1222" y="185"/>
                    <a:pt x="1241" y="185"/>
                  </a:cubicBezTo>
                  <a:cubicBezTo>
                    <a:pt x="1333" y="204"/>
                    <a:pt x="1407" y="296"/>
                    <a:pt x="1463" y="370"/>
                  </a:cubicBezTo>
                  <a:cubicBezTo>
                    <a:pt x="1519" y="444"/>
                    <a:pt x="1593" y="518"/>
                    <a:pt x="1685" y="556"/>
                  </a:cubicBezTo>
                  <a:cubicBezTo>
                    <a:pt x="1704" y="556"/>
                    <a:pt x="1722" y="556"/>
                    <a:pt x="1741" y="556"/>
                  </a:cubicBezTo>
                  <a:cubicBezTo>
                    <a:pt x="1870" y="556"/>
                    <a:pt x="1963" y="444"/>
                    <a:pt x="2074" y="334"/>
                  </a:cubicBezTo>
                  <a:cubicBezTo>
                    <a:pt x="2166" y="222"/>
                    <a:pt x="2240" y="111"/>
                    <a:pt x="2352" y="111"/>
                  </a:cubicBezTo>
                  <a:cubicBezTo>
                    <a:pt x="2407" y="111"/>
                    <a:pt x="2482" y="148"/>
                    <a:pt x="2537" y="222"/>
                  </a:cubicBezTo>
                  <a:cubicBezTo>
                    <a:pt x="2574" y="241"/>
                    <a:pt x="2592" y="278"/>
                    <a:pt x="2611" y="296"/>
                  </a:cubicBezTo>
                  <a:cubicBezTo>
                    <a:pt x="2704" y="389"/>
                    <a:pt x="2778" y="482"/>
                    <a:pt x="2926" y="482"/>
                  </a:cubicBezTo>
                  <a:lnTo>
                    <a:pt x="2944" y="482"/>
                  </a:lnTo>
                  <a:cubicBezTo>
                    <a:pt x="3055" y="482"/>
                    <a:pt x="3129" y="408"/>
                    <a:pt x="3203" y="352"/>
                  </a:cubicBezTo>
                  <a:cubicBezTo>
                    <a:pt x="3259" y="296"/>
                    <a:pt x="3315" y="241"/>
                    <a:pt x="3389" y="222"/>
                  </a:cubicBezTo>
                  <a:cubicBezTo>
                    <a:pt x="3426" y="222"/>
                    <a:pt x="3463" y="204"/>
                    <a:pt x="3500" y="204"/>
                  </a:cubicBezTo>
                  <a:cubicBezTo>
                    <a:pt x="3593" y="204"/>
                    <a:pt x="3667" y="260"/>
                    <a:pt x="3759" y="334"/>
                  </a:cubicBezTo>
                  <a:cubicBezTo>
                    <a:pt x="3796" y="370"/>
                    <a:pt x="3833" y="389"/>
                    <a:pt x="3889" y="426"/>
                  </a:cubicBezTo>
                  <a:cubicBezTo>
                    <a:pt x="3944" y="444"/>
                    <a:pt x="4000" y="463"/>
                    <a:pt x="4074" y="463"/>
                  </a:cubicBezTo>
                  <a:cubicBezTo>
                    <a:pt x="4166" y="463"/>
                    <a:pt x="4240" y="426"/>
                    <a:pt x="4314" y="352"/>
                  </a:cubicBezTo>
                  <a:cubicBezTo>
                    <a:pt x="4333" y="334"/>
                    <a:pt x="4370" y="315"/>
                    <a:pt x="4388" y="278"/>
                  </a:cubicBezTo>
                  <a:cubicBezTo>
                    <a:pt x="4463" y="185"/>
                    <a:pt x="4537" y="93"/>
                    <a:pt x="4648" y="93"/>
                  </a:cubicBezTo>
                  <a:cubicBezTo>
                    <a:pt x="4685" y="93"/>
                    <a:pt x="4722" y="93"/>
                    <a:pt x="4740" y="111"/>
                  </a:cubicBezTo>
                  <a:cubicBezTo>
                    <a:pt x="4833" y="167"/>
                    <a:pt x="4889" y="241"/>
                    <a:pt x="4944" y="334"/>
                  </a:cubicBezTo>
                  <a:cubicBezTo>
                    <a:pt x="4981" y="408"/>
                    <a:pt x="5037" y="500"/>
                    <a:pt x="5111" y="537"/>
                  </a:cubicBezTo>
                  <a:cubicBezTo>
                    <a:pt x="5166" y="556"/>
                    <a:pt x="5203" y="574"/>
                    <a:pt x="5241" y="574"/>
                  </a:cubicBezTo>
                  <a:cubicBezTo>
                    <a:pt x="5370" y="574"/>
                    <a:pt x="5463" y="426"/>
                    <a:pt x="5537" y="296"/>
                  </a:cubicBezTo>
                  <a:cubicBezTo>
                    <a:pt x="5629" y="185"/>
                    <a:pt x="5703" y="56"/>
                    <a:pt x="5815" y="56"/>
                  </a:cubicBezTo>
                  <a:cubicBezTo>
                    <a:pt x="5870" y="56"/>
                    <a:pt x="5907" y="74"/>
                    <a:pt x="5944" y="93"/>
                  </a:cubicBezTo>
                  <a:cubicBezTo>
                    <a:pt x="6018" y="148"/>
                    <a:pt x="6055" y="204"/>
                    <a:pt x="6111" y="260"/>
                  </a:cubicBezTo>
                  <a:cubicBezTo>
                    <a:pt x="6166" y="334"/>
                    <a:pt x="6222" y="426"/>
                    <a:pt x="6333" y="444"/>
                  </a:cubicBezTo>
                  <a:cubicBezTo>
                    <a:pt x="6352" y="444"/>
                    <a:pt x="6370" y="444"/>
                    <a:pt x="6388" y="444"/>
                  </a:cubicBezTo>
                  <a:cubicBezTo>
                    <a:pt x="6462" y="444"/>
                    <a:pt x="6518" y="426"/>
                    <a:pt x="6574" y="408"/>
                  </a:cubicBezTo>
                  <a:cubicBezTo>
                    <a:pt x="6611" y="370"/>
                    <a:pt x="6666" y="315"/>
                    <a:pt x="6704" y="278"/>
                  </a:cubicBezTo>
                  <a:cubicBezTo>
                    <a:pt x="6778" y="204"/>
                    <a:pt x="6852" y="111"/>
                    <a:pt x="6963" y="111"/>
                  </a:cubicBezTo>
                  <a:cubicBezTo>
                    <a:pt x="6981" y="111"/>
                    <a:pt x="6981" y="111"/>
                    <a:pt x="6981" y="111"/>
                  </a:cubicBezTo>
                  <a:cubicBezTo>
                    <a:pt x="7111" y="130"/>
                    <a:pt x="7185" y="222"/>
                    <a:pt x="7277" y="296"/>
                  </a:cubicBezTo>
                  <a:cubicBezTo>
                    <a:pt x="7315" y="352"/>
                    <a:pt x="7370" y="408"/>
                    <a:pt x="7425" y="444"/>
                  </a:cubicBezTo>
                  <a:cubicBezTo>
                    <a:pt x="7463" y="463"/>
                    <a:pt x="7499" y="482"/>
                    <a:pt x="7555" y="482"/>
                  </a:cubicBezTo>
                  <a:cubicBezTo>
                    <a:pt x="7667" y="482"/>
                    <a:pt x="7759" y="389"/>
                    <a:pt x="7851" y="315"/>
                  </a:cubicBezTo>
                  <a:cubicBezTo>
                    <a:pt x="7870" y="296"/>
                    <a:pt x="7870" y="296"/>
                    <a:pt x="7870" y="296"/>
                  </a:cubicBezTo>
                  <a:cubicBezTo>
                    <a:pt x="7925" y="241"/>
                    <a:pt x="7963" y="204"/>
                    <a:pt x="8037" y="167"/>
                  </a:cubicBezTo>
                  <a:cubicBezTo>
                    <a:pt x="8055" y="148"/>
                    <a:pt x="8092" y="148"/>
                    <a:pt x="8129" y="148"/>
                  </a:cubicBezTo>
                  <a:cubicBezTo>
                    <a:pt x="8129" y="93"/>
                    <a:pt x="8129" y="93"/>
                    <a:pt x="8129" y="93"/>
                  </a:cubicBezTo>
                  <a:cubicBezTo>
                    <a:pt x="8018" y="93"/>
                    <a:pt x="7944" y="167"/>
                    <a:pt x="7851" y="241"/>
                  </a:cubicBezTo>
                  <a:cubicBezTo>
                    <a:pt x="7777" y="315"/>
                    <a:pt x="7703" y="389"/>
                    <a:pt x="7592" y="38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1" name="Google Shape;481;p31"/>
          <p:cNvSpPr/>
          <p:nvPr/>
        </p:nvSpPr>
        <p:spPr>
          <a:xfrm>
            <a:off x="0" y="0"/>
            <a:ext cx="6885244" cy="2074984"/>
          </a:xfrm>
          <a:custGeom>
            <a:rect b="b" l="l" r="r" t="t"/>
            <a:pathLst>
              <a:path extrusionOk="0" h="2074984" w="6885244">
                <a:moveTo>
                  <a:pt x="0" y="0"/>
                </a:moveTo>
                <a:lnTo>
                  <a:pt x="6860231" y="0"/>
                </a:lnTo>
                <a:lnTo>
                  <a:pt x="6885244" y="248119"/>
                </a:lnTo>
                <a:cubicBezTo>
                  <a:pt x="6885244" y="1257069"/>
                  <a:pt x="6067329" y="2074984"/>
                  <a:pt x="5058379" y="2074984"/>
                </a:cubicBezTo>
                <a:lnTo>
                  <a:pt x="0" y="207498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1"/>
          <p:cNvSpPr/>
          <p:nvPr>
            <p:ph idx="2" type="pic"/>
          </p:nvPr>
        </p:nvSpPr>
        <p:spPr>
          <a:xfrm>
            <a:off x="7549211" y="0"/>
            <a:ext cx="464278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Google Shape;483;p31"/>
          <p:cNvSpPr txBox="1"/>
          <p:nvPr>
            <p:ph type="title"/>
          </p:nvPr>
        </p:nvSpPr>
        <p:spPr>
          <a:xfrm>
            <a:off x="741747" y="699695"/>
            <a:ext cx="5647330" cy="11145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1"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31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/ beeld rechts - roze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1"/>
          <p:cNvSpPr txBox="1"/>
          <p:nvPr>
            <p:ph idx="1" type="body"/>
          </p:nvPr>
        </p:nvSpPr>
        <p:spPr>
          <a:xfrm>
            <a:off x="741364" y="353961"/>
            <a:ext cx="5647714" cy="3457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>
                <a:solidFill>
                  <a:schemeClr val="accent2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6" name="Google Shape;486;p31"/>
          <p:cNvSpPr txBox="1"/>
          <p:nvPr>
            <p:ph idx="3" type="body"/>
          </p:nvPr>
        </p:nvSpPr>
        <p:spPr>
          <a:xfrm>
            <a:off x="741363" y="2330450"/>
            <a:ext cx="5648325" cy="403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/ beeld rechts - groen">
  <p:cSld name="Titel / tekst / beeld rechts - groen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32"/>
          <p:cNvGrpSpPr/>
          <p:nvPr/>
        </p:nvGrpSpPr>
        <p:grpSpPr>
          <a:xfrm>
            <a:off x="5599822" y="95276"/>
            <a:ext cx="2114706" cy="1053913"/>
            <a:chOff x="5599822" y="95276"/>
            <a:chExt cx="2114706" cy="1053913"/>
          </a:xfrm>
        </p:grpSpPr>
        <p:sp>
          <p:nvSpPr>
            <p:cNvPr id="489" name="Google Shape;489;p32"/>
            <p:cNvSpPr/>
            <p:nvPr/>
          </p:nvSpPr>
          <p:spPr>
            <a:xfrm rot="10800000">
              <a:off x="5599822" y="1009279"/>
              <a:ext cx="2114706" cy="139910"/>
            </a:xfrm>
            <a:custGeom>
              <a:rect b="b" l="l" r="r" t="t"/>
              <a:pathLst>
                <a:path extrusionOk="0" h="538" w="8130">
                  <a:moveTo>
                    <a:pt x="7851" y="241"/>
                  </a:moveTo>
                  <a:lnTo>
                    <a:pt x="7851" y="241"/>
                  </a:lnTo>
                  <a:cubicBezTo>
                    <a:pt x="7815" y="315"/>
                    <a:pt x="7759" y="389"/>
                    <a:pt x="7667" y="426"/>
                  </a:cubicBezTo>
                  <a:cubicBezTo>
                    <a:pt x="7629" y="426"/>
                    <a:pt x="7592" y="444"/>
                    <a:pt x="7555" y="444"/>
                  </a:cubicBezTo>
                  <a:cubicBezTo>
                    <a:pt x="7444" y="444"/>
                    <a:pt x="7370" y="333"/>
                    <a:pt x="7296" y="241"/>
                  </a:cubicBezTo>
                  <a:cubicBezTo>
                    <a:pt x="7259" y="185"/>
                    <a:pt x="7240" y="148"/>
                    <a:pt x="7203" y="111"/>
                  </a:cubicBezTo>
                  <a:cubicBezTo>
                    <a:pt x="7129" y="55"/>
                    <a:pt x="7055" y="19"/>
                    <a:pt x="6981" y="19"/>
                  </a:cubicBezTo>
                  <a:cubicBezTo>
                    <a:pt x="6888" y="19"/>
                    <a:pt x="6796" y="74"/>
                    <a:pt x="6722" y="148"/>
                  </a:cubicBezTo>
                  <a:cubicBezTo>
                    <a:pt x="6704" y="167"/>
                    <a:pt x="6685" y="185"/>
                    <a:pt x="6666" y="222"/>
                  </a:cubicBezTo>
                  <a:cubicBezTo>
                    <a:pt x="6592" y="315"/>
                    <a:pt x="6518" y="407"/>
                    <a:pt x="6407" y="407"/>
                  </a:cubicBezTo>
                  <a:cubicBezTo>
                    <a:pt x="6370" y="407"/>
                    <a:pt x="6333" y="407"/>
                    <a:pt x="6296" y="389"/>
                  </a:cubicBezTo>
                  <a:cubicBezTo>
                    <a:pt x="6222" y="352"/>
                    <a:pt x="6166" y="278"/>
                    <a:pt x="6111" y="203"/>
                  </a:cubicBezTo>
                  <a:cubicBezTo>
                    <a:pt x="6055" y="111"/>
                    <a:pt x="6000" y="37"/>
                    <a:pt x="5889" y="0"/>
                  </a:cubicBezTo>
                  <a:cubicBezTo>
                    <a:pt x="5870" y="0"/>
                    <a:pt x="5852" y="0"/>
                    <a:pt x="5815" y="0"/>
                  </a:cubicBezTo>
                  <a:cubicBezTo>
                    <a:pt x="5685" y="0"/>
                    <a:pt x="5574" y="111"/>
                    <a:pt x="5518" y="203"/>
                  </a:cubicBezTo>
                  <a:cubicBezTo>
                    <a:pt x="5518" y="222"/>
                    <a:pt x="5518" y="222"/>
                    <a:pt x="5518" y="222"/>
                  </a:cubicBezTo>
                  <a:cubicBezTo>
                    <a:pt x="5444" y="315"/>
                    <a:pt x="5351" y="463"/>
                    <a:pt x="5241" y="463"/>
                  </a:cubicBezTo>
                  <a:cubicBezTo>
                    <a:pt x="5185" y="463"/>
                    <a:pt x="5148" y="444"/>
                    <a:pt x="5111" y="407"/>
                  </a:cubicBezTo>
                  <a:cubicBezTo>
                    <a:pt x="5037" y="352"/>
                    <a:pt x="5000" y="296"/>
                    <a:pt x="4963" y="222"/>
                  </a:cubicBezTo>
                  <a:cubicBezTo>
                    <a:pt x="4907" y="148"/>
                    <a:pt x="4870" y="74"/>
                    <a:pt x="4778" y="37"/>
                  </a:cubicBezTo>
                  <a:cubicBezTo>
                    <a:pt x="4740" y="19"/>
                    <a:pt x="4685" y="0"/>
                    <a:pt x="4648" y="0"/>
                  </a:cubicBezTo>
                  <a:cubicBezTo>
                    <a:pt x="4537" y="0"/>
                    <a:pt x="4463" y="111"/>
                    <a:pt x="4370" y="203"/>
                  </a:cubicBezTo>
                  <a:cubicBezTo>
                    <a:pt x="4278" y="315"/>
                    <a:pt x="4204" y="407"/>
                    <a:pt x="4074" y="407"/>
                  </a:cubicBezTo>
                  <a:cubicBezTo>
                    <a:pt x="4055" y="407"/>
                    <a:pt x="4037" y="407"/>
                    <a:pt x="4000" y="407"/>
                  </a:cubicBezTo>
                  <a:cubicBezTo>
                    <a:pt x="3907" y="370"/>
                    <a:pt x="3852" y="296"/>
                    <a:pt x="3796" y="241"/>
                  </a:cubicBezTo>
                  <a:cubicBezTo>
                    <a:pt x="3741" y="167"/>
                    <a:pt x="3685" y="93"/>
                    <a:pt x="3611" y="74"/>
                  </a:cubicBezTo>
                  <a:cubicBezTo>
                    <a:pt x="3574" y="55"/>
                    <a:pt x="3537" y="55"/>
                    <a:pt x="3500" y="55"/>
                  </a:cubicBezTo>
                  <a:cubicBezTo>
                    <a:pt x="3426" y="55"/>
                    <a:pt x="3333" y="93"/>
                    <a:pt x="3259" y="148"/>
                  </a:cubicBezTo>
                  <a:cubicBezTo>
                    <a:pt x="3241" y="185"/>
                    <a:pt x="3203" y="203"/>
                    <a:pt x="3185" y="241"/>
                  </a:cubicBezTo>
                  <a:cubicBezTo>
                    <a:pt x="3111" y="333"/>
                    <a:pt x="3037" y="426"/>
                    <a:pt x="2926" y="426"/>
                  </a:cubicBezTo>
                  <a:cubicBezTo>
                    <a:pt x="2889" y="426"/>
                    <a:pt x="2852" y="407"/>
                    <a:pt x="2815" y="407"/>
                  </a:cubicBezTo>
                  <a:cubicBezTo>
                    <a:pt x="2741" y="370"/>
                    <a:pt x="2685" y="296"/>
                    <a:pt x="2630" y="222"/>
                  </a:cubicBezTo>
                  <a:cubicBezTo>
                    <a:pt x="2592" y="148"/>
                    <a:pt x="2537" y="93"/>
                    <a:pt x="2482" y="55"/>
                  </a:cubicBezTo>
                  <a:cubicBezTo>
                    <a:pt x="2426" y="37"/>
                    <a:pt x="2389" y="19"/>
                    <a:pt x="2352" y="19"/>
                  </a:cubicBezTo>
                  <a:cubicBezTo>
                    <a:pt x="2222" y="19"/>
                    <a:pt x="2130" y="148"/>
                    <a:pt x="2037" y="259"/>
                  </a:cubicBezTo>
                  <a:cubicBezTo>
                    <a:pt x="1944" y="370"/>
                    <a:pt x="1870" y="481"/>
                    <a:pt x="1759" y="481"/>
                  </a:cubicBezTo>
                  <a:lnTo>
                    <a:pt x="1759" y="481"/>
                  </a:lnTo>
                  <a:cubicBezTo>
                    <a:pt x="1704" y="481"/>
                    <a:pt x="1667" y="463"/>
                    <a:pt x="1629" y="444"/>
                  </a:cubicBezTo>
                  <a:cubicBezTo>
                    <a:pt x="1555" y="389"/>
                    <a:pt x="1519" y="333"/>
                    <a:pt x="1481" y="278"/>
                  </a:cubicBezTo>
                  <a:cubicBezTo>
                    <a:pt x="1426" y="185"/>
                    <a:pt x="1371" y="111"/>
                    <a:pt x="1277" y="93"/>
                  </a:cubicBezTo>
                  <a:cubicBezTo>
                    <a:pt x="1241" y="74"/>
                    <a:pt x="1203" y="74"/>
                    <a:pt x="1167" y="74"/>
                  </a:cubicBezTo>
                  <a:cubicBezTo>
                    <a:pt x="1037" y="74"/>
                    <a:pt x="944" y="203"/>
                    <a:pt x="852" y="315"/>
                  </a:cubicBezTo>
                  <a:cubicBezTo>
                    <a:pt x="796" y="389"/>
                    <a:pt x="685" y="481"/>
                    <a:pt x="574" y="481"/>
                  </a:cubicBezTo>
                  <a:cubicBezTo>
                    <a:pt x="500" y="481"/>
                    <a:pt x="444" y="463"/>
                    <a:pt x="389" y="389"/>
                  </a:cubicBezTo>
                  <a:cubicBezTo>
                    <a:pt x="352" y="352"/>
                    <a:pt x="315" y="315"/>
                    <a:pt x="278" y="278"/>
                  </a:cubicBezTo>
                  <a:cubicBezTo>
                    <a:pt x="204" y="167"/>
                    <a:pt x="148" y="74"/>
                    <a:pt x="0" y="7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56" y="111"/>
                    <a:pt x="111" y="148"/>
                    <a:pt x="130" y="167"/>
                  </a:cubicBezTo>
                  <a:cubicBezTo>
                    <a:pt x="185" y="203"/>
                    <a:pt x="222" y="259"/>
                    <a:pt x="259" y="315"/>
                  </a:cubicBezTo>
                  <a:cubicBezTo>
                    <a:pt x="278" y="352"/>
                    <a:pt x="296" y="389"/>
                    <a:pt x="334" y="407"/>
                  </a:cubicBezTo>
                  <a:cubicBezTo>
                    <a:pt x="389" y="500"/>
                    <a:pt x="500" y="537"/>
                    <a:pt x="592" y="537"/>
                  </a:cubicBezTo>
                  <a:lnTo>
                    <a:pt x="592" y="537"/>
                  </a:lnTo>
                  <a:cubicBezTo>
                    <a:pt x="667" y="537"/>
                    <a:pt x="759" y="500"/>
                    <a:pt x="815" y="444"/>
                  </a:cubicBezTo>
                  <a:cubicBezTo>
                    <a:pt x="852" y="426"/>
                    <a:pt x="870" y="370"/>
                    <a:pt x="907" y="333"/>
                  </a:cubicBezTo>
                  <a:cubicBezTo>
                    <a:pt x="981" y="241"/>
                    <a:pt x="1055" y="129"/>
                    <a:pt x="1167" y="129"/>
                  </a:cubicBezTo>
                  <a:cubicBezTo>
                    <a:pt x="1203" y="129"/>
                    <a:pt x="1241" y="148"/>
                    <a:pt x="1277" y="167"/>
                  </a:cubicBezTo>
                  <a:cubicBezTo>
                    <a:pt x="1371" y="203"/>
                    <a:pt x="1407" y="278"/>
                    <a:pt x="1463" y="333"/>
                  </a:cubicBezTo>
                  <a:cubicBezTo>
                    <a:pt x="1519" y="426"/>
                    <a:pt x="1593" y="518"/>
                    <a:pt x="1704" y="537"/>
                  </a:cubicBezTo>
                  <a:cubicBezTo>
                    <a:pt x="1722" y="537"/>
                    <a:pt x="1741" y="537"/>
                    <a:pt x="1759" y="537"/>
                  </a:cubicBezTo>
                  <a:cubicBezTo>
                    <a:pt x="1907" y="537"/>
                    <a:pt x="1981" y="444"/>
                    <a:pt x="2056" y="333"/>
                  </a:cubicBezTo>
                  <a:cubicBezTo>
                    <a:pt x="2092" y="278"/>
                    <a:pt x="2111" y="241"/>
                    <a:pt x="2148" y="203"/>
                  </a:cubicBezTo>
                  <a:cubicBezTo>
                    <a:pt x="2222" y="129"/>
                    <a:pt x="2278" y="111"/>
                    <a:pt x="2352" y="111"/>
                  </a:cubicBezTo>
                  <a:cubicBezTo>
                    <a:pt x="2426" y="111"/>
                    <a:pt x="2500" y="148"/>
                    <a:pt x="2556" y="222"/>
                  </a:cubicBezTo>
                  <a:cubicBezTo>
                    <a:pt x="2574" y="241"/>
                    <a:pt x="2592" y="241"/>
                    <a:pt x="2592" y="259"/>
                  </a:cubicBezTo>
                  <a:cubicBezTo>
                    <a:pt x="2685" y="370"/>
                    <a:pt x="2778" y="481"/>
                    <a:pt x="2926" y="481"/>
                  </a:cubicBezTo>
                  <a:cubicBezTo>
                    <a:pt x="2944" y="481"/>
                    <a:pt x="2981" y="481"/>
                    <a:pt x="3000" y="481"/>
                  </a:cubicBezTo>
                  <a:cubicBezTo>
                    <a:pt x="3093" y="444"/>
                    <a:pt x="3148" y="389"/>
                    <a:pt x="3203" y="315"/>
                  </a:cubicBezTo>
                  <a:cubicBezTo>
                    <a:pt x="3259" y="241"/>
                    <a:pt x="3315" y="185"/>
                    <a:pt x="3389" y="148"/>
                  </a:cubicBezTo>
                  <a:cubicBezTo>
                    <a:pt x="3426" y="129"/>
                    <a:pt x="3463" y="129"/>
                    <a:pt x="3500" y="129"/>
                  </a:cubicBezTo>
                  <a:cubicBezTo>
                    <a:pt x="3611" y="129"/>
                    <a:pt x="3703" y="222"/>
                    <a:pt x="3796" y="296"/>
                  </a:cubicBezTo>
                  <a:cubicBezTo>
                    <a:pt x="3870" y="389"/>
                    <a:pt x="3963" y="481"/>
                    <a:pt x="4092" y="481"/>
                  </a:cubicBezTo>
                  <a:cubicBezTo>
                    <a:pt x="4130" y="481"/>
                    <a:pt x="4166" y="481"/>
                    <a:pt x="4204" y="444"/>
                  </a:cubicBezTo>
                  <a:cubicBezTo>
                    <a:pt x="4278" y="426"/>
                    <a:pt x="4333" y="352"/>
                    <a:pt x="4370" y="278"/>
                  </a:cubicBezTo>
                  <a:cubicBezTo>
                    <a:pt x="4444" y="185"/>
                    <a:pt x="4500" y="111"/>
                    <a:pt x="4611" y="74"/>
                  </a:cubicBezTo>
                  <a:cubicBezTo>
                    <a:pt x="4630" y="74"/>
                    <a:pt x="4648" y="74"/>
                    <a:pt x="4666" y="74"/>
                  </a:cubicBezTo>
                  <a:cubicBezTo>
                    <a:pt x="4778" y="74"/>
                    <a:pt x="4852" y="185"/>
                    <a:pt x="4926" y="278"/>
                  </a:cubicBezTo>
                  <a:cubicBezTo>
                    <a:pt x="4944" y="315"/>
                    <a:pt x="4944" y="333"/>
                    <a:pt x="4963" y="352"/>
                  </a:cubicBezTo>
                  <a:cubicBezTo>
                    <a:pt x="5037" y="463"/>
                    <a:pt x="5148" y="518"/>
                    <a:pt x="5241" y="518"/>
                  </a:cubicBezTo>
                  <a:cubicBezTo>
                    <a:pt x="5315" y="518"/>
                    <a:pt x="5370" y="481"/>
                    <a:pt x="5444" y="444"/>
                  </a:cubicBezTo>
                  <a:cubicBezTo>
                    <a:pt x="5481" y="389"/>
                    <a:pt x="5518" y="352"/>
                    <a:pt x="5537" y="296"/>
                  </a:cubicBezTo>
                  <a:cubicBezTo>
                    <a:pt x="5593" y="203"/>
                    <a:pt x="5648" y="111"/>
                    <a:pt x="5741" y="74"/>
                  </a:cubicBezTo>
                  <a:cubicBezTo>
                    <a:pt x="5777" y="74"/>
                    <a:pt x="5796" y="55"/>
                    <a:pt x="5833" y="55"/>
                  </a:cubicBezTo>
                  <a:cubicBezTo>
                    <a:pt x="5944" y="55"/>
                    <a:pt x="6018" y="167"/>
                    <a:pt x="6092" y="259"/>
                  </a:cubicBezTo>
                  <a:cubicBezTo>
                    <a:pt x="6111" y="296"/>
                    <a:pt x="6148" y="333"/>
                    <a:pt x="6166" y="370"/>
                  </a:cubicBezTo>
                  <a:cubicBezTo>
                    <a:pt x="6240" y="426"/>
                    <a:pt x="6314" y="463"/>
                    <a:pt x="6407" y="463"/>
                  </a:cubicBezTo>
                  <a:cubicBezTo>
                    <a:pt x="6462" y="463"/>
                    <a:pt x="6537" y="444"/>
                    <a:pt x="6574" y="407"/>
                  </a:cubicBezTo>
                  <a:cubicBezTo>
                    <a:pt x="6630" y="370"/>
                    <a:pt x="6666" y="315"/>
                    <a:pt x="6704" y="278"/>
                  </a:cubicBezTo>
                  <a:cubicBezTo>
                    <a:pt x="6778" y="167"/>
                    <a:pt x="6852" y="74"/>
                    <a:pt x="6981" y="74"/>
                  </a:cubicBezTo>
                  <a:lnTo>
                    <a:pt x="6981" y="74"/>
                  </a:lnTo>
                  <a:cubicBezTo>
                    <a:pt x="7111" y="74"/>
                    <a:pt x="7185" y="185"/>
                    <a:pt x="7259" y="278"/>
                  </a:cubicBezTo>
                  <a:cubicBezTo>
                    <a:pt x="7296" y="333"/>
                    <a:pt x="7333" y="389"/>
                    <a:pt x="7389" y="426"/>
                  </a:cubicBezTo>
                  <a:cubicBezTo>
                    <a:pt x="7444" y="481"/>
                    <a:pt x="7499" y="500"/>
                    <a:pt x="7555" y="500"/>
                  </a:cubicBezTo>
                  <a:cubicBezTo>
                    <a:pt x="7685" y="500"/>
                    <a:pt x="7796" y="370"/>
                    <a:pt x="7851" y="315"/>
                  </a:cubicBezTo>
                  <a:cubicBezTo>
                    <a:pt x="7870" y="296"/>
                    <a:pt x="7870" y="278"/>
                    <a:pt x="7889" y="278"/>
                  </a:cubicBezTo>
                  <a:cubicBezTo>
                    <a:pt x="7925" y="222"/>
                    <a:pt x="7981" y="167"/>
                    <a:pt x="8037" y="129"/>
                  </a:cubicBezTo>
                  <a:cubicBezTo>
                    <a:pt x="8074" y="129"/>
                    <a:pt x="8092" y="111"/>
                    <a:pt x="8129" y="111"/>
                  </a:cubicBezTo>
                  <a:cubicBezTo>
                    <a:pt x="8129" y="74"/>
                    <a:pt x="8129" y="74"/>
                    <a:pt x="8129" y="74"/>
                  </a:cubicBezTo>
                  <a:cubicBezTo>
                    <a:pt x="8000" y="74"/>
                    <a:pt x="7925" y="167"/>
                    <a:pt x="7851" y="24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2"/>
            <p:cNvSpPr/>
            <p:nvPr/>
          </p:nvSpPr>
          <p:spPr>
            <a:xfrm rot="10800000">
              <a:off x="5599822" y="696201"/>
              <a:ext cx="2114706" cy="154819"/>
            </a:xfrm>
            <a:custGeom>
              <a:rect b="b" l="l" r="r" t="t"/>
              <a:pathLst>
                <a:path extrusionOk="0" h="594" w="8130">
                  <a:moveTo>
                    <a:pt x="7907" y="241"/>
                  </a:moveTo>
                  <a:lnTo>
                    <a:pt x="7907" y="241"/>
                  </a:lnTo>
                  <a:cubicBezTo>
                    <a:pt x="7851" y="333"/>
                    <a:pt x="7815" y="426"/>
                    <a:pt x="7741" y="463"/>
                  </a:cubicBezTo>
                  <a:cubicBezTo>
                    <a:pt x="7685" y="500"/>
                    <a:pt x="7629" y="519"/>
                    <a:pt x="7574" y="519"/>
                  </a:cubicBezTo>
                  <a:cubicBezTo>
                    <a:pt x="7407" y="519"/>
                    <a:pt x="7296" y="352"/>
                    <a:pt x="7203" y="241"/>
                  </a:cubicBezTo>
                  <a:cubicBezTo>
                    <a:pt x="7148" y="148"/>
                    <a:pt x="7055" y="111"/>
                    <a:pt x="6963" y="111"/>
                  </a:cubicBezTo>
                  <a:cubicBezTo>
                    <a:pt x="6870" y="111"/>
                    <a:pt x="6778" y="148"/>
                    <a:pt x="6704" y="241"/>
                  </a:cubicBezTo>
                  <a:cubicBezTo>
                    <a:pt x="6685" y="259"/>
                    <a:pt x="6666" y="296"/>
                    <a:pt x="6648" y="315"/>
                  </a:cubicBezTo>
                  <a:cubicBezTo>
                    <a:pt x="6574" y="407"/>
                    <a:pt x="6500" y="519"/>
                    <a:pt x="6388" y="519"/>
                  </a:cubicBezTo>
                  <a:cubicBezTo>
                    <a:pt x="6333" y="519"/>
                    <a:pt x="6278" y="500"/>
                    <a:pt x="6222" y="444"/>
                  </a:cubicBezTo>
                  <a:cubicBezTo>
                    <a:pt x="6148" y="389"/>
                    <a:pt x="6111" y="315"/>
                    <a:pt x="6074" y="259"/>
                  </a:cubicBezTo>
                  <a:cubicBezTo>
                    <a:pt x="6037" y="185"/>
                    <a:pt x="6000" y="111"/>
                    <a:pt x="5944" y="74"/>
                  </a:cubicBezTo>
                  <a:cubicBezTo>
                    <a:pt x="5907" y="37"/>
                    <a:pt x="5870" y="18"/>
                    <a:pt x="5833" y="18"/>
                  </a:cubicBezTo>
                  <a:cubicBezTo>
                    <a:pt x="5722" y="18"/>
                    <a:pt x="5629" y="148"/>
                    <a:pt x="5555" y="259"/>
                  </a:cubicBezTo>
                  <a:cubicBezTo>
                    <a:pt x="5555" y="278"/>
                    <a:pt x="5555" y="278"/>
                    <a:pt x="5555" y="278"/>
                  </a:cubicBezTo>
                  <a:cubicBezTo>
                    <a:pt x="5481" y="389"/>
                    <a:pt x="5351" y="463"/>
                    <a:pt x="5241" y="463"/>
                  </a:cubicBezTo>
                  <a:cubicBezTo>
                    <a:pt x="5185" y="463"/>
                    <a:pt x="5148" y="463"/>
                    <a:pt x="5092" y="426"/>
                  </a:cubicBezTo>
                  <a:cubicBezTo>
                    <a:pt x="5018" y="370"/>
                    <a:pt x="4981" y="296"/>
                    <a:pt x="4944" y="222"/>
                  </a:cubicBezTo>
                  <a:cubicBezTo>
                    <a:pt x="4889" y="148"/>
                    <a:pt x="4852" y="74"/>
                    <a:pt x="4778" y="37"/>
                  </a:cubicBezTo>
                  <a:cubicBezTo>
                    <a:pt x="4740" y="18"/>
                    <a:pt x="4704" y="0"/>
                    <a:pt x="4666" y="0"/>
                  </a:cubicBezTo>
                  <a:cubicBezTo>
                    <a:pt x="4537" y="0"/>
                    <a:pt x="4444" y="148"/>
                    <a:pt x="4352" y="278"/>
                  </a:cubicBezTo>
                  <a:cubicBezTo>
                    <a:pt x="4278" y="389"/>
                    <a:pt x="4185" y="519"/>
                    <a:pt x="4092" y="519"/>
                  </a:cubicBezTo>
                  <a:lnTo>
                    <a:pt x="4092" y="519"/>
                  </a:lnTo>
                  <a:cubicBezTo>
                    <a:pt x="4037" y="519"/>
                    <a:pt x="4000" y="500"/>
                    <a:pt x="3963" y="444"/>
                  </a:cubicBezTo>
                  <a:cubicBezTo>
                    <a:pt x="3907" y="407"/>
                    <a:pt x="3870" y="352"/>
                    <a:pt x="3833" y="296"/>
                  </a:cubicBezTo>
                  <a:cubicBezTo>
                    <a:pt x="3796" y="222"/>
                    <a:pt x="3741" y="148"/>
                    <a:pt x="3667" y="92"/>
                  </a:cubicBezTo>
                  <a:cubicBezTo>
                    <a:pt x="3611" y="56"/>
                    <a:pt x="3555" y="37"/>
                    <a:pt x="3500" y="37"/>
                  </a:cubicBezTo>
                  <a:cubicBezTo>
                    <a:pt x="3407" y="37"/>
                    <a:pt x="3296" y="92"/>
                    <a:pt x="3222" y="167"/>
                  </a:cubicBezTo>
                  <a:cubicBezTo>
                    <a:pt x="3185" y="185"/>
                    <a:pt x="3167" y="241"/>
                    <a:pt x="3129" y="278"/>
                  </a:cubicBezTo>
                  <a:cubicBezTo>
                    <a:pt x="3074" y="370"/>
                    <a:pt x="3018" y="444"/>
                    <a:pt x="2907" y="444"/>
                  </a:cubicBezTo>
                  <a:cubicBezTo>
                    <a:pt x="2870" y="444"/>
                    <a:pt x="2852" y="444"/>
                    <a:pt x="2815" y="426"/>
                  </a:cubicBezTo>
                  <a:cubicBezTo>
                    <a:pt x="2722" y="407"/>
                    <a:pt x="2666" y="315"/>
                    <a:pt x="2611" y="222"/>
                  </a:cubicBezTo>
                  <a:cubicBezTo>
                    <a:pt x="2574" y="148"/>
                    <a:pt x="2518" y="56"/>
                    <a:pt x="2426" y="37"/>
                  </a:cubicBezTo>
                  <a:cubicBezTo>
                    <a:pt x="2407" y="18"/>
                    <a:pt x="2370" y="18"/>
                    <a:pt x="2333" y="18"/>
                  </a:cubicBezTo>
                  <a:cubicBezTo>
                    <a:pt x="2222" y="18"/>
                    <a:pt x="2092" y="92"/>
                    <a:pt x="2000" y="222"/>
                  </a:cubicBezTo>
                  <a:cubicBezTo>
                    <a:pt x="1981" y="241"/>
                    <a:pt x="1963" y="278"/>
                    <a:pt x="1944" y="296"/>
                  </a:cubicBezTo>
                  <a:cubicBezTo>
                    <a:pt x="1907" y="389"/>
                    <a:pt x="1833" y="481"/>
                    <a:pt x="1759" y="481"/>
                  </a:cubicBezTo>
                  <a:cubicBezTo>
                    <a:pt x="1722" y="481"/>
                    <a:pt x="1685" y="463"/>
                    <a:pt x="1648" y="426"/>
                  </a:cubicBezTo>
                  <a:cubicBezTo>
                    <a:pt x="1593" y="389"/>
                    <a:pt x="1555" y="315"/>
                    <a:pt x="1519" y="259"/>
                  </a:cubicBezTo>
                  <a:cubicBezTo>
                    <a:pt x="1463" y="167"/>
                    <a:pt x="1407" y="74"/>
                    <a:pt x="1259" y="37"/>
                  </a:cubicBezTo>
                  <a:cubicBezTo>
                    <a:pt x="1241" y="37"/>
                    <a:pt x="1203" y="18"/>
                    <a:pt x="1185" y="18"/>
                  </a:cubicBezTo>
                  <a:cubicBezTo>
                    <a:pt x="1074" y="18"/>
                    <a:pt x="981" y="92"/>
                    <a:pt x="889" y="222"/>
                  </a:cubicBezTo>
                  <a:cubicBezTo>
                    <a:pt x="796" y="333"/>
                    <a:pt x="704" y="463"/>
                    <a:pt x="592" y="463"/>
                  </a:cubicBezTo>
                  <a:cubicBezTo>
                    <a:pt x="537" y="463"/>
                    <a:pt x="463" y="426"/>
                    <a:pt x="408" y="352"/>
                  </a:cubicBezTo>
                  <a:cubicBezTo>
                    <a:pt x="370" y="315"/>
                    <a:pt x="352" y="278"/>
                    <a:pt x="315" y="241"/>
                  </a:cubicBezTo>
                  <a:cubicBezTo>
                    <a:pt x="240" y="130"/>
                    <a:pt x="148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" y="74"/>
                    <a:pt x="111" y="111"/>
                    <a:pt x="166" y="130"/>
                  </a:cubicBezTo>
                  <a:cubicBezTo>
                    <a:pt x="222" y="167"/>
                    <a:pt x="259" y="241"/>
                    <a:pt x="296" y="296"/>
                  </a:cubicBezTo>
                  <a:cubicBezTo>
                    <a:pt x="315" y="315"/>
                    <a:pt x="334" y="352"/>
                    <a:pt x="370" y="389"/>
                  </a:cubicBezTo>
                  <a:cubicBezTo>
                    <a:pt x="444" y="463"/>
                    <a:pt x="518" y="519"/>
                    <a:pt x="611" y="519"/>
                  </a:cubicBezTo>
                  <a:cubicBezTo>
                    <a:pt x="704" y="519"/>
                    <a:pt x="796" y="463"/>
                    <a:pt x="870" y="352"/>
                  </a:cubicBezTo>
                  <a:cubicBezTo>
                    <a:pt x="963" y="204"/>
                    <a:pt x="1074" y="92"/>
                    <a:pt x="1203" y="92"/>
                  </a:cubicBezTo>
                  <a:cubicBezTo>
                    <a:pt x="1259" y="92"/>
                    <a:pt x="1333" y="130"/>
                    <a:pt x="1407" y="185"/>
                  </a:cubicBezTo>
                  <a:cubicBezTo>
                    <a:pt x="1445" y="222"/>
                    <a:pt x="1463" y="278"/>
                    <a:pt x="1500" y="333"/>
                  </a:cubicBezTo>
                  <a:cubicBezTo>
                    <a:pt x="1574" y="444"/>
                    <a:pt x="1648" y="555"/>
                    <a:pt x="1759" y="555"/>
                  </a:cubicBezTo>
                  <a:cubicBezTo>
                    <a:pt x="1796" y="555"/>
                    <a:pt x="1833" y="537"/>
                    <a:pt x="1870" y="500"/>
                  </a:cubicBezTo>
                  <a:cubicBezTo>
                    <a:pt x="1944" y="463"/>
                    <a:pt x="1981" y="389"/>
                    <a:pt x="2018" y="315"/>
                  </a:cubicBezTo>
                  <a:cubicBezTo>
                    <a:pt x="2074" y="204"/>
                    <a:pt x="2148" y="92"/>
                    <a:pt x="2296" y="74"/>
                  </a:cubicBezTo>
                  <a:cubicBezTo>
                    <a:pt x="2314" y="74"/>
                    <a:pt x="2314" y="74"/>
                    <a:pt x="2333" y="74"/>
                  </a:cubicBezTo>
                  <a:cubicBezTo>
                    <a:pt x="2444" y="74"/>
                    <a:pt x="2518" y="185"/>
                    <a:pt x="2592" y="296"/>
                  </a:cubicBezTo>
                  <a:cubicBezTo>
                    <a:pt x="2630" y="352"/>
                    <a:pt x="2666" y="407"/>
                    <a:pt x="2722" y="444"/>
                  </a:cubicBezTo>
                  <a:cubicBezTo>
                    <a:pt x="2778" y="500"/>
                    <a:pt x="2833" y="519"/>
                    <a:pt x="2889" y="519"/>
                  </a:cubicBezTo>
                  <a:cubicBezTo>
                    <a:pt x="3000" y="519"/>
                    <a:pt x="3093" y="463"/>
                    <a:pt x="3167" y="333"/>
                  </a:cubicBezTo>
                  <a:cubicBezTo>
                    <a:pt x="3277" y="185"/>
                    <a:pt x="3389" y="111"/>
                    <a:pt x="3500" y="111"/>
                  </a:cubicBezTo>
                  <a:cubicBezTo>
                    <a:pt x="3537" y="111"/>
                    <a:pt x="3593" y="130"/>
                    <a:pt x="3629" y="148"/>
                  </a:cubicBezTo>
                  <a:cubicBezTo>
                    <a:pt x="3703" y="204"/>
                    <a:pt x="3759" y="278"/>
                    <a:pt x="3796" y="352"/>
                  </a:cubicBezTo>
                  <a:cubicBezTo>
                    <a:pt x="3833" y="407"/>
                    <a:pt x="3870" y="463"/>
                    <a:pt x="3907" y="519"/>
                  </a:cubicBezTo>
                  <a:cubicBezTo>
                    <a:pt x="3963" y="555"/>
                    <a:pt x="4018" y="574"/>
                    <a:pt x="4074" y="574"/>
                  </a:cubicBezTo>
                  <a:cubicBezTo>
                    <a:pt x="4222" y="574"/>
                    <a:pt x="4333" y="444"/>
                    <a:pt x="4370" y="370"/>
                  </a:cubicBezTo>
                  <a:cubicBezTo>
                    <a:pt x="4388" y="352"/>
                    <a:pt x="4407" y="333"/>
                    <a:pt x="4426" y="296"/>
                  </a:cubicBezTo>
                  <a:cubicBezTo>
                    <a:pt x="4500" y="204"/>
                    <a:pt x="4574" y="74"/>
                    <a:pt x="4666" y="74"/>
                  </a:cubicBezTo>
                  <a:cubicBezTo>
                    <a:pt x="4722" y="74"/>
                    <a:pt x="4759" y="111"/>
                    <a:pt x="4815" y="167"/>
                  </a:cubicBezTo>
                  <a:cubicBezTo>
                    <a:pt x="4852" y="204"/>
                    <a:pt x="4870" y="241"/>
                    <a:pt x="4907" y="296"/>
                  </a:cubicBezTo>
                  <a:cubicBezTo>
                    <a:pt x="4963" y="389"/>
                    <a:pt x="5037" y="481"/>
                    <a:pt x="5148" y="519"/>
                  </a:cubicBezTo>
                  <a:cubicBezTo>
                    <a:pt x="5185" y="537"/>
                    <a:pt x="5222" y="537"/>
                    <a:pt x="5241" y="537"/>
                  </a:cubicBezTo>
                  <a:cubicBezTo>
                    <a:pt x="5389" y="537"/>
                    <a:pt x="5518" y="444"/>
                    <a:pt x="5611" y="296"/>
                  </a:cubicBezTo>
                  <a:cubicBezTo>
                    <a:pt x="5667" y="204"/>
                    <a:pt x="5741" y="92"/>
                    <a:pt x="5833" y="92"/>
                  </a:cubicBezTo>
                  <a:cubicBezTo>
                    <a:pt x="5870" y="92"/>
                    <a:pt x="5926" y="130"/>
                    <a:pt x="5981" y="204"/>
                  </a:cubicBezTo>
                  <a:cubicBezTo>
                    <a:pt x="5981" y="222"/>
                    <a:pt x="5981" y="241"/>
                    <a:pt x="6000" y="259"/>
                  </a:cubicBezTo>
                  <a:cubicBezTo>
                    <a:pt x="6074" y="389"/>
                    <a:pt x="6148" y="519"/>
                    <a:pt x="6296" y="574"/>
                  </a:cubicBezTo>
                  <a:cubicBezTo>
                    <a:pt x="6333" y="574"/>
                    <a:pt x="6370" y="593"/>
                    <a:pt x="6388" y="593"/>
                  </a:cubicBezTo>
                  <a:cubicBezTo>
                    <a:pt x="6537" y="593"/>
                    <a:pt x="6611" y="463"/>
                    <a:pt x="6704" y="352"/>
                  </a:cubicBezTo>
                  <a:cubicBezTo>
                    <a:pt x="6722" y="333"/>
                    <a:pt x="6722" y="333"/>
                    <a:pt x="6722" y="333"/>
                  </a:cubicBezTo>
                  <a:cubicBezTo>
                    <a:pt x="6796" y="222"/>
                    <a:pt x="6888" y="167"/>
                    <a:pt x="6981" y="167"/>
                  </a:cubicBezTo>
                  <a:cubicBezTo>
                    <a:pt x="7037" y="167"/>
                    <a:pt x="7092" y="185"/>
                    <a:pt x="7129" y="241"/>
                  </a:cubicBezTo>
                  <a:cubicBezTo>
                    <a:pt x="7166" y="278"/>
                    <a:pt x="7203" y="315"/>
                    <a:pt x="7222" y="352"/>
                  </a:cubicBezTo>
                  <a:cubicBezTo>
                    <a:pt x="7296" y="463"/>
                    <a:pt x="7370" y="555"/>
                    <a:pt x="7537" y="574"/>
                  </a:cubicBezTo>
                  <a:cubicBezTo>
                    <a:pt x="7537" y="574"/>
                    <a:pt x="7555" y="574"/>
                    <a:pt x="7574" y="574"/>
                  </a:cubicBezTo>
                  <a:cubicBezTo>
                    <a:pt x="7759" y="574"/>
                    <a:pt x="7889" y="444"/>
                    <a:pt x="7963" y="315"/>
                  </a:cubicBezTo>
                  <a:cubicBezTo>
                    <a:pt x="7963" y="296"/>
                    <a:pt x="7981" y="278"/>
                    <a:pt x="7981" y="259"/>
                  </a:cubicBezTo>
                  <a:cubicBezTo>
                    <a:pt x="8000" y="204"/>
                    <a:pt x="8037" y="148"/>
                    <a:pt x="8074" y="111"/>
                  </a:cubicBezTo>
                  <a:cubicBezTo>
                    <a:pt x="8092" y="92"/>
                    <a:pt x="8111" y="74"/>
                    <a:pt x="8129" y="74"/>
                  </a:cubicBezTo>
                  <a:cubicBezTo>
                    <a:pt x="8129" y="0"/>
                    <a:pt x="8129" y="0"/>
                    <a:pt x="8129" y="0"/>
                  </a:cubicBezTo>
                  <a:cubicBezTo>
                    <a:pt x="8018" y="0"/>
                    <a:pt x="7963" y="130"/>
                    <a:pt x="7907" y="24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2"/>
            <p:cNvSpPr/>
            <p:nvPr/>
          </p:nvSpPr>
          <p:spPr>
            <a:xfrm rot="10800000">
              <a:off x="5599822" y="387711"/>
              <a:ext cx="2114706" cy="154818"/>
            </a:xfrm>
            <a:custGeom>
              <a:rect b="b" l="l" r="r" t="t"/>
              <a:pathLst>
                <a:path extrusionOk="0" h="594" w="8130">
                  <a:moveTo>
                    <a:pt x="7555" y="445"/>
                  </a:moveTo>
                  <a:lnTo>
                    <a:pt x="7555" y="445"/>
                  </a:lnTo>
                  <a:cubicBezTo>
                    <a:pt x="7499" y="445"/>
                    <a:pt x="7444" y="426"/>
                    <a:pt x="7389" y="371"/>
                  </a:cubicBezTo>
                  <a:cubicBezTo>
                    <a:pt x="7351" y="333"/>
                    <a:pt x="7315" y="278"/>
                    <a:pt x="7277" y="222"/>
                  </a:cubicBezTo>
                  <a:cubicBezTo>
                    <a:pt x="7185" y="130"/>
                    <a:pt x="7129" y="37"/>
                    <a:pt x="6981" y="37"/>
                  </a:cubicBezTo>
                  <a:cubicBezTo>
                    <a:pt x="6963" y="37"/>
                    <a:pt x="6963" y="37"/>
                    <a:pt x="6944" y="37"/>
                  </a:cubicBezTo>
                  <a:cubicBezTo>
                    <a:pt x="6814" y="37"/>
                    <a:pt x="6759" y="130"/>
                    <a:pt x="6685" y="222"/>
                  </a:cubicBezTo>
                  <a:cubicBezTo>
                    <a:pt x="6630" y="296"/>
                    <a:pt x="6574" y="371"/>
                    <a:pt x="6481" y="389"/>
                  </a:cubicBezTo>
                  <a:cubicBezTo>
                    <a:pt x="6444" y="407"/>
                    <a:pt x="6426" y="407"/>
                    <a:pt x="6407" y="407"/>
                  </a:cubicBezTo>
                  <a:cubicBezTo>
                    <a:pt x="6278" y="407"/>
                    <a:pt x="6203" y="315"/>
                    <a:pt x="6129" y="204"/>
                  </a:cubicBezTo>
                  <a:cubicBezTo>
                    <a:pt x="6111" y="167"/>
                    <a:pt x="6074" y="130"/>
                    <a:pt x="6055" y="111"/>
                  </a:cubicBezTo>
                  <a:cubicBezTo>
                    <a:pt x="5981" y="37"/>
                    <a:pt x="5907" y="0"/>
                    <a:pt x="5815" y="0"/>
                  </a:cubicBezTo>
                  <a:cubicBezTo>
                    <a:pt x="5741" y="0"/>
                    <a:pt x="5667" y="37"/>
                    <a:pt x="5611" y="93"/>
                  </a:cubicBezTo>
                  <a:cubicBezTo>
                    <a:pt x="5574" y="130"/>
                    <a:pt x="5555" y="185"/>
                    <a:pt x="5518" y="241"/>
                  </a:cubicBezTo>
                  <a:cubicBezTo>
                    <a:pt x="5444" y="371"/>
                    <a:pt x="5370" y="500"/>
                    <a:pt x="5241" y="500"/>
                  </a:cubicBezTo>
                  <a:cubicBezTo>
                    <a:pt x="5111" y="500"/>
                    <a:pt x="5037" y="371"/>
                    <a:pt x="4963" y="278"/>
                  </a:cubicBezTo>
                  <a:cubicBezTo>
                    <a:pt x="4944" y="241"/>
                    <a:pt x="4926" y="204"/>
                    <a:pt x="4889" y="167"/>
                  </a:cubicBezTo>
                  <a:cubicBezTo>
                    <a:pt x="4833" y="93"/>
                    <a:pt x="4740" y="37"/>
                    <a:pt x="4648" y="37"/>
                  </a:cubicBezTo>
                  <a:cubicBezTo>
                    <a:pt x="4574" y="37"/>
                    <a:pt x="4518" y="74"/>
                    <a:pt x="4463" y="111"/>
                  </a:cubicBezTo>
                  <a:cubicBezTo>
                    <a:pt x="4407" y="148"/>
                    <a:pt x="4370" y="204"/>
                    <a:pt x="4352" y="241"/>
                  </a:cubicBezTo>
                  <a:cubicBezTo>
                    <a:pt x="4278" y="333"/>
                    <a:pt x="4204" y="426"/>
                    <a:pt x="4074" y="426"/>
                  </a:cubicBezTo>
                  <a:lnTo>
                    <a:pt x="4055" y="426"/>
                  </a:lnTo>
                  <a:cubicBezTo>
                    <a:pt x="3944" y="426"/>
                    <a:pt x="3870" y="352"/>
                    <a:pt x="3815" y="278"/>
                  </a:cubicBezTo>
                  <a:cubicBezTo>
                    <a:pt x="3778" y="241"/>
                    <a:pt x="3759" y="222"/>
                    <a:pt x="3722" y="185"/>
                  </a:cubicBezTo>
                  <a:cubicBezTo>
                    <a:pt x="3648" y="148"/>
                    <a:pt x="3574" y="111"/>
                    <a:pt x="3500" y="111"/>
                  </a:cubicBezTo>
                  <a:cubicBezTo>
                    <a:pt x="3426" y="111"/>
                    <a:pt x="3333" y="148"/>
                    <a:pt x="3277" y="204"/>
                  </a:cubicBezTo>
                  <a:cubicBezTo>
                    <a:pt x="3241" y="222"/>
                    <a:pt x="3203" y="259"/>
                    <a:pt x="3167" y="296"/>
                  </a:cubicBezTo>
                  <a:cubicBezTo>
                    <a:pt x="3093" y="389"/>
                    <a:pt x="3018" y="481"/>
                    <a:pt x="2907" y="481"/>
                  </a:cubicBezTo>
                  <a:cubicBezTo>
                    <a:pt x="2870" y="481"/>
                    <a:pt x="2833" y="463"/>
                    <a:pt x="2796" y="445"/>
                  </a:cubicBezTo>
                  <a:cubicBezTo>
                    <a:pt x="2722" y="407"/>
                    <a:pt x="2685" y="333"/>
                    <a:pt x="2630" y="278"/>
                  </a:cubicBezTo>
                  <a:cubicBezTo>
                    <a:pt x="2574" y="204"/>
                    <a:pt x="2518" y="130"/>
                    <a:pt x="2426" y="93"/>
                  </a:cubicBezTo>
                  <a:cubicBezTo>
                    <a:pt x="2389" y="93"/>
                    <a:pt x="2370" y="93"/>
                    <a:pt x="2352" y="93"/>
                  </a:cubicBezTo>
                  <a:cubicBezTo>
                    <a:pt x="2222" y="93"/>
                    <a:pt x="2130" y="204"/>
                    <a:pt x="2037" y="315"/>
                  </a:cubicBezTo>
                  <a:cubicBezTo>
                    <a:pt x="1944" y="426"/>
                    <a:pt x="1870" y="519"/>
                    <a:pt x="1759" y="519"/>
                  </a:cubicBezTo>
                  <a:cubicBezTo>
                    <a:pt x="1704" y="519"/>
                    <a:pt x="1667" y="500"/>
                    <a:pt x="1629" y="481"/>
                  </a:cubicBezTo>
                  <a:cubicBezTo>
                    <a:pt x="1555" y="445"/>
                    <a:pt x="1519" y="371"/>
                    <a:pt x="1463" y="315"/>
                  </a:cubicBezTo>
                  <a:cubicBezTo>
                    <a:pt x="1407" y="222"/>
                    <a:pt x="1333" y="148"/>
                    <a:pt x="1222" y="130"/>
                  </a:cubicBezTo>
                  <a:cubicBezTo>
                    <a:pt x="1203" y="130"/>
                    <a:pt x="1185" y="130"/>
                    <a:pt x="1167" y="130"/>
                  </a:cubicBezTo>
                  <a:cubicBezTo>
                    <a:pt x="1037" y="130"/>
                    <a:pt x="944" y="222"/>
                    <a:pt x="852" y="352"/>
                  </a:cubicBezTo>
                  <a:cubicBezTo>
                    <a:pt x="852" y="352"/>
                    <a:pt x="852" y="371"/>
                    <a:pt x="833" y="371"/>
                  </a:cubicBezTo>
                  <a:cubicBezTo>
                    <a:pt x="759" y="481"/>
                    <a:pt x="667" y="519"/>
                    <a:pt x="592" y="519"/>
                  </a:cubicBezTo>
                  <a:cubicBezTo>
                    <a:pt x="537" y="519"/>
                    <a:pt x="482" y="500"/>
                    <a:pt x="426" y="463"/>
                  </a:cubicBezTo>
                  <a:cubicBezTo>
                    <a:pt x="389" y="426"/>
                    <a:pt x="352" y="371"/>
                    <a:pt x="315" y="315"/>
                  </a:cubicBezTo>
                  <a:cubicBezTo>
                    <a:pt x="222" y="204"/>
                    <a:pt x="148" y="93"/>
                    <a:pt x="0" y="9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48" y="148"/>
                    <a:pt x="315" y="407"/>
                    <a:pt x="352" y="445"/>
                  </a:cubicBezTo>
                  <a:cubicBezTo>
                    <a:pt x="408" y="537"/>
                    <a:pt x="482" y="593"/>
                    <a:pt x="574" y="593"/>
                  </a:cubicBezTo>
                  <a:cubicBezTo>
                    <a:pt x="667" y="593"/>
                    <a:pt x="778" y="537"/>
                    <a:pt x="852" y="445"/>
                  </a:cubicBezTo>
                  <a:cubicBezTo>
                    <a:pt x="870" y="426"/>
                    <a:pt x="889" y="407"/>
                    <a:pt x="907" y="389"/>
                  </a:cubicBezTo>
                  <a:cubicBezTo>
                    <a:pt x="981" y="278"/>
                    <a:pt x="1055" y="185"/>
                    <a:pt x="1185" y="185"/>
                  </a:cubicBezTo>
                  <a:cubicBezTo>
                    <a:pt x="1203" y="185"/>
                    <a:pt x="1241" y="185"/>
                    <a:pt x="1277" y="204"/>
                  </a:cubicBezTo>
                  <a:cubicBezTo>
                    <a:pt x="1371" y="241"/>
                    <a:pt x="1426" y="315"/>
                    <a:pt x="1463" y="389"/>
                  </a:cubicBezTo>
                  <a:cubicBezTo>
                    <a:pt x="1537" y="481"/>
                    <a:pt x="1611" y="574"/>
                    <a:pt x="1741" y="574"/>
                  </a:cubicBezTo>
                  <a:lnTo>
                    <a:pt x="1759" y="574"/>
                  </a:lnTo>
                  <a:cubicBezTo>
                    <a:pt x="1907" y="574"/>
                    <a:pt x="1981" y="481"/>
                    <a:pt x="2056" y="371"/>
                  </a:cubicBezTo>
                  <a:cubicBezTo>
                    <a:pt x="2092" y="315"/>
                    <a:pt x="2130" y="278"/>
                    <a:pt x="2166" y="222"/>
                  </a:cubicBezTo>
                  <a:cubicBezTo>
                    <a:pt x="2222" y="185"/>
                    <a:pt x="2278" y="148"/>
                    <a:pt x="2333" y="148"/>
                  </a:cubicBezTo>
                  <a:cubicBezTo>
                    <a:pt x="2426" y="148"/>
                    <a:pt x="2500" y="204"/>
                    <a:pt x="2592" y="315"/>
                  </a:cubicBezTo>
                  <a:cubicBezTo>
                    <a:pt x="2685" y="426"/>
                    <a:pt x="2778" y="537"/>
                    <a:pt x="2926" y="537"/>
                  </a:cubicBezTo>
                  <a:cubicBezTo>
                    <a:pt x="2944" y="537"/>
                    <a:pt x="2963" y="537"/>
                    <a:pt x="3000" y="537"/>
                  </a:cubicBezTo>
                  <a:cubicBezTo>
                    <a:pt x="3093" y="519"/>
                    <a:pt x="3148" y="445"/>
                    <a:pt x="3203" y="371"/>
                  </a:cubicBezTo>
                  <a:cubicBezTo>
                    <a:pt x="3259" y="296"/>
                    <a:pt x="3315" y="222"/>
                    <a:pt x="3389" y="204"/>
                  </a:cubicBezTo>
                  <a:cubicBezTo>
                    <a:pt x="3426" y="185"/>
                    <a:pt x="3463" y="185"/>
                    <a:pt x="3500" y="185"/>
                  </a:cubicBezTo>
                  <a:cubicBezTo>
                    <a:pt x="3611" y="185"/>
                    <a:pt x="3703" y="259"/>
                    <a:pt x="3796" y="352"/>
                  </a:cubicBezTo>
                  <a:cubicBezTo>
                    <a:pt x="3889" y="426"/>
                    <a:pt x="3963" y="500"/>
                    <a:pt x="4092" y="500"/>
                  </a:cubicBezTo>
                  <a:cubicBezTo>
                    <a:pt x="4130" y="500"/>
                    <a:pt x="4166" y="500"/>
                    <a:pt x="4222" y="463"/>
                  </a:cubicBezTo>
                  <a:cubicBezTo>
                    <a:pt x="4278" y="445"/>
                    <a:pt x="4333" y="371"/>
                    <a:pt x="4370" y="315"/>
                  </a:cubicBezTo>
                  <a:cubicBezTo>
                    <a:pt x="4444" y="204"/>
                    <a:pt x="4537" y="111"/>
                    <a:pt x="4648" y="111"/>
                  </a:cubicBezTo>
                  <a:cubicBezTo>
                    <a:pt x="4666" y="111"/>
                    <a:pt x="4666" y="111"/>
                    <a:pt x="4666" y="111"/>
                  </a:cubicBezTo>
                  <a:cubicBezTo>
                    <a:pt x="4796" y="130"/>
                    <a:pt x="4870" y="241"/>
                    <a:pt x="4926" y="333"/>
                  </a:cubicBezTo>
                  <a:cubicBezTo>
                    <a:pt x="4981" y="407"/>
                    <a:pt x="5018" y="463"/>
                    <a:pt x="5074" y="500"/>
                  </a:cubicBezTo>
                  <a:cubicBezTo>
                    <a:pt x="5129" y="555"/>
                    <a:pt x="5185" y="574"/>
                    <a:pt x="5241" y="574"/>
                  </a:cubicBezTo>
                  <a:cubicBezTo>
                    <a:pt x="5351" y="574"/>
                    <a:pt x="5444" y="445"/>
                    <a:pt x="5537" y="315"/>
                  </a:cubicBezTo>
                  <a:cubicBezTo>
                    <a:pt x="5611" y="185"/>
                    <a:pt x="5703" y="74"/>
                    <a:pt x="5833" y="74"/>
                  </a:cubicBezTo>
                  <a:cubicBezTo>
                    <a:pt x="5852" y="74"/>
                    <a:pt x="5889" y="74"/>
                    <a:pt x="5926" y="93"/>
                  </a:cubicBezTo>
                  <a:cubicBezTo>
                    <a:pt x="6000" y="130"/>
                    <a:pt x="6055" y="204"/>
                    <a:pt x="6111" y="278"/>
                  </a:cubicBezTo>
                  <a:cubicBezTo>
                    <a:pt x="6185" y="371"/>
                    <a:pt x="6240" y="463"/>
                    <a:pt x="6370" y="463"/>
                  </a:cubicBezTo>
                  <a:cubicBezTo>
                    <a:pt x="6388" y="463"/>
                    <a:pt x="6388" y="463"/>
                    <a:pt x="6407" y="463"/>
                  </a:cubicBezTo>
                  <a:cubicBezTo>
                    <a:pt x="6537" y="463"/>
                    <a:pt x="6611" y="389"/>
                    <a:pt x="6685" y="296"/>
                  </a:cubicBezTo>
                  <a:cubicBezTo>
                    <a:pt x="6722" y="241"/>
                    <a:pt x="6759" y="204"/>
                    <a:pt x="6814" y="148"/>
                  </a:cubicBezTo>
                  <a:cubicBezTo>
                    <a:pt x="6870" y="111"/>
                    <a:pt x="6926" y="93"/>
                    <a:pt x="6963" y="93"/>
                  </a:cubicBezTo>
                  <a:cubicBezTo>
                    <a:pt x="7074" y="93"/>
                    <a:pt x="7166" y="185"/>
                    <a:pt x="7259" y="296"/>
                  </a:cubicBezTo>
                  <a:cubicBezTo>
                    <a:pt x="7351" y="389"/>
                    <a:pt x="7444" y="500"/>
                    <a:pt x="7574" y="500"/>
                  </a:cubicBezTo>
                  <a:lnTo>
                    <a:pt x="7574" y="500"/>
                  </a:lnTo>
                  <a:cubicBezTo>
                    <a:pt x="7685" y="500"/>
                    <a:pt x="7759" y="426"/>
                    <a:pt x="7851" y="333"/>
                  </a:cubicBezTo>
                  <a:cubicBezTo>
                    <a:pt x="7907" y="278"/>
                    <a:pt x="7963" y="204"/>
                    <a:pt x="8037" y="167"/>
                  </a:cubicBezTo>
                  <a:cubicBezTo>
                    <a:pt x="8055" y="167"/>
                    <a:pt x="8092" y="148"/>
                    <a:pt x="8129" y="148"/>
                  </a:cubicBezTo>
                  <a:cubicBezTo>
                    <a:pt x="8129" y="93"/>
                    <a:pt x="8129" y="93"/>
                    <a:pt x="8129" y="93"/>
                  </a:cubicBezTo>
                  <a:cubicBezTo>
                    <a:pt x="8037" y="93"/>
                    <a:pt x="7944" y="185"/>
                    <a:pt x="7851" y="278"/>
                  </a:cubicBezTo>
                  <a:cubicBezTo>
                    <a:pt x="7759" y="352"/>
                    <a:pt x="7667" y="445"/>
                    <a:pt x="7555" y="44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2"/>
            <p:cNvSpPr/>
            <p:nvPr/>
          </p:nvSpPr>
          <p:spPr>
            <a:xfrm rot="10800000">
              <a:off x="5599822" y="95276"/>
              <a:ext cx="2114706" cy="149084"/>
            </a:xfrm>
            <a:custGeom>
              <a:rect b="b" l="l" r="r" t="t"/>
              <a:pathLst>
                <a:path extrusionOk="0" h="575" w="8130">
                  <a:moveTo>
                    <a:pt x="7592" y="389"/>
                  </a:moveTo>
                  <a:lnTo>
                    <a:pt x="7592" y="389"/>
                  </a:lnTo>
                  <a:cubicBezTo>
                    <a:pt x="7592" y="389"/>
                    <a:pt x="7574" y="389"/>
                    <a:pt x="7555" y="389"/>
                  </a:cubicBezTo>
                  <a:cubicBezTo>
                    <a:pt x="7425" y="389"/>
                    <a:pt x="7351" y="315"/>
                    <a:pt x="7277" y="222"/>
                  </a:cubicBezTo>
                  <a:cubicBezTo>
                    <a:pt x="7240" y="167"/>
                    <a:pt x="7203" y="130"/>
                    <a:pt x="7129" y="93"/>
                  </a:cubicBezTo>
                  <a:cubicBezTo>
                    <a:pt x="7092" y="56"/>
                    <a:pt x="7037" y="37"/>
                    <a:pt x="6981" y="37"/>
                  </a:cubicBezTo>
                  <a:cubicBezTo>
                    <a:pt x="6870" y="37"/>
                    <a:pt x="6778" y="130"/>
                    <a:pt x="6704" y="204"/>
                  </a:cubicBezTo>
                  <a:cubicBezTo>
                    <a:pt x="6611" y="296"/>
                    <a:pt x="6518" y="389"/>
                    <a:pt x="6407" y="389"/>
                  </a:cubicBezTo>
                  <a:cubicBezTo>
                    <a:pt x="6370" y="389"/>
                    <a:pt x="6352" y="389"/>
                    <a:pt x="6314" y="370"/>
                  </a:cubicBezTo>
                  <a:cubicBezTo>
                    <a:pt x="6222" y="334"/>
                    <a:pt x="6166" y="260"/>
                    <a:pt x="6111" y="185"/>
                  </a:cubicBezTo>
                  <a:cubicBezTo>
                    <a:pt x="6055" y="111"/>
                    <a:pt x="6018" y="56"/>
                    <a:pt x="5926" y="19"/>
                  </a:cubicBezTo>
                  <a:cubicBezTo>
                    <a:pt x="5889" y="0"/>
                    <a:pt x="5852" y="0"/>
                    <a:pt x="5833" y="0"/>
                  </a:cubicBezTo>
                  <a:cubicBezTo>
                    <a:pt x="5722" y="0"/>
                    <a:pt x="5629" y="56"/>
                    <a:pt x="5537" y="185"/>
                  </a:cubicBezTo>
                  <a:cubicBezTo>
                    <a:pt x="5537" y="204"/>
                    <a:pt x="5518" y="241"/>
                    <a:pt x="5500" y="260"/>
                  </a:cubicBezTo>
                  <a:cubicBezTo>
                    <a:pt x="5444" y="370"/>
                    <a:pt x="5370" y="500"/>
                    <a:pt x="5241" y="500"/>
                  </a:cubicBezTo>
                  <a:cubicBezTo>
                    <a:pt x="5222" y="500"/>
                    <a:pt x="5185" y="500"/>
                    <a:pt x="5166" y="482"/>
                  </a:cubicBezTo>
                  <a:cubicBezTo>
                    <a:pt x="5074" y="444"/>
                    <a:pt x="5018" y="352"/>
                    <a:pt x="4963" y="260"/>
                  </a:cubicBezTo>
                  <a:cubicBezTo>
                    <a:pt x="4926" y="204"/>
                    <a:pt x="4889" y="130"/>
                    <a:pt x="4833" y="93"/>
                  </a:cubicBezTo>
                  <a:cubicBezTo>
                    <a:pt x="4759" y="37"/>
                    <a:pt x="4704" y="19"/>
                    <a:pt x="4666" y="19"/>
                  </a:cubicBezTo>
                  <a:cubicBezTo>
                    <a:pt x="4556" y="19"/>
                    <a:pt x="4463" y="111"/>
                    <a:pt x="4388" y="204"/>
                  </a:cubicBezTo>
                  <a:cubicBezTo>
                    <a:pt x="4296" y="296"/>
                    <a:pt x="4185" y="389"/>
                    <a:pt x="4055" y="389"/>
                  </a:cubicBezTo>
                  <a:cubicBezTo>
                    <a:pt x="3944" y="389"/>
                    <a:pt x="3870" y="334"/>
                    <a:pt x="3796" y="278"/>
                  </a:cubicBezTo>
                  <a:cubicBezTo>
                    <a:pt x="3741" y="222"/>
                    <a:pt x="3685" y="167"/>
                    <a:pt x="3611" y="148"/>
                  </a:cubicBezTo>
                  <a:cubicBezTo>
                    <a:pt x="3574" y="148"/>
                    <a:pt x="3537" y="148"/>
                    <a:pt x="3500" y="148"/>
                  </a:cubicBezTo>
                  <a:cubicBezTo>
                    <a:pt x="3389" y="148"/>
                    <a:pt x="3296" y="204"/>
                    <a:pt x="3203" y="278"/>
                  </a:cubicBezTo>
                  <a:cubicBezTo>
                    <a:pt x="3167" y="315"/>
                    <a:pt x="3148" y="334"/>
                    <a:pt x="3111" y="352"/>
                  </a:cubicBezTo>
                  <a:cubicBezTo>
                    <a:pt x="3055" y="389"/>
                    <a:pt x="3000" y="426"/>
                    <a:pt x="2944" y="426"/>
                  </a:cubicBezTo>
                  <a:cubicBezTo>
                    <a:pt x="2833" y="426"/>
                    <a:pt x="2741" y="334"/>
                    <a:pt x="2648" y="241"/>
                  </a:cubicBezTo>
                  <a:cubicBezTo>
                    <a:pt x="2556" y="148"/>
                    <a:pt x="2463" y="56"/>
                    <a:pt x="2352" y="56"/>
                  </a:cubicBezTo>
                  <a:cubicBezTo>
                    <a:pt x="2333" y="56"/>
                    <a:pt x="2333" y="56"/>
                    <a:pt x="2333" y="56"/>
                  </a:cubicBezTo>
                  <a:cubicBezTo>
                    <a:pt x="2222" y="56"/>
                    <a:pt x="2111" y="167"/>
                    <a:pt x="2037" y="278"/>
                  </a:cubicBezTo>
                  <a:cubicBezTo>
                    <a:pt x="1944" y="389"/>
                    <a:pt x="1852" y="500"/>
                    <a:pt x="1741" y="500"/>
                  </a:cubicBezTo>
                  <a:cubicBezTo>
                    <a:pt x="1685" y="500"/>
                    <a:pt x="1629" y="463"/>
                    <a:pt x="1574" y="426"/>
                  </a:cubicBezTo>
                  <a:cubicBezTo>
                    <a:pt x="1537" y="389"/>
                    <a:pt x="1500" y="334"/>
                    <a:pt x="1463" y="296"/>
                  </a:cubicBezTo>
                  <a:cubicBezTo>
                    <a:pt x="1389" y="204"/>
                    <a:pt x="1333" y="130"/>
                    <a:pt x="1203" y="111"/>
                  </a:cubicBezTo>
                  <a:cubicBezTo>
                    <a:pt x="1203" y="111"/>
                    <a:pt x="1185" y="111"/>
                    <a:pt x="1167" y="111"/>
                  </a:cubicBezTo>
                  <a:cubicBezTo>
                    <a:pt x="1037" y="111"/>
                    <a:pt x="944" y="222"/>
                    <a:pt x="870" y="334"/>
                  </a:cubicBezTo>
                  <a:cubicBezTo>
                    <a:pt x="852" y="334"/>
                    <a:pt x="833" y="352"/>
                    <a:pt x="833" y="370"/>
                  </a:cubicBezTo>
                  <a:cubicBezTo>
                    <a:pt x="759" y="463"/>
                    <a:pt x="667" y="500"/>
                    <a:pt x="592" y="500"/>
                  </a:cubicBezTo>
                  <a:cubicBezTo>
                    <a:pt x="518" y="500"/>
                    <a:pt x="444" y="463"/>
                    <a:pt x="389" y="389"/>
                  </a:cubicBezTo>
                  <a:cubicBezTo>
                    <a:pt x="370" y="370"/>
                    <a:pt x="334" y="334"/>
                    <a:pt x="315" y="315"/>
                  </a:cubicBezTo>
                  <a:cubicBezTo>
                    <a:pt x="240" y="204"/>
                    <a:pt x="166" y="93"/>
                    <a:pt x="0" y="9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56" y="148"/>
                    <a:pt x="111" y="167"/>
                    <a:pt x="148" y="185"/>
                  </a:cubicBezTo>
                  <a:cubicBezTo>
                    <a:pt x="204" y="222"/>
                    <a:pt x="240" y="278"/>
                    <a:pt x="278" y="334"/>
                  </a:cubicBezTo>
                  <a:cubicBezTo>
                    <a:pt x="315" y="370"/>
                    <a:pt x="334" y="408"/>
                    <a:pt x="352" y="426"/>
                  </a:cubicBezTo>
                  <a:cubicBezTo>
                    <a:pt x="426" y="518"/>
                    <a:pt x="518" y="556"/>
                    <a:pt x="611" y="556"/>
                  </a:cubicBezTo>
                  <a:cubicBezTo>
                    <a:pt x="667" y="556"/>
                    <a:pt x="741" y="537"/>
                    <a:pt x="796" y="482"/>
                  </a:cubicBezTo>
                  <a:cubicBezTo>
                    <a:pt x="833" y="444"/>
                    <a:pt x="870" y="408"/>
                    <a:pt x="907" y="370"/>
                  </a:cubicBezTo>
                  <a:cubicBezTo>
                    <a:pt x="981" y="278"/>
                    <a:pt x="1055" y="167"/>
                    <a:pt x="1167" y="167"/>
                  </a:cubicBezTo>
                  <a:cubicBezTo>
                    <a:pt x="1185" y="167"/>
                    <a:pt x="1222" y="185"/>
                    <a:pt x="1241" y="185"/>
                  </a:cubicBezTo>
                  <a:cubicBezTo>
                    <a:pt x="1333" y="204"/>
                    <a:pt x="1407" y="296"/>
                    <a:pt x="1463" y="370"/>
                  </a:cubicBezTo>
                  <a:cubicBezTo>
                    <a:pt x="1519" y="444"/>
                    <a:pt x="1593" y="518"/>
                    <a:pt x="1685" y="556"/>
                  </a:cubicBezTo>
                  <a:cubicBezTo>
                    <a:pt x="1704" y="556"/>
                    <a:pt x="1722" y="556"/>
                    <a:pt x="1741" y="556"/>
                  </a:cubicBezTo>
                  <a:cubicBezTo>
                    <a:pt x="1870" y="556"/>
                    <a:pt x="1963" y="444"/>
                    <a:pt x="2074" y="334"/>
                  </a:cubicBezTo>
                  <a:cubicBezTo>
                    <a:pt x="2166" y="222"/>
                    <a:pt x="2240" y="111"/>
                    <a:pt x="2352" y="111"/>
                  </a:cubicBezTo>
                  <a:cubicBezTo>
                    <a:pt x="2407" y="111"/>
                    <a:pt x="2482" y="148"/>
                    <a:pt x="2537" y="222"/>
                  </a:cubicBezTo>
                  <a:cubicBezTo>
                    <a:pt x="2574" y="241"/>
                    <a:pt x="2592" y="278"/>
                    <a:pt x="2611" y="296"/>
                  </a:cubicBezTo>
                  <a:cubicBezTo>
                    <a:pt x="2704" y="389"/>
                    <a:pt x="2778" y="482"/>
                    <a:pt x="2926" y="482"/>
                  </a:cubicBezTo>
                  <a:lnTo>
                    <a:pt x="2944" y="482"/>
                  </a:lnTo>
                  <a:cubicBezTo>
                    <a:pt x="3055" y="482"/>
                    <a:pt x="3129" y="408"/>
                    <a:pt x="3203" y="352"/>
                  </a:cubicBezTo>
                  <a:cubicBezTo>
                    <a:pt x="3259" y="296"/>
                    <a:pt x="3315" y="241"/>
                    <a:pt x="3389" y="222"/>
                  </a:cubicBezTo>
                  <a:cubicBezTo>
                    <a:pt x="3426" y="222"/>
                    <a:pt x="3463" y="204"/>
                    <a:pt x="3500" y="204"/>
                  </a:cubicBezTo>
                  <a:cubicBezTo>
                    <a:pt x="3593" y="204"/>
                    <a:pt x="3667" y="260"/>
                    <a:pt x="3759" y="334"/>
                  </a:cubicBezTo>
                  <a:cubicBezTo>
                    <a:pt x="3796" y="370"/>
                    <a:pt x="3833" y="389"/>
                    <a:pt x="3889" y="426"/>
                  </a:cubicBezTo>
                  <a:cubicBezTo>
                    <a:pt x="3944" y="444"/>
                    <a:pt x="4000" y="463"/>
                    <a:pt x="4074" y="463"/>
                  </a:cubicBezTo>
                  <a:cubicBezTo>
                    <a:pt x="4166" y="463"/>
                    <a:pt x="4240" y="426"/>
                    <a:pt x="4314" y="352"/>
                  </a:cubicBezTo>
                  <a:cubicBezTo>
                    <a:pt x="4333" y="334"/>
                    <a:pt x="4370" y="315"/>
                    <a:pt x="4388" y="278"/>
                  </a:cubicBezTo>
                  <a:cubicBezTo>
                    <a:pt x="4463" y="185"/>
                    <a:pt x="4537" y="93"/>
                    <a:pt x="4648" y="93"/>
                  </a:cubicBezTo>
                  <a:cubicBezTo>
                    <a:pt x="4685" y="93"/>
                    <a:pt x="4722" y="93"/>
                    <a:pt x="4740" y="111"/>
                  </a:cubicBezTo>
                  <a:cubicBezTo>
                    <a:pt x="4833" y="167"/>
                    <a:pt x="4889" y="241"/>
                    <a:pt x="4944" y="334"/>
                  </a:cubicBezTo>
                  <a:cubicBezTo>
                    <a:pt x="4981" y="408"/>
                    <a:pt x="5037" y="500"/>
                    <a:pt x="5111" y="537"/>
                  </a:cubicBezTo>
                  <a:cubicBezTo>
                    <a:pt x="5166" y="556"/>
                    <a:pt x="5203" y="574"/>
                    <a:pt x="5241" y="574"/>
                  </a:cubicBezTo>
                  <a:cubicBezTo>
                    <a:pt x="5370" y="574"/>
                    <a:pt x="5463" y="426"/>
                    <a:pt x="5537" y="296"/>
                  </a:cubicBezTo>
                  <a:cubicBezTo>
                    <a:pt x="5629" y="185"/>
                    <a:pt x="5703" y="56"/>
                    <a:pt x="5815" y="56"/>
                  </a:cubicBezTo>
                  <a:cubicBezTo>
                    <a:pt x="5870" y="56"/>
                    <a:pt x="5907" y="74"/>
                    <a:pt x="5944" y="93"/>
                  </a:cubicBezTo>
                  <a:cubicBezTo>
                    <a:pt x="6018" y="148"/>
                    <a:pt x="6055" y="204"/>
                    <a:pt x="6111" y="260"/>
                  </a:cubicBezTo>
                  <a:cubicBezTo>
                    <a:pt x="6166" y="334"/>
                    <a:pt x="6222" y="426"/>
                    <a:pt x="6333" y="444"/>
                  </a:cubicBezTo>
                  <a:cubicBezTo>
                    <a:pt x="6352" y="444"/>
                    <a:pt x="6370" y="444"/>
                    <a:pt x="6388" y="444"/>
                  </a:cubicBezTo>
                  <a:cubicBezTo>
                    <a:pt x="6462" y="444"/>
                    <a:pt x="6518" y="426"/>
                    <a:pt x="6574" y="408"/>
                  </a:cubicBezTo>
                  <a:cubicBezTo>
                    <a:pt x="6611" y="370"/>
                    <a:pt x="6666" y="315"/>
                    <a:pt x="6704" y="278"/>
                  </a:cubicBezTo>
                  <a:cubicBezTo>
                    <a:pt x="6778" y="204"/>
                    <a:pt x="6852" y="111"/>
                    <a:pt x="6963" y="111"/>
                  </a:cubicBezTo>
                  <a:cubicBezTo>
                    <a:pt x="6981" y="111"/>
                    <a:pt x="6981" y="111"/>
                    <a:pt x="6981" y="111"/>
                  </a:cubicBezTo>
                  <a:cubicBezTo>
                    <a:pt x="7111" y="130"/>
                    <a:pt x="7185" y="222"/>
                    <a:pt x="7277" y="296"/>
                  </a:cubicBezTo>
                  <a:cubicBezTo>
                    <a:pt x="7315" y="352"/>
                    <a:pt x="7370" y="408"/>
                    <a:pt x="7425" y="444"/>
                  </a:cubicBezTo>
                  <a:cubicBezTo>
                    <a:pt x="7463" y="463"/>
                    <a:pt x="7499" y="482"/>
                    <a:pt x="7555" y="482"/>
                  </a:cubicBezTo>
                  <a:cubicBezTo>
                    <a:pt x="7667" y="482"/>
                    <a:pt x="7759" y="389"/>
                    <a:pt x="7851" y="315"/>
                  </a:cubicBezTo>
                  <a:cubicBezTo>
                    <a:pt x="7870" y="296"/>
                    <a:pt x="7870" y="296"/>
                    <a:pt x="7870" y="296"/>
                  </a:cubicBezTo>
                  <a:cubicBezTo>
                    <a:pt x="7925" y="241"/>
                    <a:pt x="7963" y="204"/>
                    <a:pt x="8037" y="167"/>
                  </a:cubicBezTo>
                  <a:cubicBezTo>
                    <a:pt x="8055" y="148"/>
                    <a:pt x="8092" y="148"/>
                    <a:pt x="8129" y="148"/>
                  </a:cubicBezTo>
                  <a:cubicBezTo>
                    <a:pt x="8129" y="93"/>
                    <a:pt x="8129" y="93"/>
                    <a:pt x="8129" y="93"/>
                  </a:cubicBezTo>
                  <a:cubicBezTo>
                    <a:pt x="8018" y="93"/>
                    <a:pt x="7944" y="167"/>
                    <a:pt x="7851" y="241"/>
                  </a:cubicBezTo>
                  <a:cubicBezTo>
                    <a:pt x="7777" y="315"/>
                    <a:pt x="7703" y="389"/>
                    <a:pt x="7592" y="38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3" name="Google Shape;493;p32"/>
          <p:cNvSpPr/>
          <p:nvPr/>
        </p:nvSpPr>
        <p:spPr>
          <a:xfrm>
            <a:off x="0" y="0"/>
            <a:ext cx="6885244" cy="2074984"/>
          </a:xfrm>
          <a:custGeom>
            <a:rect b="b" l="l" r="r" t="t"/>
            <a:pathLst>
              <a:path extrusionOk="0" h="2074984" w="6885244">
                <a:moveTo>
                  <a:pt x="0" y="0"/>
                </a:moveTo>
                <a:lnTo>
                  <a:pt x="6860231" y="0"/>
                </a:lnTo>
                <a:lnTo>
                  <a:pt x="6885244" y="248119"/>
                </a:lnTo>
                <a:cubicBezTo>
                  <a:pt x="6885244" y="1257069"/>
                  <a:pt x="6067329" y="2074984"/>
                  <a:pt x="5058379" y="2074984"/>
                </a:cubicBezTo>
                <a:lnTo>
                  <a:pt x="0" y="207498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2"/>
          <p:cNvSpPr/>
          <p:nvPr>
            <p:ph idx="2" type="pic"/>
          </p:nvPr>
        </p:nvSpPr>
        <p:spPr>
          <a:xfrm>
            <a:off x="7549211" y="0"/>
            <a:ext cx="464278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95" name="Google Shape;495;p32"/>
          <p:cNvSpPr txBox="1"/>
          <p:nvPr>
            <p:ph type="title"/>
          </p:nvPr>
        </p:nvSpPr>
        <p:spPr>
          <a:xfrm>
            <a:off x="741747" y="699695"/>
            <a:ext cx="5647330" cy="11145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b="1"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32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/ beeld rechts - groen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2"/>
          <p:cNvSpPr txBox="1"/>
          <p:nvPr>
            <p:ph idx="1" type="body"/>
          </p:nvPr>
        </p:nvSpPr>
        <p:spPr>
          <a:xfrm>
            <a:off x="741364" y="353961"/>
            <a:ext cx="5647714" cy="3457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>
                <a:solidFill>
                  <a:schemeClr val="accent6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8" name="Google Shape;498;p32"/>
          <p:cNvSpPr txBox="1"/>
          <p:nvPr>
            <p:ph idx="3" type="body"/>
          </p:nvPr>
        </p:nvSpPr>
        <p:spPr>
          <a:xfrm>
            <a:off x="741363" y="2330450"/>
            <a:ext cx="5648325" cy="4037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tra info - blauw">
  <p:cSld name="Extra info - blauw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3"/>
          <p:cNvSpPr/>
          <p:nvPr/>
        </p:nvSpPr>
        <p:spPr>
          <a:xfrm>
            <a:off x="0" y="0"/>
            <a:ext cx="12192000" cy="51636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3"/>
          <p:cNvSpPr/>
          <p:nvPr>
            <p:ph idx="2" type="pic"/>
          </p:nvPr>
        </p:nvSpPr>
        <p:spPr>
          <a:xfrm>
            <a:off x="0" y="0"/>
            <a:ext cx="12192000" cy="5163671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33"/>
          <p:cNvSpPr/>
          <p:nvPr/>
        </p:nvSpPr>
        <p:spPr>
          <a:xfrm>
            <a:off x="0" y="2902099"/>
            <a:ext cx="8226462" cy="3130476"/>
          </a:xfrm>
          <a:custGeom>
            <a:rect b="b" l="l" r="r" t="t"/>
            <a:pathLst>
              <a:path extrusionOk="0" h="3130476" w="8226462">
                <a:moveTo>
                  <a:pt x="0" y="0"/>
                </a:moveTo>
                <a:lnTo>
                  <a:pt x="6658620" y="0"/>
                </a:lnTo>
                <a:lnTo>
                  <a:pt x="6658620" y="132"/>
                </a:lnTo>
                <a:lnTo>
                  <a:pt x="6661224" y="0"/>
                </a:lnTo>
                <a:cubicBezTo>
                  <a:pt x="7525681" y="0"/>
                  <a:pt x="8226462" y="700781"/>
                  <a:pt x="8226462" y="1565238"/>
                </a:cubicBezTo>
                <a:cubicBezTo>
                  <a:pt x="8226462" y="2429695"/>
                  <a:pt x="7525681" y="3130476"/>
                  <a:pt x="6661224" y="3130476"/>
                </a:cubicBezTo>
                <a:lnTo>
                  <a:pt x="6658620" y="3130345"/>
                </a:lnTo>
                <a:lnTo>
                  <a:pt x="6658620" y="3130476"/>
                </a:lnTo>
                <a:lnTo>
                  <a:pt x="0" y="31304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3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info - blauw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4" name="Google Shape;504;p33"/>
          <p:cNvGrpSpPr/>
          <p:nvPr/>
        </p:nvGrpSpPr>
        <p:grpSpPr>
          <a:xfrm>
            <a:off x="113834" y="3028949"/>
            <a:ext cx="831313" cy="3714931"/>
            <a:chOff x="1160463" y="-2913063"/>
            <a:chExt cx="914400" cy="4086226"/>
          </a:xfrm>
        </p:grpSpPr>
        <p:sp>
          <p:nvSpPr>
            <p:cNvPr id="505" name="Google Shape;505;p33"/>
            <p:cNvSpPr/>
            <p:nvPr/>
          </p:nvSpPr>
          <p:spPr>
            <a:xfrm>
              <a:off x="1166813" y="-333375"/>
              <a:ext cx="180975" cy="193675"/>
            </a:xfrm>
            <a:custGeom>
              <a:rect b="b" l="l" r="r" t="t"/>
              <a:pathLst>
                <a:path extrusionOk="0" h="538" w="502">
                  <a:moveTo>
                    <a:pt x="464" y="222"/>
                  </a:moveTo>
                  <a:lnTo>
                    <a:pt x="464" y="222"/>
                  </a:lnTo>
                  <a:cubicBezTo>
                    <a:pt x="390" y="222"/>
                    <a:pt x="334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2" y="0"/>
                    <a:pt x="242" y="37"/>
                  </a:cubicBezTo>
                  <a:cubicBezTo>
                    <a:pt x="242" y="93"/>
                    <a:pt x="242" y="167"/>
                    <a:pt x="242" y="222"/>
                  </a:cubicBezTo>
                  <a:cubicBezTo>
                    <a:pt x="168" y="241"/>
                    <a:pt x="93" y="241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8" y="278"/>
                    <a:pt x="223" y="278"/>
                  </a:cubicBezTo>
                  <a:lnTo>
                    <a:pt x="223" y="278"/>
                  </a:lnTo>
                  <a:cubicBezTo>
                    <a:pt x="223" y="352"/>
                    <a:pt x="223" y="426"/>
                    <a:pt x="223" y="500"/>
                  </a:cubicBezTo>
                  <a:cubicBezTo>
                    <a:pt x="223" y="537"/>
                    <a:pt x="260" y="537"/>
                    <a:pt x="260" y="500"/>
                  </a:cubicBezTo>
                  <a:cubicBezTo>
                    <a:pt x="260" y="426"/>
                    <a:pt x="260" y="352"/>
                    <a:pt x="278" y="278"/>
                  </a:cubicBezTo>
                  <a:cubicBezTo>
                    <a:pt x="278" y="278"/>
                    <a:pt x="278" y="278"/>
                    <a:pt x="278" y="259"/>
                  </a:cubicBezTo>
                  <a:cubicBezTo>
                    <a:pt x="334" y="259"/>
                    <a:pt x="408" y="259"/>
                    <a:pt x="464" y="259"/>
                  </a:cubicBezTo>
                  <a:cubicBezTo>
                    <a:pt x="501" y="259"/>
                    <a:pt x="482" y="222"/>
                    <a:pt x="464" y="22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1166813" y="-746125"/>
              <a:ext cx="174625" cy="193675"/>
            </a:xfrm>
            <a:custGeom>
              <a:rect b="b" l="l" r="r" t="t"/>
              <a:pathLst>
                <a:path extrusionOk="0" h="538" w="483">
                  <a:moveTo>
                    <a:pt x="223" y="259"/>
                  </a:moveTo>
                  <a:lnTo>
                    <a:pt x="223" y="259"/>
                  </a:lnTo>
                  <a:cubicBezTo>
                    <a:pt x="223" y="278"/>
                    <a:pt x="223" y="278"/>
                    <a:pt x="223" y="278"/>
                  </a:cubicBezTo>
                  <a:cubicBezTo>
                    <a:pt x="223" y="352"/>
                    <a:pt x="223" y="426"/>
                    <a:pt x="223" y="500"/>
                  </a:cubicBezTo>
                  <a:cubicBezTo>
                    <a:pt x="223" y="537"/>
                    <a:pt x="278" y="537"/>
                    <a:pt x="278" y="500"/>
                  </a:cubicBezTo>
                  <a:cubicBezTo>
                    <a:pt x="260" y="426"/>
                    <a:pt x="260" y="352"/>
                    <a:pt x="260" y="259"/>
                  </a:cubicBezTo>
                  <a:lnTo>
                    <a:pt x="260" y="259"/>
                  </a:lnTo>
                  <a:cubicBezTo>
                    <a:pt x="334" y="259"/>
                    <a:pt x="408" y="259"/>
                    <a:pt x="464" y="241"/>
                  </a:cubicBezTo>
                  <a:cubicBezTo>
                    <a:pt x="482" y="241"/>
                    <a:pt x="482" y="204"/>
                    <a:pt x="445" y="204"/>
                  </a:cubicBezTo>
                  <a:cubicBezTo>
                    <a:pt x="390" y="222"/>
                    <a:pt x="334" y="204"/>
                    <a:pt x="278" y="222"/>
                  </a:cubicBezTo>
                  <a:cubicBezTo>
                    <a:pt x="278" y="148"/>
                    <a:pt x="260" y="92"/>
                    <a:pt x="260" y="18"/>
                  </a:cubicBezTo>
                  <a:cubicBezTo>
                    <a:pt x="260" y="0"/>
                    <a:pt x="223" y="0"/>
                    <a:pt x="223" y="18"/>
                  </a:cubicBezTo>
                  <a:cubicBezTo>
                    <a:pt x="223" y="92"/>
                    <a:pt x="223" y="148"/>
                    <a:pt x="223" y="222"/>
                  </a:cubicBezTo>
                  <a:cubicBezTo>
                    <a:pt x="168" y="241"/>
                    <a:pt x="93" y="222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  <a:cubicBezTo>
                    <a:pt x="93" y="278"/>
                    <a:pt x="149" y="278"/>
                    <a:pt x="223" y="25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160463" y="-1193800"/>
              <a:ext cx="187325" cy="206375"/>
            </a:xfrm>
            <a:custGeom>
              <a:rect b="b" l="l" r="r" t="t"/>
              <a:pathLst>
                <a:path extrusionOk="0" h="575" w="520">
                  <a:moveTo>
                    <a:pt x="241" y="296"/>
                  </a:moveTo>
                  <a:lnTo>
                    <a:pt x="241" y="296"/>
                  </a:lnTo>
                  <a:lnTo>
                    <a:pt x="241" y="296"/>
                  </a:lnTo>
                  <a:cubicBezTo>
                    <a:pt x="222" y="389"/>
                    <a:pt x="241" y="463"/>
                    <a:pt x="241" y="537"/>
                  </a:cubicBezTo>
                  <a:cubicBezTo>
                    <a:pt x="241" y="574"/>
                    <a:pt x="278" y="556"/>
                    <a:pt x="278" y="537"/>
                  </a:cubicBezTo>
                  <a:cubicBezTo>
                    <a:pt x="278" y="445"/>
                    <a:pt x="278" y="371"/>
                    <a:pt x="278" y="278"/>
                  </a:cubicBezTo>
                  <a:lnTo>
                    <a:pt x="278" y="278"/>
                  </a:lnTo>
                  <a:cubicBezTo>
                    <a:pt x="352" y="278"/>
                    <a:pt x="408" y="278"/>
                    <a:pt x="482" y="260"/>
                  </a:cubicBezTo>
                  <a:cubicBezTo>
                    <a:pt x="519" y="260"/>
                    <a:pt x="500" y="222"/>
                    <a:pt x="463" y="222"/>
                  </a:cubicBezTo>
                  <a:cubicBezTo>
                    <a:pt x="408" y="241"/>
                    <a:pt x="352" y="222"/>
                    <a:pt x="278" y="241"/>
                  </a:cubicBezTo>
                  <a:cubicBezTo>
                    <a:pt x="278" y="167"/>
                    <a:pt x="278" y="112"/>
                    <a:pt x="278" y="38"/>
                  </a:cubicBezTo>
                  <a:cubicBezTo>
                    <a:pt x="278" y="0"/>
                    <a:pt x="222" y="19"/>
                    <a:pt x="222" y="38"/>
                  </a:cubicBezTo>
                  <a:cubicBezTo>
                    <a:pt x="222" y="112"/>
                    <a:pt x="241" y="186"/>
                    <a:pt x="241" y="241"/>
                  </a:cubicBezTo>
                  <a:cubicBezTo>
                    <a:pt x="167" y="260"/>
                    <a:pt x="93" y="260"/>
                    <a:pt x="18" y="260"/>
                  </a:cubicBezTo>
                  <a:cubicBezTo>
                    <a:pt x="0" y="260"/>
                    <a:pt x="0" y="315"/>
                    <a:pt x="18" y="315"/>
                  </a:cubicBezTo>
                  <a:cubicBezTo>
                    <a:pt x="93" y="296"/>
                    <a:pt x="167" y="296"/>
                    <a:pt x="241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1160463" y="-1606550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2" y="223"/>
                  </a:moveTo>
                  <a:lnTo>
                    <a:pt x="482" y="223"/>
                  </a:lnTo>
                  <a:cubicBezTo>
                    <a:pt x="408" y="223"/>
                    <a:pt x="352" y="223"/>
                    <a:pt x="278" y="223"/>
                  </a:cubicBezTo>
                  <a:cubicBezTo>
                    <a:pt x="296" y="167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7" y="241"/>
                    <a:pt x="93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22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78"/>
                    <a:pt x="482" y="259"/>
                  </a:cubicBezTo>
                  <a:cubicBezTo>
                    <a:pt x="519" y="259"/>
                    <a:pt x="500" y="223"/>
                    <a:pt x="482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1166813" y="-2039938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34" y="260"/>
                    <a:pt x="408" y="260"/>
                    <a:pt x="464" y="241"/>
                  </a:cubicBezTo>
                  <a:cubicBezTo>
                    <a:pt x="501" y="241"/>
                    <a:pt x="482" y="204"/>
                    <a:pt x="464" y="204"/>
                  </a:cubicBezTo>
                  <a:cubicBezTo>
                    <a:pt x="390" y="222"/>
                    <a:pt x="334" y="204"/>
                    <a:pt x="278" y="222"/>
                  </a:cubicBezTo>
                  <a:cubicBezTo>
                    <a:pt x="278" y="148"/>
                    <a:pt x="260" y="93"/>
                    <a:pt x="278" y="19"/>
                  </a:cubicBezTo>
                  <a:cubicBezTo>
                    <a:pt x="278" y="0"/>
                    <a:pt x="242" y="0"/>
                    <a:pt x="223" y="19"/>
                  </a:cubicBezTo>
                  <a:cubicBezTo>
                    <a:pt x="223" y="93"/>
                    <a:pt x="242" y="148"/>
                    <a:pt x="242" y="222"/>
                  </a:cubicBezTo>
                  <a:cubicBezTo>
                    <a:pt x="168" y="241"/>
                    <a:pt x="93" y="222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  <a:cubicBezTo>
                    <a:pt x="93" y="278"/>
                    <a:pt x="168" y="278"/>
                    <a:pt x="242" y="260"/>
                  </a:cubicBezTo>
                  <a:cubicBezTo>
                    <a:pt x="223" y="278"/>
                    <a:pt x="223" y="278"/>
                    <a:pt x="223" y="278"/>
                  </a:cubicBezTo>
                  <a:cubicBezTo>
                    <a:pt x="223" y="352"/>
                    <a:pt x="223" y="426"/>
                    <a:pt x="242" y="500"/>
                  </a:cubicBezTo>
                  <a:cubicBezTo>
                    <a:pt x="242" y="519"/>
                    <a:pt x="278" y="519"/>
                    <a:pt x="278" y="500"/>
                  </a:cubicBezTo>
                  <a:cubicBezTo>
                    <a:pt x="260" y="426"/>
                    <a:pt x="260" y="352"/>
                    <a:pt x="278" y="26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160463" y="-2459038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315"/>
                  </a:moveTo>
                  <a:lnTo>
                    <a:pt x="37" y="315"/>
                  </a:lnTo>
                  <a:cubicBezTo>
                    <a:pt x="111" y="296"/>
                    <a:pt x="167" y="296"/>
                    <a:pt x="241" y="296"/>
                  </a:cubicBezTo>
                  <a:lnTo>
                    <a:pt x="241" y="296"/>
                  </a:lnTo>
                  <a:cubicBezTo>
                    <a:pt x="241" y="370"/>
                    <a:pt x="241" y="445"/>
                    <a:pt x="260" y="537"/>
                  </a:cubicBezTo>
                  <a:cubicBezTo>
                    <a:pt x="260" y="555"/>
                    <a:pt x="296" y="555"/>
                    <a:pt x="296" y="537"/>
                  </a:cubicBezTo>
                  <a:cubicBezTo>
                    <a:pt x="296" y="445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41"/>
                    <a:pt x="500" y="203"/>
                    <a:pt x="482" y="222"/>
                  </a:cubicBezTo>
                  <a:cubicBezTo>
                    <a:pt x="408" y="222"/>
                    <a:pt x="352" y="222"/>
                    <a:pt x="278" y="241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1" y="18"/>
                    <a:pt x="241" y="37"/>
                  </a:cubicBezTo>
                  <a:cubicBezTo>
                    <a:pt x="241" y="111"/>
                    <a:pt x="241" y="167"/>
                    <a:pt x="241" y="241"/>
                  </a:cubicBezTo>
                  <a:cubicBezTo>
                    <a:pt x="167" y="259"/>
                    <a:pt x="111" y="259"/>
                    <a:pt x="37" y="259"/>
                  </a:cubicBezTo>
                  <a:cubicBezTo>
                    <a:pt x="0" y="259"/>
                    <a:pt x="0" y="315"/>
                    <a:pt x="37" y="31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1160463" y="-2886075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296"/>
                  </a:moveTo>
                  <a:lnTo>
                    <a:pt x="37" y="296"/>
                  </a:lnTo>
                  <a:cubicBezTo>
                    <a:pt x="111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41" y="444"/>
                    <a:pt x="241" y="518"/>
                  </a:cubicBezTo>
                  <a:cubicBezTo>
                    <a:pt x="241" y="555"/>
                    <a:pt x="278" y="555"/>
                    <a:pt x="278" y="518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59"/>
                    <a:pt x="500" y="222"/>
                    <a:pt x="482" y="222"/>
                  </a:cubicBezTo>
                  <a:cubicBezTo>
                    <a:pt x="408" y="241"/>
                    <a:pt x="352" y="222"/>
                    <a:pt x="296" y="222"/>
                  </a:cubicBezTo>
                  <a:cubicBezTo>
                    <a:pt x="296" y="166"/>
                    <a:pt x="278" y="92"/>
                    <a:pt x="296" y="37"/>
                  </a:cubicBezTo>
                  <a:cubicBezTo>
                    <a:pt x="296" y="0"/>
                    <a:pt x="241" y="0"/>
                    <a:pt x="241" y="37"/>
                  </a:cubicBezTo>
                  <a:cubicBezTo>
                    <a:pt x="241" y="92"/>
                    <a:pt x="260" y="166"/>
                    <a:pt x="241" y="241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96"/>
                    <a:pt x="37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1520825" y="-333375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2" y="204"/>
                  </a:moveTo>
                  <a:lnTo>
                    <a:pt x="482" y="204"/>
                  </a:lnTo>
                  <a:cubicBezTo>
                    <a:pt x="426" y="222"/>
                    <a:pt x="352" y="204"/>
                    <a:pt x="297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23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111" y="296"/>
                    <a:pt x="167" y="296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41" y="370"/>
                    <a:pt x="259" y="444"/>
                    <a:pt x="259" y="518"/>
                  </a:cubicBezTo>
                  <a:cubicBezTo>
                    <a:pt x="259" y="556"/>
                    <a:pt x="297" y="556"/>
                    <a:pt x="297" y="518"/>
                  </a:cubicBezTo>
                  <a:cubicBezTo>
                    <a:pt x="297" y="444"/>
                    <a:pt x="278" y="352"/>
                    <a:pt x="297" y="278"/>
                  </a:cubicBezTo>
                  <a:cubicBezTo>
                    <a:pt x="297" y="278"/>
                    <a:pt x="297" y="278"/>
                    <a:pt x="297" y="259"/>
                  </a:cubicBez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185"/>
                    <a:pt x="482" y="20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1520825" y="-779463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41" y="518"/>
                  </a:cubicBezTo>
                  <a:cubicBezTo>
                    <a:pt x="259" y="555"/>
                    <a:pt x="297" y="555"/>
                    <a:pt x="297" y="518"/>
                  </a:cubicBezTo>
                  <a:cubicBezTo>
                    <a:pt x="278" y="444"/>
                    <a:pt x="278" y="351"/>
                    <a:pt x="278" y="277"/>
                  </a:cubicBezTo>
                  <a:lnTo>
                    <a:pt x="278" y="277"/>
                  </a:lnTo>
                  <a:cubicBezTo>
                    <a:pt x="352" y="259"/>
                    <a:pt x="426" y="259"/>
                    <a:pt x="482" y="240"/>
                  </a:cubicBezTo>
                  <a:cubicBezTo>
                    <a:pt x="519" y="240"/>
                    <a:pt x="500" y="203"/>
                    <a:pt x="482" y="203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66"/>
                    <a:pt x="278" y="92"/>
                    <a:pt x="278" y="18"/>
                  </a:cubicBezTo>
                  <a:cubicBezTo>
                    <a:pt x="278" y="0"/>
                    <a:pt x="223" y="0"/>
                    <a:pt x="223" y="18"/>
                  </a:cubicBezTo>
                  <a:cubicBezTo>
                    <a:pt x="223" y="92"/>
                    <a:pt x="241" y="166"/>
                    <a:pt x="241" y="240"/>
                  </a:cubicBezTo>
                  <a:cubicBezTo>
                    <a:pt x="167" y="240"/>
                    <a:pt x="93" y="240"/>
                    <a:pt x="19" y="259"/>
                  </a:cubicBezTo>
                  <a:cubicBezTo>
                    <a:pt x="0" y="259"/>
                    <a:pt x="0" y="296"/>
                    <a:pt x="19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1520825" y="-1212850"/>
              <a:ext cx="187325" cy="193675"/>
            </a:xfrm>
            <a:custGeom>
              <a:rect b="b" l="l" r="r" t="t"/>
              <a:pathLst>
                <a:path extrusionOk="0" h="539" w="520">
                  <a:moveTo>
                    <a:pt x="482" y="186"/>
                  </a:moveTo>
                  <a:lnTo>
                    <a:pt x="482" y="186"/>
                  </a:lnTo>
                  <a:cubicBezTo>
                    <a:pt x="407" y="204"/>
                    <a:pt x="352" y="204"/>
                    <a:pt x="297" y="223"/>
                  </a:cubicBezTo>
                  <a:cubicBezTo>
                    <a:pt x="278" y="149"/>
                    <a:pt x="278" y="94"/>
                    <a:pt x="278" y="19"/>
                  </a:cubicBezTo>
                  <a:cubicBezTo>
                    <a:pt x="278" y="0"/>
                    <a:pt x="223" y="0"/>
                    <a:pt x="223" y="19"/>
                  </a:cubicBezTo>
                  <a:cubicBezTo>
                    <a:pt x="241" y="94"/>
                    <a:pt x="241" y="168"/>
                    <a:pt x="241" y="223"/>
                  </a:cubicBezTo>
                  <a:cubicBezTo>
                    <a:pt x="185" y="242"/>
                    <a:pt x="111" y="242"/>
                    <a:pt x="37" y="260"/>
                  </a:cubicBezTo>
                  <a:cubicBezTo>
                    <a:pt x="0" y="260"/>
                    <a:pt x="19" y="297"/>
                    <a:pt x="37" y="297"/>
                  </a:cubicBezTo>
                  <a:cubicBezTo>
                    <a:pt x="111" y="297"/>
                    <a:pt x="185" y="297"/>
                    <a:pt x="241" y="278"/>
                  </a:cubicBezTo>
                  <a:lnTo>
                    <a:pt x="241" y="278"/>
                  </a:lnTo>
                  <a:cubicBezTo>
                    <a:pt x="241" y="371"/>
                    <a:pt x="259" y="445"/>
                    <a:pt x="259" y="519"/>
                  </a:cubicBezTo>
                  <a:cubicBezTo>
                    <a:pt x="278" y="538"/>
                    <a:pt x="315" y="538"/>
                    <a:pt x="315" y="519"/>
                  </a:cubicBezTo>
                  <a:cubicBezTo>
                    <a:pt x="297" y="427"/>
                    <a:pt x="297" y="352"/>
                    <a:pt x="297" y="260"/>
                  </a:cubicBezTo>
                  <a:lnTo>
                    <a:pt x="297" y="260"/>
                  </a:lnTo>
                  <a:cubicBezTo>
                    <a:pt x="352" y="260"/>
                    <a:pt x="426" y="242"/>
                    <a:pt x="500" y="242"/>
                  </a:cubicBezTo>
                  <a:cubicBezTo>
                    <a:pt x="519" y="223"/>
                    <a:pt x="500" y="186"/>
                    <a:pt x="482" y="18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1527175" y="-1625600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92" y="259"/>
                    <a:pt x="166" y="278"/>
                    <a:pt x="240" y="259"/>
                  </a:cubicBezTo>
                  <a:cubicBezTo>
                    <a:pt x="240" y="278"/>
                    <a:pt x="240" y="278"/>
                    <a:pt x="222" y="278"/>
                  </a:cubicBez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33" y="259"/>
                    <a:pt x="407" y="259"/>
                    <a:pt x="463" y="259"/>
                  </a:cubicBezTo>
                  <a:cubicBezTo>
                    <a:pt x="500" y="240"/>
                    <a:pt x="481" y="204"/>
                    <a:pt x="463" y="204"/>
                  </a:cubicBezTo>
                  <a:cubicBezTo>
                    <a:pt x="407" y="222"/>
                    <a:pt x="333" y="222"/>
                    <a:pt x="278" y="222"/>
                  </a:cubicBezTo>
                  <a:cubicBezTo>
                    <a:pt x="278" y="148"/>
                    <a:pt x="278" y="92"/>
                    <a:pt x="278" y="18"/>
                  </a:cubicBezTo>
                  <a:cubicBezTo>
                    <a:pt x="278" y="0"/>
                    <a:pt x="240" y="0"/>
                    <a:pt x="240" y="18"/>
                  </a:cubicBezTo>
                  <a:cubicBezTo>
                    <a:pt x="240" y="92"/>
                    <a:pt x="240" y="166"/>
                    <a:pt x="240" y="222"/>
                  </a:cubicBezTo>
                  <a:cubicBezTo>
                    <a:pt x="166" y="240"/>
                    <a:pt x="92" y="222"/>
                    <a:pt x="37" y="222"/>
                  </a:cubicBezTo>
                  <a:cubicBezTo>
                    <a:pt x="0" y="222"/>
                    <a:pt x="0" y="278"/>
                    <a:pt x="37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1527175" y="-2039938"/>
              <a:ext cx="180975" cy="193675"/>
            </a:xfrm>
            <a:custGeom>
              <a:rect b="b" l="l" r="r" t="t"/>
              <a:pathLst>
                <a:path extrusionOk="0" h="539" w="501">
                  <a:moveTo>
                    <a:pt x="37" y="297"/>
                  </a:moveTo>
                  <a:lnTo>
                    <a:pt x="37" y="297"/>
                  </a:lnTo>
                  <a:cubicBezTo>
                    <a:pt x="111" y="278"/>
                    <a:pt x="166" y="278"/>
                    <a:pt x="240" y="278"/>
                  </a:cubicBezTo>
                  <a:lnTo>
                    <a:pt x="240" y="278"/>
                  </a:lnTo>
                  <a:cubicBezTo>
                    <a:pt x="240" y="352"/>
                    <a:pt x="240" y="426"/>
                    <a:pt x="259" y="500"/>
                  </a:cubicBezTo>
                  <a:cubicBezTo>
                    <a:pt x="259" y="538"/>
                    <a:pt x="296" y="538"/>
                    <a:pt x="296" y="500"/>
                  </a:cubicBezTo>
                  <a:cubicBezTo>
                    <a:pt x="278" y="426"/>
                    <a:pt x="278" y="352"/>
                    <a:pt x="278" y="260"/>
                  </a:cubicBezTo>
                  <a:lnTo>
                    <a:pt x="278" y="260"/>
                  </a:lnTo>
                  <a:cubicBezTo>
                    <a:pt x="352" y="260"/>
                    <a:pt x="407" y="241"/>
                    <a:pt x="463" y="241"/>
                  </a:cubicBezTo>
                  <a:cubicBezTo>
                    <a:pt x="500" y="222"/>
                    <a:pt x="481" y="186"/>
                    <a:pt x="463" y="204"/>
                  </a:cubicBezTo>
                  <a:cubicBezTo>
                    <a:pt x="407" y="204"/>
                    <a:pt x="333" y="204"/>
                    <a:pt x="278" y="222"/>
                  </a:cubicBezTo>
                  <a:cubicBezTo>
                    <a:pt x="278" y="148"/>
                    <a:pt x="259" y="93"/>
                    <a:pt x="259" y="38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18" y="297"/>
                    <a:pt x="37" y="29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1527175" y="-2452688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463" y="204"/>
                  </a:moveTo>
                  <a:lnTo>
                    <a:pt x="463" y="204"/>
                  </a:lnTo>
                  <a:cubicBezTo>
                    <a:pt x="407" y="223"/>
                    <a:pt x="352" y="204"/>
                    <a:pt x="278" y="204"/>
                  </a:cubicBezTo>
                  <a:cubicBezTo>
                    <a:pt x="278" y="149"/>
                    <a:pt x="278" y="75"/>
                    <a:pt x="278" y="19"/>
                  </a:cubicBezTo>
                  <a:cubicBezTo>
                    <a:pt x="278" y="0"/>
                    <a:pt x="240" y="0"/>
                    <a:pt x="240" y="19"/>
                  </a:cubicBezTo>
                  <a:cubicBezTo>
                    <a:pt x="240" y="75"/>
                    <a:pt x="240" y="149"/>
                    <a:pt x="240" y="223"/>
                  </a:cubicBezTo>
                  <a:cubicBezTo>
                    <a:pt x="166" y="223"/>
                    <a:pt x="111" y="223"/>
                    <a:pt x="37" y="223"/>
                  </a:cubicBezTo>
                  <a:cubicBezTo>
                    <a:pt x="0" y="223"/>
                    <a:pt x="0" y="259"/>
                    <a:pt x="37" y="259"/>
                  </a:cubicBezTo>
                  <a:cubicBezTo>
                    <a:pt x="111" y="259"/>
                    <a:pt x="166" y="259"/>
                    <a:pt x="240" y="259"/>
                  </a:cubicBezTo>
                  <a:cubicBezTo>
                    <a:pt x="240" y="259"/>
                    <a:pt x="240" y="259"/>
                    <a:pt x="240" y="278"/>
                  </a:cubicBezTo>
                  <a:cubicBezTo>
                    <a:pt x="222" y="352"/>
                    <a:pt x="222" y="427"/>
                    <a:pt x="222" y="501"/>
                  </a:cubicBezTo>
                  <a:cubicBezTo>
                    <a:pt x="222" y="519"/>
                    <a:pt x="278" y="519"/>
                    <a:pt x="278" y="501"/>
                  </a:cubicBezTo>
                  <a:cubicBezTo>
                    <a:pt x="259" y="408"/>
                    <a:pt x="278" y="333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41"/>
                  </a:cubicBezTo>
                  <a:cubicBezTo>
                    <a:pt x="500" y="241"/>
                    <a:pt x="500" y="204"/>
                    <a:pt x="463" y="20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1520825" y="-2886075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96"/>
                  </a:moveTo>
                  <a:lnTo>
                    <a:pt x="19" y="296"/>
                  </a:ln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3" y="370"/>
                    <a:pt x="241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59"/>
                    <a:pt x="500" y="222"/>
                    <a:pt x="482" y="222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66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1887538" y="-293688"/>
              <a:ext cx="179387" cy="187325"/>
            </a:xfrm>
            <a:custGeom>
              <a:rect b="b" l="l" r="r" t="t"/>
              <a:pathLst>
                <a:path extrusionOk="0" h="520" w="500">
                  <a:moveTo>
                    <a:pt x="463" y="204"/>
                  </a:moveTo>
                  <a:lnTo>
                    <a:pt x="463" y="204"/>
                  </a:lnTo>
                  <a:cubicBezTo>
                    <a:pt x="389" y="204"/>
                    <a:pt x="333" y="204"/>
                    <a:pt x="277" y="204"/>
                  </a:cubicBezTo>
                  <a:cubicBezTo>
                    <a:pt x="277" y="148"/>
                    <a:pt x="259" y="74"/>
                    <a:pt x="277" y="19"/>
                  </a:cubicBezTo>
                  <a:cubicBezTo>
                    <a:pt x="277" y="0"/>
                    <a:pt x="222" y="0"/>
                    <a:pt x="222" y="19"/>
                  </a:cubicBezTo>
                  <a:cubicBezTo>
                    <a:pt x="222" y="74"/>
                    <a:pt x="241" y="148"/>
                    <a:pt x="241" y="222"/>
                  </a:cubicBezTo>
                  <a:cubicBezTo>
                    <a:pt x="166" y="222"/>
                    <a:pt x="92" y="222"/>
                    <a:pt x="18" y="222"/>
                  </a:cubicBezTo>
                  <a:cubicBezTo>
                    <a:pt x="0" y="222"/>
                    <a:pt x="0" y="278"/>
                    <a:pt x="18" y="259"/>
                  </a:cubicBezTo>
                  <a:cubicBezTo>
                    <a:pt x="92" y="259"/>
                    <a:pt x="166" y="278"/>
                    <a:pt x="222" y="259"/>
                  </a:cubicBezTo>
                  <a:cubicBezTo>
                    <a:pt x="222" y="259"/>
                    <a:pt x="222" y="259"/>
                    <a:pt x="222" y="278"/>
                  </a:cubicBez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77" y="519"/>
                    <a:pt x="277" y="500"/>
                  </a:cubicBezTo>
                  <a:cubicBezTo>
                    <a:pt x="259" y="407"/>
                    <a:pt x="259" y="333"/>
                    <a:pt x="277" y="259"/>
                  </a:cubicBezTo>
                  <a:lnTo>
                    <a:pt x="277" y="259"/>
                  </a:lnTo>
                  <a:cubicBezTo>
                    <a:pt x="333" y="241"/>
                    <a:pt x="407" y="241"/>
                    <a:pt x="463" y="241"/>
                  </a:cubicBezTo>
                  <a:cubicBezTo>
                    <a:pt x="499" y="241"/>
                    <a:pt x="481" y="185"/>
                    <a:pt x="463" y="20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1887538" y="-725488"/>
              <a:ext cx="187325" cy="206375"/>
            </a:xfrm>
            <a:custGeom>
              <a:rect b="b" l="l" r="r" t="t"/>
              <a:pathLst>
                <a:path extrusionOk="0" h="574" w="519">
                  <a:moveTo>
                    <a:pt x="463" y="203"/>
                  </a:moveTo>
                  <a:lnTo>
                    <a:pt x="463" y="203"/>
                  </a:lnTo>
                  <a:cubicBezTo>
                    <a:pt x="407" y="222"/>
                    <a:pt x="351" y="222"/>
                    <a:pt x="277" y="240"/>
                  </a:cubicBezTo>
                  <a:cubicBezTo>
                    <a:pt x="277" y="166"/>
                    <a:pt x="259" y="92"/>
                    <a:pt x="259" y="36"/>
                  </a:cubicBezTo>
                  <a:cubicBezTo>
                    <a:pt x="259" y="0"/>
                    <a:pt x="203" y="0"/>
                    <a:pt x="222" y="36"/>
                  </a:cubicBezTo>
                  <a:cubicBezTo>
                    <a:pt x="222" y="111"/>
                    <a:pt x="241" y="166"/>
                    <a:pt x="241" y="240"/>
                  </a:cubicBezTo>
                  <a:cubicBezTo>
                    <a:pt x="166" y="259"/>
                    <a:pt x="92" y="259"/>
                    <a:pt x="18" y="277"/>
                  </a:cubicBezTo>
                  <a:cubicBezTo>
                    <a:pt x="0" y="277"/>
                    <a:pt x="0" y="333"/>
                    <a:pt x="18" y="314"/>
                  </a:cubicBezTo>
                  <a:cubicBezTo>
                    <a:pt x="92" y="314"/>
                    <a:pt x="166" y="314"/>
                    <a:pt x="241" y="296"/>
                  </a:cubicBezTo>
                  <a:lnTo>
                    <a:pt x="241" y="296"/>
                  </a:lnTo>
                  <a:cubicBezTo>
                    <a:pt x="241" y="388"/>
                    <a:pt x="259" y="463"/>
                    <a:pt x="259" y="537"/>
                  </a:cubicBezTo>
                  <a:cubicBezTo>
                    <a:pt x="259" y="573"/>
                    <a:pt x="315" y="555"/>
                    <a:pt x="296" y="537"/>
                  </a:cubicBezTo>
                  <a:cubicBezTo>
                    <a:pt x="296" y="444"/>
                    <a:pt x="277" y="370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40"/>
                  </a:cubicBezTo>
                  <a:cubicBezTo>
                    <a:pt x="518" y="240"/>
                    <a:pt x="499" y="203"/>
                    <a:pt x="463" y="20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1887538" y="-1139825"/>
              <a:ext cx="179387" cy="200025"/>
            </a:xfrm>
            <a:custGeom>
              <a:rect b="b" l="l" r="r" t="t"/>
              <a:pathLst>
                <a:path extrusionOk="0" h="557" w="500">
                  <a:moveTo>
                    <a:pt x="277" y="278"/>
                  </a:moveTo>
                  <a:lnTo>
                    <a:pt x="277" y="278"/>
                  </a:lnTo>
                  <a:cubicBezTo>
                    <a:pt x="351" y="278"/>
                    <a:pt x="407" y="278"/>
                    <a:pt x="481" y="260"/>
                  </a:cubicBezTo>
                  <a:cubicBezTo>
                    <a:pt x="499" y="260"/>
                    <a:pt x="499" y="223"/>
                    <a:pt x="463" y="223"/>
                  </a:cubicBezTo>
                  <a:cubicBezTo>
                    <a:pt x="407" y="241"/>
                    <a:pt x="351" y="223"/>
                    <a:pt x="277" y="241"/>
                  </a:cubicBezTo>
                  <a:cubicBezTo>
                    <a:pt x="277" y="167"/>
                    <a:pt x="277" y="93"/>
                    <a:pt x="277" y="38"/>
                  </a:cubicBezTo>
                  <a:cubicBezTo>
                    <a:pt x="277" y="0"/>
                    <a:pt x="241" y="0"/>
                    <a:pt x="241" y="38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6" y="241"/>
                    <a:pt x="92" y="241"/>
                    <a:pt x="18" y="241"/>
                  </a:cubicBezTo>
                  <a:cubicBezTo>
                    <a:pt x="0" y="241"/>
                    <a:pt x="0" y="297"/>
                    <a:pt x="18" y="297"/>
                  </a:cubicBezTo>
                  <a:cubicBezTo>
                    <a:pt x="92" y="278"/>
                    <a:pt x="166" y="297"/>
                    <a:pt x="241" y="278"/>
                  </a:cubicBezTo>
                  <a:lnTo>
                    <a:pt x="241" y="297"/>
                  </a:lnTo>
                  <a:cubicBezTo>
                    <a:pt x="222" y="371"/>
                    <a:pt x="222" y="445"/>
                    <a:pt x="241" y="519"/>
                  </a:cubicBezTo>
                  <a:cubicBezTo>
                    <a:pt x="241" y="556"/>
                    <a:pt x="277" y="556"/>
                    <a:pt x="277" y="519"/>
                  </a:cubicBezTo>
                  <a:cubicBezTo>
                    <a:pt x="277" y="445"/>
                    <a:pt x="277" y="371"/>
                    <a:pt x="277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1887538" y="-157321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185"/>
                  </a:moveTo>
                  <a:lnTo>
                    <a:pt x="444" y="185"/>
                  </a:lnTo>
                  <a:cubicBezTo>
                    <a:pt x="389" y="204"/>
                    <a:pt x="315" y="204"/>
                    <a:pt x="259" y="222"/>
                  </a:cubicBezTo>
                  <a:cubicBezTo>
                    <a:pt x="259" y="166"/>
                    <a:pt x="241" y="92"/>
                    <a:pt x="241" y="37"/>
                  </a:cubicBezTo>
                  <a:cubicBezTo>
                    <a:pt x="241" y="0"/>
                    <a:pt x="203" y="18"/>
                    <a:pt x="203" y="37"/>
                  </a:cubicBezTo>
                  <a:cubicBezTo>
                    <a:pt x="203" y="111"/>
                    <a:pt x="222" y="166"/>
                    <a:pt x="222" y="240"/>
                  </a:cubicBezTo>
                  <a:cubicBezTo>
                    <a:pt x="166" y="259"/>
                    <a:pt x="92" y="259"/>
                    <a:pt x="18" y="278"/>
                  </a:cubicBezTo>
                  <a:cubicBezTo>
                    <a:pt x="0" y="278"/>
                    <a:pt x="0" y="314"/>
                    <a:pt x="37" y="314"/>
                  </a:cubicBezTo>
                  <a:cubicBezTo>
                    <a:pt x="92" y="296"/>
                    <a:pt x="166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59" y="500"/>
                  </a:cubicBezTo>
                  <a:cubicBezTo>
                    <a:pt x="259" y="537"/>
                    <a:pt x="296" y="518"/>
                    <a:pt x="296" y="500"/>
                  </a:cubicBezTo>
                  <a:cubicBezTo>
                    <a:pt x="277" y="426"/>
                    <a:pt x="277" y="352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40"/>
                    <a:pt x="463" y="222"/>
                  </a:cubicBezTo>
                  <a:cubicBezTo>
                    <a:pt x="481" y="222"/>
                    <a:pt x="463" y="185"/>
                    <a:pt x="444" y="18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1887538" y="-2012950"/>
              <a:ext cx="179387" cy="187325"/>
            </a:xfrm>
            <a:custGeom>
              <a:rect b="b" l="l" r="r" t="t"/>
              <a:pathLst>
                <a:path extrusionOk="0" h="520" w="500">
                  <a:moveTo>
                    <a:pt x="18" y="242"/>
                  </a:moveTo>
                  <a:lnTo>
                    <a:pt x="18" y="242"/>
                  </a:lnTo>
                  <a:cubicBezTo>
                    <a:pt x="0" y="242"/>
                    <a:pt x="0" y="278"/>
                    <a:pt x="18" y="278"/>
                  </a:cubicBezTo>
                  <a:cubicBezTo>
                    <a:pt x="92" y="278"/>
                    <a:pt x="166" y="278"/>
                    <a:pt x="241" y="260"/>
                  </a:cubicBezTo>
                  <a:lnTo>
                    <a:pt x="241" y="278"/>
                  </a:lnTo>
                  <a:cubicBezTo>
                    <a:pt x="222" y="352"/>
                    <a:pt x="222" y="426"/>
                    <a:pt x="241" y="500"/>
                  </a:cubicBezTo>
                  <a:cubicBezTo>
                    <a:pt x="241" y="519"/>
                    <a:pt x="277" y="519"/>
                    <a:pt x="277" y="500"/>
                  </a:cubicBezTo>
                  <a:cubicBezTo>
                    <a:pt x="277" y="426"/>
                    <a:pt x="259" y="334"/>
                    <a:pt x="277" y="260"/>
                  </a:cubicBezTo>
                  <a:lnTo>
                    <a:pt x="277" y="260"/>
                  </a:lnTo>
                  <a:cubicBezTo>
                    <a:pt x="333" y="242"/>
                    <a:pt x="407" y="242"/>
                    <a:pt x="463" y="242"/>
                  </a:cubicBezTo>
                  <a:cubicBezTo>
                    <a:pt x="499" y="223"/>
                    <a:pt x="481" y="186"/>
                    <a:pt x="463" y="204"/>
                  </a:cubicBezTo>
                  <a:cubicBezTo>
                    <a:pt x="389" y="204"/>
                    <a:pt x="333" y="204"/>
                    <a:pt x="277" y="204"/>
                  </a:cubicBezTo>
                  <a:cubicBezTo>
                    <a:pt x="277" y="148"/>
                    <a:pt x="259" y="74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41" y="223"/>
                  </a:cubicBezTo>
                  <a:cubicBezTo>
                    <a:pt x="166" y="223"/>
                    <a:pt x="92" y="223"/>
                    <a:pt x="18" y="24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1887538" y="-2459038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77"/>
                  </a:moveTo>
                  <a:lnTo>
                    <a:pt x="18" y="277"/>
                  </a:lnTo>
                  <a:cubicBezTo>
                    <a:pt x="92" y="277"/>
                    <a:pt x="166" y="277"/>
                    <a:pt x="241" y="277"/>
                  </a:cubicBezTo>
                  <a:lnTo>
                    <a:pt x="241" y="277"/>
                  </a:lnTo>
                  <a:cubicBezTo>
                    <a:pt x="222" y="370"/>
                    <a:pt x="222" y="445"/>
                    <a:pt x="222" y="519"/>
                  </a:cubicBezTo>
                  <a:cubicBezTo>
                    <a:pt x="222" y="537"/>
                    <a:pt x="277" y="537"/>
                    <a:pt x="259" y="519"/>
                  </a:cubicBezTo>
                  <a:cubicBezTo>
                    <a:pt x="259" y="426"/>
                    <a:pt x="259" y="351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07" y="259"/>
                    <a:pt x="481" y="259"/>
                  </a:cubicBezTo>
                  <a:cubicBezTo>
                    <a:pt x="499" y="259"/>
                    <a:pt x="499" y="203"/>
                    <a:pt x="463" y="222"/>
                  </a:cubicBezTo>
                  <a:cubicBezTo>
                    <a:pt x="407" y="222"/>
                    <a:pt x="333" y="222"/>
                    <a:pt x="277" y="222"/>
                  </a:cubicBezTo>
                  <a:cubicBezTo>
                    <a:pt x="277" y="148"/>
                    <a:pt x="277" y="93"/>
                    <a:pt x="277" y="18"/>
                  </a:cubicBezTo>
                  <a:cubicBezTo>
                    <a:pt x="277" y="0"/>
                    <a:pt x="241" y="0"/>
                    <a:pt x="241" y="18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6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1887538" y="-2913063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1" y="222"/>
                  </a:moveTo>
                  <a:lnTo>
                    <a:pt x="481" y="222"/>
                  </a:lnTo>
                  <a:cubicBezTo>
                    <a:pt x="407" y="222"/>
                    <a:pt x="351" y="222"/>
                    <a:pt x="277" y="222"/>
                  </a:cubicBezTo>
                  <a:cubicBezTo>
                    <a:pt x="277" y="166"/>
                    <a:pt x="277" y="92"/>
                    <a:pt x="277" y="37"/>
                  </a:cubicBezTo>
                  <a:cubicBezTo>
                    <a:pt x="277" y="0"/>
                    <a:pt x="241" y="0"/>
                    <a:pt x="241" y="37"/>
                  </a:cubicBezTo>
                  <a:cubicBezTo>
                    <a:pt x="241" y="92"/>
                    <a:pt x="241" y="166"/>
                    <a:pt x="241" y="240"/>
                  </a:cubicBezTo>
                  <a:cubicBezTo>
                    <a:pt x="166" y="240"/>
                    <a:pt x="111" y="240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92" y="296"/>
                    <a:pt x="166" y="296"/>
                    <a:pt x="241" y="277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41" y="518"/>
                  </a:cubicBezTo>
                  <a:cubicBezTo>
                    <a:pt x="241" y="555"/>
                    <a:pt x="296" y="555"/>
                    <a:pt x="296" y="518"/>
                  </a:cubicBezTo>
                  <a:cubicBezTo>
                    <a:pt x="277" y="444"/>
                    <a:pt x="277" y="370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59"/>
                  </a:cubicBezTo>
                  <a:cubicBezTo>
                    <a:pt x="518" y="240"/>
                    <a:pt x="499" y="203"/>
                    <a:pt x="481" y="22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1166813" y="960438"/>
              <a:ext cx="180975" cy="187325"/>
            </a:xfrm>
            <a:custGeom>
              <a:rect b="b" l="l" r="r" t="t"/>
              <a:pathLst>
                <a:path extrusionOk="0" h="519" w="502">
                  <a:moveTo>
                    <a:pt x="278" y="259"/>
                  </a:moveTo>
                  <a:lnTo>
                    <a:pt x="278" y="259"/>
                  </a:lnTo>
                  <a:cubicBezTo>
                    <a:pt x="334" y="240"/>
                    <a:pt x="408" y="240"/>
                    <a:pt x="464" y="240"/>
                  </a:cubicBezTo>
                  <a:cubicBezTo>
                    <a:pt x="501" y="240"/>
                    <a:pt x="482" y="185"/>
                    <a:pt x="464" y="203"/>
                  </a:cubicBezTo>
                  <a:cubicBezTo>
                    <a:pt x="390" y="203"/>
                    <a:pt x="334" y="203"/>
                    <a:pt x="278" y="203"/>
                  </a:cubicBezTo>
                  <a:cubicBezTo>
                    <a:pt x="278" y="148"/>
                    <a:pt x="260" y="74"/>
                    <a:pt x="278" y="18"/>
                  </a:cubicBezTo>
                  <a:cubicBezTo>
                    <a:pt x="278" y="0"/>
                    <a:pt x="242" y="0"/>
                    <a:pt x="223" y="18"/>
                  </a:cubicBezTo>
                  <a:cubicBezTo>
                    <a:pt x="223" y="74"/>
                    <a:pt x="242" y="148"/>
                    <a:pt x="242" y="222"/>
                  </a:cubicBezTo>
                  <a:cubicBezTo>
                    <a:pt x="168" y="222"/>
                    <a:pt x="93" y="222"/>
                    <a:pt x="19" y="222"/>
                  </a:cubicBezTo>
                  <a:cubicBezTo>
                    <a:pt x="0" y="222"/>
                    <a:pt x="0" y="277"/>
                    <a:pt x="19" y="259"/>
                  </a:cubicBezTo>
                  <a:cubicBezTo>
                    <a:pt x="93" y="259"/>
                    <a:pt x="168" y="277"/>
                    <a:pt x="242" y="259"/>
                  </a:cubicBezTo>
                  <a:cubicBezTo>
                    <a:pt x="223" y="259"/>
                    <a:pt x="223" y="259"/>
                    <a:pt x="223" y="277"/>
                  </a:cubicBezTo>
                  <a:cubicBezTo>
                    <a:pt x="223" y="352"/>
                    <a:pt x="223" y="426"/>
                    <a:pt x="242" y="500"/>
                  </a:cubicBezTo>
                  <a:cubicBezTo>
                    <a:pt x="242" y="518"/>
                    <a:pt x="278" y="518"/>
                    <a:pt x="278" y="500"/>
                  </a:cubicBezTo>
                  <a:cubicBezTo>
                    <a:pt x="260" y="407"/>
                    <a:pt x="260" y="333"/>
                    <a:pt x="278" y="25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1160463" y="539750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37" y="296"/>
                  </a:moveTo>
                  <a:lnTo>
                    <a:pt x="37" y="296"/>
                  </a:lnTo>
                  <a:cubicBezTo>
                    <a:pt x="111" y="296"/>
                    <a:pt x="167" y="296"/>
                    <a:pt x="241" y="278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60" y="518"/>
                  </a:cubicBezTo>
                  <a:cubicBezTo>
                    <a:pt x="260" y="556"/>
                    <a:pt x="296" y="556"/>
                    <a:pt x="296" y="518"/>
                  </a:cubicBezTo>
                  <a:cubicBezTo>
                    <a:pt x="296" y="444"/>
                    <a:pt x="278" y="370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41"/>
                  </a:cubicBezTo>
                  <a:cubicBezTo>
                    <a:pt x="519" y="241"/>
                    <a:pt x="500" y="204"/>
                    <a:pt x="482" y="204"/>
                  </a:cubicBezTo>
                  <a:cubicBezTo>
                    <a:pt x="408" y="222"/>
                    <a:pt x="352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1" y="0"/>
                    <a:pt x="241" y="37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7" y="259"/>
                    <a:pt x="111" y="259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1160463" y="114300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37"/>
                    <a:pt x="278" y="555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59"/>
                  </a:cubicBezTo>
                  <a:cubicBezTo>
                    <a:pt x="519" y="259"/>
                    <a:pt x="500" y="203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60" y="167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1527175" y="960438"/>
              <a:ext cx="180975" cy="187325"/>
            </a:xfrm>
            <a:custGeom>
              <a:rect b="b" l="l" r="r" t="t"/>
              <a:pathLst>
                <a:path extrusionOk="0" h="519" w="501">
                  <a:moveTo>
                    <a:pt x="37" y="296"/>
                  </a:moveTo>
                  <a:lnTo>
                    <a:pt x="37" y="296"/>
                  </a:lnTo>
                  <a:cubicBezTo>
                    <a:pt x="111" y="277"/>
                    <a:pt x="166" y="277"/>
                    <a:pt x="240" y="259"/>
                  </a:cubicBezTo>
                  <a:cubicBezTo>
                    <a:pt x="240" y="277"/>
                    <a:pt x="240" y="277"/>
                    <a:pt x="240" y="277"/>
                  </a:cubicBezTo>
                  <a:cubicBezTo>
                    <a:pt x="240" y="352"/>
                    <a:pt x="240" y="426"/>
                    <a:pt x="259" y="500"/>
                  </a:cubicBezTo>
                  <a:cubicBezTo>
                    <a:pt x="259" y="518"/>
                    <a:pt x="296" y="518"/>
                    <a:pt x="296" y="500"/>
                  </a:cubicBezTo>
                  <a:cubicBezTo>
                    <a:pt x="278" y="407"/>
                    <a:pt x="278" y="333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7" y="240"/>
                    <a:pt x="463" y="222"/>
                  </a:cubicBezTo>
                  <a:cubicBezTo>
                    <a:pt x="500" y="222"/>
                    <a:pt x="481" y="185"/>
                    <a:pt x="463" y="185"/>
                  </a:cubicBezTo>
                  <a:cubicBezTo>
                    <a:pt x="407" y="203"/>
                    <a:pt x="333" y="203"/>
                    <a:pt x="278" y="222"/>
                  </a:cubicBezTo>
                  <a:cubicBezTo>
                    <a:pt x="278" y="148"/>
                    <a:pt x="259" y="92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0" y="166"/>
                    <a:pt x="240" y="222"/>
                  </a:cubicBezTo>
                  <a:cubicBezTo>
                    <a:pt x="166" y="240"/>
                    <a:pt x="111" y="240"/>
                    <a:pt x="37" y="240"/>
                  </a:cubicBezTo>
                  <a:cubicBezTo>
                    <a:pt x="0" y="259"/>
                    <a:pt x="18" y="296"/>
                    <a:pt x="37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1527175" y="539750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463" y="222"/>
                  </a:moveTo>
                  <a:lnTo>
                    <a:pt x="463" y="222"/>
                  </a:lnTo>
                  <a:cubicBezTo>
                    <a:pt x="407" y="222"/>
                    <a:pt x="352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0" y="0"/>
                    <a:pt x="240" y="37"/>
                  </a:cubicBezTo>
                  <a:cubicBezTo>
                    <a:pt x="240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  <a:cubicBezTo>
                    <a:pt x="111" y="278"/>
                    <a:pt x="166" y="278"/>
                    <a:pt x="240" y="278"/>
                  </a:cubicBezTo>
                  <a:lnTo>
                    <a:pt x="240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78" y="537"/>
                    <a:pt x="278" y="518"/>
                  </a:cubicBezTo>
                  <a:cubicBezTo>
                    <a:pt x="259" y="426"/>
                    <a:pt x="278" y="352"/>
                    <a:pt x="278" y="278"/>
                  </a:cubicBezTo>
                  <a:cubicBezTo>
                    <a:pt x="278" y="278"/>
                    <a:pt x="278" y="278"/>
                    <a:pt x="278" y="259"/>
                  </a:cubicBezTo>
                  <a:cubicBezTo>
                    <a:pt x="352" y="259"/>
                    <a:pt x="407" y="259"/>
                    <a:pt x="481" y="259"/>
                  </a:cubicBezTo>
                  <a:cubicBezTo>
                    <a:pt x="500" y="259"/>
                    <a:pt x="500" y="222"/>
                    <a:pt x="463" y="22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1520825" y="114300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78"/>
                  </a:moveTo>
                  <a:lnTo>
                    <a:pt x="19" y="278"/>
                  </a:lnTo>
                  <a:cubicBezTo>
                    <a:pt x="93" y="278"/>
                    <a:pt x="167" y="278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23" y="370"/>
                    <a:pt x="241" y="444"/>
                    <a:pt x="241" y="518"/>
                  </a:cubicBezTo>
                  <a:cubicBezTo>
                    <a:pt x="241" y="555"/>
                    <a:pt x="278" y="555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59"/>
                  </a:cubicBezTo>
                  <a:cubicBezTo>
                    <a:pt x="519" y="241"/>
                    <a:pt x="500" y="203"/>
                    <a:pt x="482" y="203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1887538" y="979488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41"/>
                  </a:moveTo>
                  <a:lnTo>
                    <a:pt x="18" y="241"/>
                  </a:lnTo>
                  <a:cubicBezTo>
                    <a:pt x="0" y="259"/>
                    <a:pt x="0" y="297"/>
                    <a:pt x="18" y="297"/>
                  </a:cubicBezTo>
                  <a:cubicBezTo>
                    <a:pt x="92" y="278"/>
                    <a:pt x="166" y="278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22" y="445"/>
                    <a:pt x="241" y="519"/>
                  </a:cubicBezTo>
                  <a:cubicBezTo>
                    <a:pt x="241" y="537"/>
                    <a:pt x="277" y="537"/>
                    <a:pt x="277" y="519"/>
                  </a:cubicBezTo>
                  <a:cubicBezTo>
                    <a:pt x="277" y="426"/>
                    <a:pt x="259" y="352"/>
                    <a:pt x="277" y="278"/>
                  </a:cubicBezTo>
                  <a:lnTo>
                    <a:pt x="277" y="278"/>
                  </a:lnTo>
                  <a:cubicBezTo>
                    <a:pt x="333" y="259"/>
                    <a:pt x="407" y="259"/>
                    <a:pt x="463" y="241"/>
                  </a:cubicBezTo>
                  <a:cubicBezTo>
                    <a:pt x="499" y="241"/>
                    <a:pt x="481" y="204"/>
                    <a:pt x="463" y="204"/>
                  </a:cubicBezTo>
                  <a:cubicBezTo>
                    <a:pt x="389" y="222"/>
                    <a:pt x="333" y="222"/>
                    <a:pt x="277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1" y="167"/>
                    <a:pt x="241" y="241"/>
                  </a:cubicBezTo>
                  <a:cubicBezTo>
                    <a:pt x="166" y="241"/>
                    <a:pt x="92" y="241"/>
                    <a:pt x="18" y="24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1887538" y="539750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78"/>
                  </a:moveTo>
                  <a:lnTo>
                    <a:pt x="18" y="278"/>
                  </a:lnTo>
                  <a:cubicBezTo>
                    <a:pt x="92" y="278"/>
                    <a:pt x="166" y="278"/>
                    <a:pt x="241" y="259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22" y="352"/>
                    <a:pt x="222" y="426"/>
                    <a:pt x="222" y="518"/>
                  </a:cubicBezTo>
                  <a:cubicBezTo>
                    <a:pt x="222" y="537"/>
                    <a:pt x="277" y="537"/>
                    <a:pt x="259" y="518"/>
                  </a:cubicBezTo>
                  <a:cubicBezTo>
                    <a:pt x="259" y="426"/>
                    <a:pt x="259" y="352"/>
                    <a:pt x="277" y="259"/>
                  </a:cubicBezTo>
                  <a:lnTo>
                    <a:pt x="277" y="259"/>
                  </a:lnTo>
                  <a:cubicBezTo>
                    <a:pt x="351" y="259"/>
                    <a:pt x="407" y="259"/>
                    <a:pt x="481" y="259"/>
                  </a:cubicBezTo>
                  <a:cubicBezTo>
                    <a:pt x="499" y="241"/>
                    <a:pt x="499" y="204"/>
                    <a:pt x="463" y="204"/>
                  </a:cubicBezTo>
                  <a:cubicBezTo>
                    <a:pt x="407" y="222"/>
                    <a:pt x="333" y="204"/>
                    <a:pt x="277" y="222"/>
                  </a:cubicBezTo>
                  <a:cubicBezTo>
                    <a:pt x="277" y="148"/>
                    <a:pt x="277" y="93"/>
                    <a:pt x="277" y="19"/>
                  </a:cubicBezTo>
                  <a:cubicBezTo>
                    <a:pt x="277" y="0"/>
                    <a:pt x="241" y="0"/>
                    <a:pt x="241" y="19"/>
                  </a:cubicBezTo>
                  <a:cubicBezTo>
                    <a:pt x="241" y="93"/>
                    <a:pt x="241" y="148"/>
                    <a:pt x="241" y="222"/>
                  </a:cubicBezTo>
                  <a:cubicBezTo>
                    <a:pt x="166" y="241"/>
                    <a:pt x="92" y="222"/>
                    <a:pt x="18" y="222"/>
                  </a:cubicBezTo>
                  <a:cubicBezTo>
                    <a:pt x="0" y="241"/>
                    <a:pt x="0" y="278"/>
                    <a:pt x="18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1887538" y="87313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1" y="203"/>
                  </a:moveTo>
                  <a:lnTo>
                    <a:pt x="481" y="203"/>
                  </a:lnTo>
                  <a:cubicBezTo>
                    <a:pt x="407" y="222"/>
                    <a:pt x="351" y="222"/>
                    <a:pt x="277" y="222"/>
                  </a:cubicBezTo>
                  <a:cubicBezTo>
                    <a:pt x="277" y="167"/>
                    <a:pt x="277" y="93"/>
                    <a:pt x="277" y="19"/>
                  </a:cubicBezTo>
                  <a:cubicBezTo>
                    <a:pt x="277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6" y="241"/>
                    <a:pt x="111" y="241"/>
                    <a:pt x="37" y="241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92" y="277"/>
                    <a:pt x="166" y="296"/>
                    <a:pt x="241" y="277"/>
                  </a:cubicBezTo>
                  <a:cubicBezTo>
                    <a:pt x="241" y="277"/>
                    <a:pt x="241" y="277"/>
                    <a:pt x="241" y="296"/>
                  </a:cubicBezTo>
                  <a:cubicBezTo>
                    <a:pt x="241" y="370"/>
                    <a:pt x="241" y="444"/>
                    <a:pt x="241" y="518"/>
                  </a:cubicBezTo>
                  <a:cubicBezTo>
                    <a:pt x="241" y="555"/>
                    <a:pt x="296" y="555"/>
                    <a:pt x="296" y="518"/>
                  </a:cubicBezTo>
                  <a:cubicBezTo>
                    <a:pt x="277" y="444"/>
                    <a:pt x="277" y="352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41"/>
                  </a:cubicBezTo>
                  <a:cubicBezTo>
                    <a:pt x="518" y="241"/>
                    <a:pt x="499" y="203"/>
                    <a:pt x="481" y="20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5" name="Google Shape;535;p33"/>
          <p:cNvSpPr txBox="1"/>
          <p:nvPr>
            <p:ph idx="1" type="body"/>
          </p:nvPr>
        </p:nvSpPr>
        <p:spPr>
          <a:xfrm>
            <a:off x="1485900" y="3834793"/>
            <a:ext cx="5372100" cy="1921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6" name="Google Shape;536;p33"/>
          <p:cNvSpPr txBox="1"/>
          <p:nvPr>
            <p:ph type="title"/>
          </p:nvPr>
        </p:nvSpPr>
        <p:spPr>
          <a:xfrm>
            <a:off x="1485900" y="3229351"/>
            <a:ext cx="5372100" cy="599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tra info - groen">
  <p:cSld name="Extra info - groen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4"/>
          <p:cNvSpPr/>
          <p:nvPr/>
        </p:nvSpPr>
        <p:spPr>
          <a:xfrm>
            <a:off x="0" y="0"/>
            <a:ext cx="12192000" cy="51636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4"/>
          <p:cNvSpPr/>
          <p:nvPr>
            <p:ph idx="2" type="pic"/>
          </p:nvPr>
        </p:nvSpPr>
        <p:spPr>
          <a:xfrm>
            <a:off x="0" y="0"/>
            <a:ext cx="12192000" cy="5163671"/>
          </a:xfrm>
          <a:prstGeom prst="rect">
            <a:avLst/>
          </a:prstGeom>
          <a:noFill/>
          <a:ln>
            <a:noFill/>
          </a:ln>
        </p:spPr>
      </p:sp>
      <p:sp>
        <p:nvSpPr>
          <p:cNvPr id="540" name="Google Shape;540;p34"/>
          <p:cNvSpPr/>
          <p:nvPr/>
        </p:nvSpPr>
        <p:spPr>
          <a:xfrm>
            <a:off x="0" y="2902099"/>
            <a:ext cx="8226462" cy="3130476"/>
          </a:xfrm>
          <a:custGeom>
            <a:rect b="b" l="l" r="r" t="t"/>
            <a:pathLst>
              <a:path extrusionOk="0" h="3130476" w="8226462">
                <a:moveTo>
                  <a:pt x="0" y="0"/>
                </a:moveTo>
                <a:lnTo>
                  <a:pt x="6658620" y="0"/>
                </a:lnTo>
                <a:lnTo>
                  <a:pt x="6658620" y="132"/>
                </a:lnTo>
                <a:lnTo>
                  <a:pt x="6661224" y="0"/>
                </a:lnTo>
                <a:cubicBezTo>
                  <a:pt x="7525681" y="0"/>
                  <a:pt x="8226462" y="700781"/>
                  <a:pt x="8226462" y="1565238"/>
                </a:cubicBezTo>
                <a:cubicBezTo>
                  <a:pt x="8226462" y="2429695"/>
                  <a:pt x="7525681" y="3130476"/>
                  <a:pt x="6661224" y="3130476"/>
                </a:cubicBezTo>
                <a:lnTo>
                  <a:pt x="6658620" y="3130345"/>
                </a:lnTo>
                <a:lnTo>
                  <a:pt x="6658620" y="3130476"/>
                </a:lnTo>
                <a:lnTo>
                  <a:pt x="0" y="31304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4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info - groen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2" name="Google Shape;542;p34"/>
          <p:cNvGrpSpPr/>
          <p:nvPr/>
        </p:nvGrpSpPr>
        <p:grpSpPr>
          <a:xfrm>
            <a:off x="113834" y="3028949"/>
            <a:ext cx="831313" cy="3714931"/>
            <a:chOff x="1160463" y="-2913063"/>
            <a:chExt cx="914400" cy="4086226"/>
          </a:xfrm>
        </p:grpSpPr>
        <p:sp>
          <p:nvSpPr>
            <p:cNvPr id="543" name="Google Shape;543;p34"/>
            <p:cNvSpPr/>
            <p:nvPr/>
          </p:nvSpPr>
          <p:spPr>
            <a:xfrm>
              <a:off x="1166813" y="-333375"/>
              <a:ext cx="180975" cy="193675"/>
            </a:xfrm>
            <a:custGeom>
              <a:rect b="b" l="l" r="r" t="t"/>
              <a:pathLst>
                <a:path extrusionOk="0" h="538" w="502">
                  <a:moveTo>
                    <a:pt x="464" y="222"/>
                  </a:moveTo>
                  <a:lnTo>
                    <a:pt x="464" y="222"/>
                  </a:lnTo>
                  <a:cubicBezTo>
                    <a:pt x="390" y="222"/>
                    <a:pt x="334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2" y="0"/>
                    <a:pt x="242" y="37"/>
                  </a:cubicBezTo>
                  <a:cubicBezTo>
                    <a:pt x="242" y="93"/>
                    <a:pt x="242" y="167"/>
                    <a:pt x="242" y="222"/>
                  </a:cubicBezTo>
                  <a:cubicBezTo>
                    <a:pt x="168" y="241"/>
                    <a:pt x="93" y="241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8" y="278"/>
                    <a:pt x="223" y="278"/>
                  </a:cubicBezTo>
                  <a:lnTo>
                    <a:pt x="223" y="278"/>
                  </a:lnTo>
                  <a:cubicBezTo>
                    <a:pt x="223" y="352"/>
                    <a:pt x="223" y="426"/>
                    <a:pt x="223" y="500"/>
                  </a:cubicBezTo>
                  <a:cubicBezTo>
                    <a:pt x="223" y="537"/>
                    <a:pt x="260" y="537"/>
                    <a:pt x="260" y="500"/>
                  </a:cubicBezTo>
                  <a:cubicBezTo>
                    <a:pt x="260" y="426"/>
                    <a:pt x="260" y="352"/>
                    <a:pt x="278" y="278"/>
                  </a:cubicBezTo>
                  <a:cubicBezTo>
                    <a:pt x="278" y="278"/>
                    <a:pt x="278" y="278"/>
                    <a:pt x="278" y="259"/>
                  </a:cubicBezTo>
                  <a:cubicBezTo>
                    <a:pt x="334" y="259"/>
                    <a:pt x="408" y="259"/>
                    <a:pt x="464" y="259"/>
                  </a:cubicBezTo>
                  <a:cubicBezTo>
                    <a:pt x="501" y="259"/>
                    <a:pt x="482" y="222"/>
                    <a:pt x="464" y="22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1166813" y="-746125"/>
              <a:ext cx="174625" cy="193675"/>
            </a:xfrm>
            <a:custGeom>
              <a:rect b="b" l="l" r="r" t="t"/>
              <a:pathLst>
                <a:path extrusionOk="0" h="538" w="483">
                  <a:moveTo>
                    <a:pt x="223" y="259"/>
                  </a:moveTo>
                  <a:lnTo>
                    <a:pt x="223" y="259"/>
                  </a:lnTo>
                  <a:cubicBezTo>
                    <a:pt x="223" y="278"/>
                    <a:pt x="223" y="278"/>
                    <a:pt x="223" y="278"/>
                  </a:cubicBezTo>
                  <a:cubicBezTo>
                    <a:pt x="223" y="352"/>
                    <a:pt x="223" y="426"/>
                    <a:pt x="223" y="500"/>
                  </a:cubicBezTo>
                  <a:cubicBezTo>
                    <a:pt x="223" y="537"/>
                    <a:pt x="278" y="537"/>
                    <a:pt x="278" y="500"/>
                  </a:cubicBezTo>
                  <a:cubicBezTo>
                    <a:pt x="260" y="426"/>
                    <a:pt x="260" y="352"/>
                    <a:pt x="260" y="259"/>
                  </a:cubicBezTo>
                  <a:lnTo>
                    <a:pt x="260" y="259"/>
                  </a:lnTo>
                  <a:cubicBezTo>
                    <a:pt x="334" y="259"/>
                    <a:pt x="408" y="259"/>
                    <a:pt x="464" y="241"/>
                  </a:cubicBezTo>
                  <a:cubicBezTo>
                    <a:pt x="482" y="241"/>
                    <a:pt x="482" y="204"/>
                    <a:pt x="445" y="204"/>
                  </a:cubicBezTo>
                  <a:cubicBezTo>
                    <a:pt x="390" y="222"/>
                    <a:pt x="334" y="204"/>
                    <a:pt x="278" y="222"/>
                  </a:cubicBezTo>
                  <a:cubicBezTo>
                    <a:pt x="278" y="148"/>
                    <a:pt x="260" y="92"/>
                    <a:pt x="260" y="18"/>
                  </a:cubicBezTo>
                  <a:cubicBezTo>
                    <a:pt x="260" y="0"/>
                    <a:pt x="223" y="0"/>
                    <a:pt x="223" y="18"/>
                  </a:cubicBezTo>
                  <a:cubicBezTo>
                    <a:pt x="223" y="92"/>
                    <a:pt x="223" y="148"/>
                    <a:pt x="223" y="222"/>
                  </a:cubicBezTo>
                  <a:cubicBezTo>
                    <a:pt x="168" y="241"/>
                    <a:pt x="93" y="222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  <a:cubicBezTo>
                    <a:pt x="93" y="278"/>
                    <a:pt x="149" y="278"/>
                    <a:pt x="223" y="25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1160463" y="-1193800"/>
              <a:ext cx="187325" cy="206375"/>
            </a:xfrm>
            <a:custGeom>
              <a:rect b="b" l="l" r="r" t="t"/>
              <a:pathLst>
                <a:path extrusionOk="0" h="575" w="520">
                  <a:moveTo>
                    <a:pt x="241" y="296"/>
                  </a:moveTo>
                  <a:lnTo>
                    <a:pt x="241" y="296"/>
                  </a:lnTo>
                  <a:lnTo>
                    <a:pt x="241" y="296"/>
                  </a:lnTo>
                  <a:cubicBezTo>
                    <a:pt x="222" y="389"/>
                    <a:pt x="241" y="463"/>
                    <a:pt x="241" y="537"/>
                  </a:cubicBezTo>
                  <a:cubicBezTo>
                    <a:pt x="241" y="574"/>
                    <a:pt x="278" y="556"/>
                    <a:pt x="278" y="537"/>
                  </a:cubicBezTo>
                  <a:cubicBezTo>
                    <a:pt x="278" y="445"/>
                    <a:pt x="278" y="371"/>
                    <a:pt x="278" y="278"/>
                  </a:cubicBezTo>
                  <a:lnTo>
                    <a:pt x="278" y="278"/>
                  </a:lnTo>
                  <a:cubicBezTo>
                    <a:pt x="352" y="278"/>
                    <a:pt x="408" y="278"/>
                    <a:pt x="482" y="260"/>
                  </a:cubicBezTo>
                  <a:cubicBezTo>
                    <a:pt x="519" y="260"/>
                    <a:pt x="500" y="222"/>
                    <a:pt x="463" y="222"/>
                  </a:cubicBezTo>
                  <a:cubicBezTo>
                    <a:pt x="408" y="241"/>
                    <a:pt x="352" y="222"/>
                    <a:pt x="278" y="241"/>
                  </a:cubicBezTo>
                  <a:cubicBezTo>
                    <a:pt x="278" y="167"/>
                    <a:pt x="278" y="112"/>
                    <a:pt x="278" y="38"/>
                  </a:cubicBezTo>
                  <a:cubicBezTo>
                    <a:pt x="278" y="0"/>
                    <a:pt x="222" y="19"/>
                    <a:pt x="222" y="38"/>
                  </a:cubicBezTo>
                  <a:cubicBezTo>
                    <a:pt x="222" y="112"/>
                    <a:pt x="241" y="186"/>
                    <a:pt x="241" y="241"/>
                  </a:cubicBezTo>
                  <a:cubicBezTo>
                    <a:pt x="167" y="260"/>
                    <a:pt x="93" y="260"/>
                    <a:pt x="18" y="260"/>
                  </a:cubicBezTo>
                  <a:cubicBezTo>
                    <a:pt x="0" y="260"/>
                    <a:pt x="0" y="315"/>
                    <a:pt x="18" y="315"/>
                  </a:cubicBezTo>
                  <a:cubicBezTo>
                    <a:pt x="93" y="296"/>
                    <a:pt x="167" y="296"/>
                    <a:pt x="241" y="2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1160463" y="-1606550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2" y="223"/>
                  </a:moveTo>
                  <a:lnTo>
                    <a:pt x="482" y="223"/>
                  </a:lnTo>
                  <a:cubicBezTo>
                    <a:pt x="408" y="223"/>
                    <a:pt x="352" y="223"/>
                    <a:pt x="278" y="223"/>
                  </a:cubicBezTo>
                  <a:cubicBezTo>
                    <a:pt x="296" y="167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7" y="241"/>
                    <a:pt x="93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22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78"/>
                    <a:pt x="482" y="259"/>
                  </a:cubicBezTo>
                  <a:cubicBezTo>
                    <a:pt x="519" y="259"/>
                    <a:pt x="500" y="223"/>
                    <a:pt x="482" y="22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1166813" y="-2039938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34" y="260"/>
                    <a:pt x="408" y="260"/>
                    <a:pt x="464" y="241"/>
                  </a:cubicBezTo>
                  <a:cubicBezTo>
                    <a:pt x="501" y="241"/>
                    <a:pt x="482" y="204"/>
                    <a:pt x="464" y="204"/>
                  </a:cubicBezTo>
                  <a:cubicBezTo>
                    <a:pt x="390" y="222"/>
                    <a:pt x="334" y="204"/>
                    <a:pt x="278" y="222"/>
                  </a:cubicBezTo>
                  <a:cubicBezTo>
                    <a:pt x="278" y="148"/>
                    <a:pt x="260" y="93"/>
                    <a:pt x="278" y="19"/>
                  </a:cubicBezTo>
                  <a:cubicBezTo>
                    <a:pt x="278" y="0"/>
                    <a:pt x="242" y="0"/>
                    <a:pt x="223" y="19"/>
                  </a:cubicBezTo>
                  <a:cubicBezTo>
                    <a:pt x="223" y="93"/>
                    <a:pt x="242" y="148"/>
                    <a:pt x="242" y="222"/>
                  </a:cubicBezTo>
                  <a:cubicBezTo>
                    <a:pt x="168" y="241"/>
                    <a:pt x="93" y="222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  <a:cubicBezTo>
                    <a:pt x="93" y="278"/>
                    <a:pt x="168" y="278"/>
                    <a:pt x="242" y="260"/>
                  </a:cubicBezTo>
                  <a:cubicBezTo>
                    <a:pt x="223" y="278"/>
                    <a:pt x="223" y="278"/>
                    <a:pt x="223" y="278"/>
                  </a:cubicBezTo>
                  <a:cubicBezTo>
                    <a:pt x="223" y="352"/>
                    <a:pt x="223" y="426"/>
                    <a:pt x="242" y="500"/>
                  </a:cubicBezTo>
                  <a:cubicBezTo>
                    <a:pt x="242" y="519"/>
                    <a:pt x="278" y="519"/>
                    <a:pt x="278" y="500"/>
                  </a:cubicBezTo>
                  <a:cubicBezTo>
                    <a:pt x="260" y="426"/>
                    <a:pt x="260" y="352"/>
                    <a:pt x="278" y="26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1160463" y="-2459038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315"/>
                  </a:moveTo>
                  <a:lnTo>
                    <a:pt x="37" y="315"/>
                  </a:lnTo>
                  <a:cubicBezTo>
                    <a:pt x="111" y="296"/>
                    <a:pt x="167" y="296"/>
                    <a:pt x="241" y="296"/>
                  </a:cubicBezTo>
                  <a:lnTo>
                    <a:pt x="241" y="296"/>
                  </a:lnTo>
                  <a:cubicBezTo>
                    <a:pt x="241" y="370"/>
                    <a:pt x="241" y="445"/>
                    <a:pt x="260" y="537"/>
                  </a:cubicBezTo>
                  <a:cubicBezTo>
                    <a:pt x="260" y="555"/>
                    <a:pt x="296" y="555"/>
                    <a:pt x="296" y="537"/>
                  </a:cubicBezTo>
                  <a:cubicBezTo>
                    <a:pt x="296" y="445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41"/>
                    <a:pt x="500" y="203"/>
                    <a:pt x="482" y="222"/>
                  </a:cubicBezTo>
                  <a:cubicBezTo>
                    <a:pt x="408" y="222"/>
                    <a:pt x="352" y="222"/>
                    <a:pt x="278" y="241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1" y="18"/>
                    <a:pt x="241" y="37"/>
                  </a:cubicBezTo>
                  <a:cubicBezTo>
                    <a:pt x="241" y="111"/>
                    <a:pt x="241" y="167"/>
                    <a:pt x="241" y="241"/>
                  </a:cubicBezTo>
                  <a:cubicBezTo>
                    <a:pt x="167" y="259"/>
                    <a:pt x="111" y="259"/>
                    <a:pt x="37" y="259"/>
                  </a:cubicBezTo>
                  <a:cubicBezTo>
                    <a:pt x="0" y="259"/>
                    <a:pt x="0" y="315"/>
                    <a:pt x="37" y="31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1160463" y="-2886075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296"/>
                  </a:moveTo>
                  <a:lnTo>
                    <a:pt x="37" y="296"/>
                  </a:lnTo>
                  <a:cubicBezTo>
                    <a:pt x="111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41" y="444"/>
                    <a:pt x="241" y="518"/>
                  </a:cubicBezTo>
                  <a:cubicBezTo>
                    <a:pt x="241" y="555"/>
                    <a:pt x="278" y="555"/>
                    <a:pt x="278" y="518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59"/>
                    <a:pt x="500" y="222"/>
                    <a:pt x="482" y="222"/>
                  </a:cubicBezTo>
                  <a:cubicBezTo>
                    <a:pt x="408" y="241"/>
                    <a:pt x="352" y="222"/>
                    <a:pt x="296" y="222"/>
                  </a:cubicBezTo>
                  <a:cubicBezTo>
                    <a:pt x="296" y="166"/>
                    <a:pt x="278" y="92"/>
                    <a:pt x="296" y="37"/>
                  </a:cubicBezTo>
                  <a:cubicBezTo>
                    <a:pt x="296" y="0"/>
                    <a:pt x="241" y="0"/>
                    <a:pt x="241" y="37"/>
                  </a:cubicBezTo>
                  <a:cubicBezTo>
                    <a:pt x="241" y="92"/>
                    <a:pt x="260" y="166"/>
                    <a:pt x="241" y="241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96"/>
                    <a:pt x="37" y="2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1520825" y="-333375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2" y="204"/>
                  </a:moveTo>
                  <a:lnTo>
                    <a:pt x="482" y="204"/>
                  </a:lnTo>
                  <a:cubicBezTo>
                    <a:pt x="426" y="222"/>
                    <a:pt x="352" y="204"/>
                    <a:pt x="297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23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111" y="296"/>
                    <a:pt x="167" y="296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41" y="370"/>
                    <a:pt x="259" y="444"/>
                    <a:pt x="259" y="518"/>
                  </a:cubicBezTo>
                  <a:cubicBezTo>
                    <a:pt x="259" y="556"/>
                    <a:pt x="297" y="556"/>
                    <a:pt x="297" y="518"/>
                  </a:cubicBezTo>
                  <a:cubicBezTo>
                    <a:pt x="297" y="444"/>
                    <a:pt x="278" y="352"/>
                    <a:pt x="297" y="278"/>
                  </a:cubicBezTo>
                  <a:cubicBezTo>
                    <a:pt x="297" y="278"/>
                    <a:pt x="297" y="278"/>
                    <a:pt x="297" y="259"/>
                  </a:cubicBez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185"/>
                    <a:pt x="482" y="20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1520825" y="-779463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41" y="518"/>
                  </a:cubicBezTo>
                  <a:cubicBezTo>
                    <a:pt x="259" y="555"/>
                    <a:pt x="297" y="555"/>
                    <a:pt x="297" y="518"/>
                  </a:cubicBezTo>
                  <a:cubicBezTo>
                    <a:pt x="278" y="444"/>
                    <a:pt x="278" y="351"/>
                    <a:pt x="278" y="277"/>
                  </a:cubicBezTo>
                  <a:lnTo>
                    <a:pt x="278" y="277"/>
                  </a:lnTo>
                  <a:cubicBezTo>
                    <a:pt x="352" y="259"/>
                    <a:pt x="426" y="259"/>
                    <a:pt x="482" y="240"/>
                  </a:cubicBezTo>
                  <a:cubicBezTo>
                    <a:pt x="519" y="240"/>
                    <a:pt x="500" y="203"/>
                    <a:pt x="482" y="203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66"/>
                    <a:pt x="278" y="92"/>
                    <a:pt x="278" y="18"/>
                  </a:cubicBezTo>
                  <a:cubicBezTo>
                    <a:pt x="278" y="0"/>
                    <a:pt x="223" y="0"/>
                    <a:pt x="223" y="18"/>
                  </a:cubicBezTo>
                  <a:cubicBezTo>
                    <a:pt x="223" y="92"/>
                    <a:pt x="241" y="166"/>
                    <a:pt x="241" y="240"/>
                  </a:cubicBezTo>
                  <a:cubicBezTo>
                    <a:pt x="167" y="240"/>
                    <a:pt x="93" y="240"/>
                    <a:pt x="19" y="259"/>
                  </a:cubicBezTo>
                  <a:cubicBezTo>
                    <a:pt x="0" y="259"/>
                    <a:pt x="0" y="296"/>
                    <a:pt x="19" y="2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1520825" y="-1212850"/>
              <a:ext cx="187325" cy="193675"/>
            </a:xfrm>
            <a:custGeom>
              <a:rect b="b" l="l" r="r" t="t"/>
              <a:pathLst>
                <a:path extrusionOk="0" h="539" w="520">
                  <a:moveTo>
                    <a:pt x="482" y="186"/>
                  </a:moveTo>
                  <a:lnTo>
                    <a:pt x="482" y="186"/>
                  </a:lnTo>
                  <a:cubicBezTo>
                    <a:pt x="407" y="204"/>
                    <a:pt x="352" y="204"/>
                    <a:pt x="297" y="223"/>
                  </a:cubicBezTo>
                  <a:cubicBezTo>
                    <a:pt x="278" y="149"/>
                    <a:pt x="278" y="94"/>
                    <a:pt x="278" y="19"/>
                  </a:cubicBezTo>
                  <a:cubicBezTo>
                    <a:pt x="278" y="0"/>
                    <a:pt x="223" y="0"/>
                    <a:pt x="223" y="19"/>
                  </a:cubicBezTo>
                  <a:cubicBezTo>
                    <a:pt x="241" y="94"/>
                    <a:pt x="241" y="168"/>
                    <a:pt x="241" y="223"/>
                  </a:cubicBezTo>
                  <a:cubicBezTo>
                    <a:pt x="185" y="242"/>
                    <a:pt x="111" y="242"/>
                    <a:pt x="37" y="260"/>
                  </a:cubicBezTo>
                  <a:cubicBezTo>
                    <a:pt x="0" y="260"/>
                    <a:pt x="19" y="297"/>
                    <a:pt x="37" y="297"/>
                  </a:cubicBezTo>
                  <a:cubicBezTo>
                    <a:pt x="111" y="297"/>
                    <a:pt x="185" y="297"/>
                    <a:pt x="241" y="278"/>
                  </a:cubicBezTo>
                  <a:lnTo>
                    <a:pt x="241" y="278"/>
                  </a:lnTo>
                  <a:cubicBezTo>
                    <a:pt x="241" y="371"/>
                    <a:pt x="259" y="445"/>
                    <a:pt x="259" y="519"/>
                  </a:cubicBezTo>
                  <a:cubicBezTo>
                    <a:pt x="278" y="538"/>
                    <a:pt x="315" y="538"/>
                    <a:pt x="315" y="519"/>
                  </a:cubicBezTo>
                  <a:cubicBezTo>
                    <a:pt x="297" y="427"/>
                    <a:pt x="297" y="352"/>
                    <a:pt x="297" y="260"/>
                  </a:cubicBezTo>
                  <a:lnTo>
                    <a:pt x="297" y="260"/>
                  </a:lnTo>
                  <a:cubicBezTo>
                    <a:pt x="352" y="260"/>
                    <a:pt x="426" y="242"/>
                    <a:pt x="500" y="242"/>
                  </a:cubicBezTo>
                  <a:cubicBezTo>
                    <a:pt x="519" y="223"/>
                    <a:pt x="500" y="186"/>
                    <a:pt x="482" y="18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1527175" y="-1625600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92" y="259"/>
                    <a:pt x="166" y="278"/>
                    <a:pt x="240" y="259"/>
                  </a:cubicBezTo>
                  <a:cubicBezTo>
                    <a:pt x="240" y="278"/>
                    <a:pt x="240" y="278"/>
                    <a:pt x="222" y="278"/>
                  </a:cubicBez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33" y="259"/>
                    <a:pt x="407" y="259"/>
                    <a:pt x="463" y="259"/>
                  </a:cubicBezTo>
                  <a:cubicBezTo>
                    <a:pt x="500" y="240"/>
                    <a:pt x="481" y="204"/>
                    <a:pt x="463" y="204"/>
                  </a:cubicBezTo>
                  <a:cubicBezTo>
                    <a:pt x="407" y="222"/>
                    <a:pt x="333" y="222"/>
                    <a:pt x="278" y="222"/>
                  </a:cubicBezTo>
                  <a:cubicBezTo>
                    <a:pt x="278" y="148"/>
                    <a:pt x="278" y="92"/>
                    <a:pt x="278" y="18"/>
                  </a:cubicBezTo>
                  <a:cubicBezTo>
                    <a:pt x="278" y="0"/>
                    <a:pt x="240" y="0"/>
                    <a:pt x="240" y="18"/>
                  </a:cubicBezTo>
                  <a:cubicBezTo>
                    <a:pt x="240" y="92"/>
                    <a:pt x="240" y="166"/>
                    <a:pt x="240" y="222"/>
                  </a:cubicBezTo>
                  <a:cubicBezTo>
                    <a:pt x="166" y="240"/>
                    <a:pt x="92" y="222"/>
                    <a:pt x="37" y="222"/>
                  </a:cubicBezTo>
                  <a:cubicBezTo>
                    <a:pt x="0" y="222"/>
                    <a:pt x="0" y="278"/>
                    <a:pt x="37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1527175" y="-2039938"/>
              <a:ext cx="180975" cy="193675"/>
            </a:xfrm>
            <a:custGeom>
              <a:rect b="b" l="l" r="r" t="t"/>
              <a:pathLst>
                <a:path extrusionOk="0" h="539" w="501">
                  <a:moveTo>
                    <a:pt x="37" y="297"/>
                  </a:moveTo>
                  <a:lnTo>
                    <a:pt x="37" y="297"/>
                  </a:lnTo>
                  <a:cubicBezTo>
                    <a:pt x="111" y="278"/>
                    <a:pt x="166" y="278"/>
                    <a:pt x="240" y="278"/>
                  </a:cubicBezTo>
                  <a:lnTo>
                    <a:pt x="240" y="278"/>
                  </a:lnTo>
                  <a:cubicBezTo>
                    <a:pt x="240" y="352"/>
                    <a:pt x="240" y="426"/>
                    <a:pt x="259" y="500"/>
                  </a:cubicBezTo>
                  <a:cubicBezTo>
                    <a:pt x="259" y="538"/>
                    <a:pt x="296" y="538"/>
                    <a:pt x="296" y="500"/>
                  </a:cubicBezTo>
                  <a:cubicBezTo>
                    <a:pt x="278" y="426"/>
                    <a:pt x="278" y="352"/>
                    <a:pt x="278" y="260"/>
                  </a:cubicBezTo>
                  <a:lnTo>
                    <a:pt x="278" y="260"/>
                  </a:lnTo>
                  <a:cubicBezTo>
                    <a:pt x="352" y="260"/>
                    <a:pt x="407" y="241"/>
                    <a:pt x="463" y="241"/>
                  </a:cubicBezTo>
                  <a:cubicBezTo>
                    <a:pt x="500" y="222"/>
                    <a:pt x="481" y="186"/>
                    <a:pt x="463" y="204"/>
                  </a:cubicBezTo>
                  <a:cubicBezTo>
                    <a:pt x="407" y="204"/>
                    <a:pt x="333" y="204"/>
                    <a:pt x="278" y="222"/>
                  </a:cubicBezTo>
                  <a:cubicBezTo>
                    <a:pt x="278" y="148"/>
                    <a:pt x="259" y="93"/>
                    <a:pt x="259" y="38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18" y="297"/>
                    <a:pt x="37" y="29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1527175" y="-2452688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463" y="204"/>
                  </a:moveTo>
                  <a:lnTo>
                    <a:pt x="463" y="204"/>
                  </a:lnTo>
                  <a:cubicBezTo>
                    <a:pt x="407" y="223"/>
                    <a:pt x="352" y="204"/>
                    <a:pt x="278" y="204"/>
                  </a:cubicBezTo>
                  <a:cubicBezTo>
                    <a:pt x="278" y="149"/>
                    <a:pt x="278" y="75"/>
                    <a:pt x="278" y="19"/>
                  </a:cubicBezTo>
                  <a:cubicBezTo>
                    <a:pt x="278" y="0"/>
                    <a:pt x="240" y="0"/>
                    <a:pt x="240" y="19"/>
                  </a:cubicBezTo>
                  <a:cubicBezTo>
                    <a:pt x="240" y="75"/>
                    <a:pt x="240" y="149"/>
                    <a:pt x="240" y="223"/>
                  </a:cubicBezTo>
                  <a:cubicBezTo>
                    <a:pt x="166" y="223"/>
                    <a:pt x="111" y="223"/>
                    <a:pt x="37" y="223"/>
                  </a:cubicBezTo>
                  <a:cubicBezTo>
                    <a:pt x="0" y="223"/>
                    <a:pt x="0" y="259"/>
                    <a:pt x="37" y="259"/>
                  </a:cubicBezTo>
                  <a:cubicBezTo>
                    <a:pt x="111" y="259"/>
                    <a:pt x="166" y="259"/>
                    <a:pt x="240" y="259"/>
                  </a:cubicBezTo>
                  <a:cubicBezTo>
                    <a:pt x="240" y="259"/>
                    <a:pt x="240" y="259"/>
                    <a:pt x="240" y="278"/>
                  </a:cubicBezTo>
                  <a:cubicBezTo>
                    <a:pt x="222" y="352"/>
                    <a:pt x="222" y="427"/>
                    <a:pt x="222" y="501"/>
                  </a:cubicBezTo>
                  <a:cubicBezTo>
                    <a:pt x="222" y="519"/>
                    <a:pt x="278" y="519"/>
                    <a:pt x="278" y="501"/>
                  </a:cubicBezTo>
                  <a:cubicBezTo>
                    <a:pt x="259" y="408"/>
                    <a:pt x="278" y="333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41"/>
                  </a:cubicBezTo>
                  <a:cubicBezTo>
                    <a:pt x="500" y="241"/>
                    <a:pt x="500" y="204"/>
                    <a:pt x="463" y="20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1520825" y="-2886075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96"/>
                  </a:moveTo>
                  <a:lnTo>
                    <a:pt x="19" y="296"/>
                  </a:ln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3" y="370"/>
                    <a:pt x="241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59"/>
                    <a:pt x="500" y="222"/>
                    <a:pt x="482" y="222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66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1887538" y="-293688"/>
              <a:ext cx="179387" cy="187325"/>
            </a:xfrm>
            <a:custGeom>
              <a:rect b="b" l="l" r="r" t="t"/>
              <a:pathLst>
                <a:path extrusionOk="0" h="520" w="500">
                  <a:moveTo>
                    <a:pt x="463" y="204"/>
                  </a:moveTo>
                  <a:lnTo>
                    <a:pt x="463" y="204"/>
                  </a:lnTo>
                  <a:cubicBezTo>
                    <a:pt x="389" y="204"/>
                    <a:pt x="333" y="204"/>
                    <a:pt x="277" y="204"/>
                  </a:cubicBezTo>
                  <a:cubicBezTo>
                    <a:pt x="277" y="148"/>
                    <a:pt x="259" y="74"/>
                    <a:pt x="277" y="19"/>
                  </a:cubicBezTo>
                  <a:cubicBezTo>
                    <a:pt x="277" y="0"/>
                    <a:pt x="222" y="0"/>
                    <a:pt x="222" y="19"/>
                  </a:cubicBezTo>
                  <a:cubicBezTo>
                    <a:pt x="222" y="74"/>
                    <a:pt x="241" y="148"/>
                    <a:pt x="241" y="222"/>
                  </a:cubicBezTo>
                  <a:cubicBezTo>
                    <a:pt x="166" y="222"/>
                    <a:pt x="92" y="222"/>
                    <a:pt x="18" y="222"/>
                  </a:cubicBezTo>
                  <a:cubicBezTo>
                    <a:pt x="0" y="222"/>
                    <a:pt x="0" y="278"/>
                    <a:pt x="18" y="259"/>
                  </a:cubicBezTo>
                  <a:cubicBezTo>
                    <a:pt x="92" y="259"/>
                    <a:pt x="166" y="278"/>
                    <a:pt x="222" y="259"/>
                  </a:cubicBezTo>
                  <a:cubicBezTo>
                    <a:pt x="222" y="259"/>
                    <a:pt x="222" y="259"/>
                    <a:pt x="222" y="278"/>
                  </a:cubicBez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77" y="519"/>
                    <a:pt x="277" y="500"/>
                  </a:cubicBezTo>
                  <a:cubicBezTo>
                    <a:pt x="259" y="407"/>
                    <a:pt x="259" y="333"/>
                    <a:pt x="277" y="259"/>
                  </a:cubicBezTo>
                  <a:lnTo>
                    <a:pt x="277" y="259"/>
                  </a:lnTo>
                  <a:cubicBezTo>
                    <a:pt x="333" y="241"/>
                    <a:pt x="407" y="241"/>
                    <a:pt x="463" y="241"/>
                  </a:cubicBezTo>
                  <a:cubicBezTo>
                    <a:pt x="499" y="241"/>
                    <a:pt x="481" y="185"/>
                    <a:pt x="463" y="20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1887538" y="-725488"/>
              <a:ext cx="187325" cy="206375"/>
            </a:xfrm>
            <a:custGeom>
              <a:rect b="b" l="l" r="r" t="t"/>
              <a:pathLst>
                <a:path extrusionOk="0" h="574" w="519">
                  <a:moveTo>
                    <a:pt x="463" y="203"/>
                  </a:moveTo>
                  <a:lnTo>
                    <a:pt x="463" y="203"/>
                  </a:lnTo>
                  <a:cubicBezTo>
                    <a:pt x="407" y="222"/>
                    <a:pt x="351" y="222"/>
                    <a:pt x="277" y="240"/>
                  </a:cubicBezTo>
                  <a:cubicBezTo>
                    <a:pt x="277" y="166"/>
                    <a:pt x="259" y="92"/>
                    <a:pt x="259" y="36"/>
                  </a:cubicBezTo>
                  <a:cubicBezTo>
                    <a:pt x="259" y="0"/>
                    <a:pt x="203" y="0"/>
                    <a:pt x="222" y="36"/>
                  </a:cubicBezTo>
                  <a:cubicBezTo>
                    <a:pt x="222" y="111"/>
                    <a:pt x="241" y="166"/>
                    <a:pt x="241" y="240"/>
                  </a:cubicBezTo>
                  <a:cubicBezTo>
                    <a:pt x="166" y="259"/>
                    <a:pt x="92" y="259"/>
                    <a:pt x="18" y="277"/>
                  </a:cubicBezTo>
                  <a:cubicBezTo>
                    <a:pt x="0" y="277"/>
                    <a:pt x="0" y="333"/>
                    <a:pt x="18" y="314"/>
                  </a:cubicBezTo>
                  <a:cubicBezTo>
                    <a:pt x="92" y="314"/>
                    <a:pt x="166" y="314"/>
                    <a:pt x="241" y="296"/>
                  </a:cubicBezTo>
                  <a:lnTo>
                    <a:pt x="241" y="296"/>
                  </a:lnTo>
                  <a:cubicBezTo>
                    <a:pt x="241" y="388"/>
                    <a:pt x="259" y="463"/>
                    <a:pt x="259" y="537"/>
                  </a:cubicBezTo>
                  <a:cubicBezTo>
                    <a:pt x="259" y="573"/>
                    <a:pt x="315" y="555"/>
                    <a:pt x="296" y="537"/>
                  </a:cubicBezTo>
                  <a:cubicBezTo>
                    <a:pt x="296" y="444"/>
                    <a:pt x="277" y="370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40"/>
                  </a:cubicBezTo>
                  <a:cubicBezTo>
                    <a:pt x="518" y="240"/>
                    <a:pt x="499" y="203"/>
                    <a:pt x="463" y="20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1887538" y="-1139825"/>
              <a:ext cx="179387" cy="200025"/>
            </a:xfrm>
            <a:custGeom>
              <a:rect b="b" l="l" r="r" t="t"/>
              <a:pathLst>
                <a:path extrusionOk="0" h="557" w="500">
                  <a:moveTo>
                    <a:pt x="277" y="278"/>
                  </a:moveTo>
                  <a:lnTo>
                    <a:pt x="277" y="278"/>
                  </a:lnTo>
                  <a:cubicBezTo>
                    <a:pt x="351" y="278"/>
                    <a:pt x="407" y="278"/>
                    <a:pt x="481" y="260"/>
                  </a:cubicBezTo>
                  <a:cubicBezTo>
                    <a:pt x="499" y="260"/>
                    <a:pt x="499" y="223"/>
                    <a:pt x="463" y="223"/>
                  </a:cubicBezTo>
                  <a:cubicBezTo>
                    <a:pt x="407" y="241"/>
                    <a:pt x="351" y="223"/>
                    <a:pt x="277" y="241"/>
                  </a:cubicBezTo>
                  <a:cubicBezTo>
                    <a:pt x="277" y="167"/>
                    <a:pt x="277" y="93"/>
                    <a:pt x="277" y="38"/>
                  </a:cubicBezTo>
                  <a:cubicBezTo>
                    <a:pt x="277" y="0"/>
                    <a:pt x="241" y="0"/>
                    <a:pt x="241" y="38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6" y="241"/>
                    <a:pt x="92" y="241"/>
                    <a:pt x="18" y="241"/>
                  </a:cubicBezTo>
                  <a:cubicBezTo>
                    <a:pt x="0" y="241"/>
                    <a:pt x="0" y="297"/>
                    <a:pt x="18" y="297"/>
                  </a:cubicBezTo>
                  <a:cubicBezTo>
                    <a:pt x="92" y="278"/>
                    <a:pt x="166" y="297"/>
                    <a:pt x="241" y="278"/>
                  </a:cubicBezTo>
                  <a:lnTo>
                    <a:pt x="241" y="297"/>
                  </a:lnTo>
                  <a:cubicBezTo>
                    <a:pt x="222" y="371"/>
                    <a:pt x="222" y="445"/>
                    <a:pt x="241" y="519"/>
                  </a:cubicBezTo>
                  <a:cubicBezTo>
                    <a:pt x="241" y="556"/>
                    <a:pt x="277" y="556"/>
                    <a:pt x="277" y="519"/>
                  </a:cubicBezTo>
                  <a:cubicBezTo>
                    <a:pt x="277" y="445"/>
                    <a:pt x="277" y="371"/>
                    <a:pt x="277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1887538" y="-157321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185"/>
                  </a:moveTo>
                  <a:lnTo>
                    <a:pt x="444" y="185"/>
                  </a:lnTo>
                  <a:cubicBezTo>
                    <a:pt x="389" y="204"/>
                    <a:pt x="315" y="204"/>
                    <a:pt x="259" y="222"/>
                  </a:cubicBezTo>
                  <a:cubicBezTo>
                    <a:pt x="259" y="166"/>
                    <a:pt x="241" y="92"/>
                    <a:pt x="241" y="37"/>
                  </a:cubicBezTo>
                  <a:cubicBezTo>
                    <a:pt x="241" y="0"/>
                    <a:pt x="203" y="18"/>
                    <a:pt x="203" y="37"/>
                  </a:cubicBezTo>
                  <a:cubicBezTo>
                    <a:pt x="203" y="111"/>
                    <a:pt x="222" y="166"/>
                    <a:pt x="222" y="240"/>
                  </a:cubicBezTo>
                  <a:cubicBezTo>
                    <a:pt x="166" y="259"/>
                    <a:pt x="92" y="259"/>
                    <a:pt x="18" y="278"/>
                  </a:cubicBezTo>
                  <a:cubicBezTo>
                    <a:pt x="0" y="278"/>
                    <a:pt x="0" y="314"/>
                    <a:pt x="37" y="314"/>
                  </a:cubicBezTo>
                  <a:cubicBezTo>
                    <a:pt x="92" y="296"/>
                    <a:pt x="166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59" y="500"/>
                  </a:cubicBezTo>
                  <a:cubicBezTo>
                    <a:pt x="259" y="537"/>
                    <a:pt x="296" y="518"/>
                    <a:pt x="296" y="500"/>
                  </a:cubicBezTo>
                  <a:cubicBezTo>
                    <a:pt x="277" y="426"/>
                    <a:pt x="277" y="352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40"/>
                    <a:pt x="463" y="222"/>
                  </a:cubicBezTo>
                  <a:cubicBezTo>
                    <a:pt x="481" y="222"/>
                    <a:pt x="463" y="185"/>
                    <a:pt x="444" y="18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1887538" y="-2012950"/>
              <a:ext cx="179387" cy="187325"/>
            </a:xfrm>
            <a:custGeom>
              <a:rect b="b" l="l" r="r" t="t"/>
              <a:pathLst>
                <a:path extrusionOk="0" h="520" w="500">
                  <a:moveTo>
                    <a:pt x="18" y="242"/>
                  </a:moveTo>
                  <a:lnTo>
                    <a:pt x="18" y="242"/>
                  </a:lnTo>
                  <a:cubicBezTo>
                    <a:pt x="0" y="242"/>
                    <a:pt x="0" y="278"/>
                    <a:pt x="18" y="278"/>
                  </a:cubicBezTo>
                  <a:cubicBezTo>
                    <a:pt x="92" y="278"/>
                    <a:pt x="166" y="278"/>
                    <a:pt x="241" y="260"/>
                  </a:cubicBezTo>
                  <a:lnTo>
                    <a:pt x="241" y="278"/>
                  </a:lnTo>
                  <a:cubicBezTo>
                    <a:pt x="222" y="352"/>
                    <a:pt x="222" y="426"/>
                    <a:pt x="241" y="500"/>
                  </a:cubicBezTo>
                  <a:cubicBezTo>
                    <a:pt x="241" y="519"/>
                    <a:pt x="277" y="519"/>
                    <a:pt x="277" y="500"/>
                  </a:cubicBezTo>
                  <a:cubicBezTo>
                    <a:pt x="277" y="426"/>
                    <a:pt x="259" y="334"/>
                    <a:pt x="277" y="260"/>
                  </a:cubicBezTo>
                  <a:lnTo>
                    <a:pt x="277" y="260"/>
                  </a:lnTo>
                  <a:cubicBezTo>
                    <a:pt x="333" y="242"/>
                    <a:pt x="407" y="242"/>
                    <a:pt x="463" y="242"/>
                  </a:cubicBezTo>
                  <a:cubicBezTo>
                    <a:pt x="499" y="223"/>
                    <a:pt x="481" y="186"/>
                    <a:pt x="463" y="204"/>
                  </a:cubicBezTo>
                  <a:cubicBezTo>
                    <a:pt x="389" y="204"/>
                    <a:pt x="333" y="204"/>
                    <a:pt x="277" y="204"/>
                  </a:cubicBezTo>
                  <a:cubicBezTo>
                    <a:pt x="277" y="148"/>
                    <a:pt x="259" y="74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41" y="223"/>
                  </a:cubicBezTo>
                  <a:cubicBezTo>
                    <a:pt x="166" y="223"/>
                    <a:pt x="92" y="223"/>
                    <a:pt x="18" y="24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1887538" y="-2459038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77"/>
                  </a:moveTo>
                  <a:lnTo>
                    <a:pt x="18" y="277"/>
                  </a:lnTo>
                  <a:cubicBezTo>
                    <a:pt x="92" y="277"/>
                    <a:pt x="166" y="277"/>
                    <a:pt x="241" y="277"/>
                  </a:cubicBezTo>
                  <a:lnTo>
                    <a:pt x="241" y="277"/>
                  </a:lnTo>
                  <a:cubicBezTo>
                    <a:pt x="222" y="370"/>
                    <a:pt x="222" y="445"/>
                    <a:pt x="222" y="519"/>
                  </a:cubicBezTo>
                  <a:cubicBezTo>
                    <a:pt x="222" y="537"/>
                    <a:pt x="277" y="537"/>
                    <a:pt x="259" y="519"/>
                  </a:cubicBezTo>
                  <a:cubicBezTo>
                    <a:pt x="259" y="426"/>
                    <a:pt x="259" y="351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07" y="259"/>
                    <a:pt x="481" y="259"/>
                  </a:cubicBezTo>
                  <a:cubicBezTo>
                    <a:pt x="499" y="259"/>
                    <a:pt x="499" y="203"/>
                    <a:pt x="463" y="222"/>
                  </a:cubicBezTo>
                  <a:cubicBezTo>
                    <a:pt x="407" y="222"/>
                    <a:pt x="333" y="222"/>
                    <a:pt x="277" y="222"/>
                  </a:cubicBezTo>
                  <a:cubicBezTo>
                    <a:pt x="277" y="148"/>
                    <a:pt x="277" y="93"/>
                    <a:pt x="277" y="18"/>
                  </a:cubicBezTo>
                  <a:cubicBezTo>
                    <a:pt x="277" y="0"/>
                    <a:pt x="241" y="0"/>
                    <a:pt x="241" y="18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6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1887538" y="-2913063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1" y="222"/>
                  </a:moveTo>
                  <a:lnTo>
                    <a:pt x="481" y="222"/>
                  </a:lnTo>
                  <a:cubicBezTo>
                    <a:pt x="407" y="222"/>
                    <a:pt x="351" y="222"/>
                    <a:pt x="277" y="222"/>
                  </a:cubicBezTo>
                  <a:cubicBezTo>
                    <a:pt x="277" y="166"/>
                    <a:pt x="277" y="92"/>
                    <a:pt x="277" y="37"/>
                  </a:cubicBezTo>
                  <a:cubicBezTo>
                    <a:pt x="277" y="0"/>
                    <a:pt x="241" y="0"/>
                    <a:pt x="241" y="37"/>
                  </a:cubicBezTo>
                  <a:cubicBezTo>
                    <a:pt x="241" y="92"/>
                    <a:pt x="241" y="166"/>
                    <a:pt x="241" y="240"/>
                  </a:cubicBezTo>
                  <a:cubicBezTo>
                    <a:pt x="166" y="240"/>
                    <a:pt x="111" y="240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92" y="296"/>
                    <a:pt x="166" y="296"/>
                    <a:pt x="241" y="277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41" y="518"/>
                  </a:cubicBezTo>
                  <a:cubicBezTo>
                    <a:pt x="241" y="555"/>
                    <a:pt x="296" y="555"/>
                    <a:pt x="296" y="518"/>
                  </a:cubicBezTo>
                  <a:cubicBezTo>
                    <a:pt x="277" y="444"/>
                    <a:pt x="277" y="370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59"/>
                  </a:cubicBezTo>
                  <a:cubicBezTo>
                    <a:pt x="518" y="240"/>
                    <a:pt x="499" y="203"/>
                    <a:pt x="481" y="22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1166813" y="960438"/>
              <a:ext cx="180975" cy="187325"/>
            </a:xfrm>
            <a:custGeom>
              <a:rect b="b" l="l" r="r" t="t"/>
              <a:pathLst>
                <a:path extrusionOk="0" h="519" w="502">
                  <a:moveTo>
                    <a:pt x="278" y="259"/>
                  </a:moveTo>
                  <a:lnTo>
                    <a:pt x="278" y="259"/>
                  </a:lnTo>
                  <a:cubicBezTo>
                    <a:pt x="334" y="240"/>
                    <a:pt x="408" y="240"/>
                    <a:pt x="464" y="240"/>
                  </a:cubicBezTo>
                  <a:cubicBezTo>
                    <a:pt x="501" y="240"/>
                    <a:pt x="482" y="185"/>
                    <a:pt x="464" y="203"/>
                  </a:cubicBezTo>
                  <a:cubicBezTo>
                    <a:pt x="390" y="203"/>
                    <a:pt x="334" y="203"/>
                    <a:pt x="278" y="203"/>
                  </a:cubicBezTo>
                  <a:cubicBezTo>
                    <a:pt x="278" y="148"/>
                    <a:pt x="260" y="74"/>
                    <a:pt x="278" y="18"/>
                  </a:cubicBezTo>
                  <a:cubicBezTo>
                    <a:pt x="278" y="0"/>
                    <a:pt x="242" y="0"/>
                    <a:pt x="223" y="18"/>
                  </a:cubicBezTo>
                  <a:cubicBezTo>
                    <a:pt x="223" y="74"/>
                    <a:pt x="242" y="148"/>
                    <a:pt x="242" y="222"/>
                  </a:cubicBezTo>
                  <a:cubicBezTo>
                    <a:pt x="168" y="222"/>
                    <a:pt x="93" y="222"/>
                    <a:pt x="19" y="222"/>
                  </a:cubicBezTo>
                  <a:cubicBezTo>
                    <a:pt x="0" y="222"/>
                    <a:pt x="0" y="277"/>
                    <a:pt x="19" y="259"/>
                  </a:cubicBezTo>
                  <a:cubicBezTo>
                    <a:pt x="93" y="259"/>
                    <a:pt x="168" y="277"/>
                    <a:pt x="242" y="259"/>
                  </a:cubicBezTo>
                  <a:cubicBezTo>
                    <a:pt x="223" y="259"/>
                    <a:pt x="223" y="259"/>
                    <a:pt x="223" y="277"/>
                  </a:cubicBezTo>
                  <a:cubicBezTo>
                    <a:pt x="223" y="352"/>
                    <a:pt x="223" y="426"/>
                    <a:pt x="242" y="500"/>
                  </a:cubicBezTo>
                  <a:cubicBezTo>
                    <a:pt x="242" y="518"/>
                    <a:pt x="278" y="518"/>
                    <a:pt x="278" y="500"/>
                  </a:cubicBezTo>
                  <a:cubicBezTo>
                    <a:pt x="260" y="407"/>
                    <a:pt x="260" y="333"/>
                    <a:pt x="278" y="25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1160463" y="539750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37" y="296"/>
                  </a:moveTo>
                  <a:lnTo>
                    <a:pt x="37" y="296"/>
                  </a:lnTo>
                  <a:cubicBezTo>
                    <a:pt x="111" y="296"/>
                    <a:pt x="167" y="296"/>
                    <a:pt x="241" y="278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60" y="518"/>
                  </a:cubicBezTo>
                  <a:cubicBezTo>
                    <a:pt x="260" y="556"/>
                    <a:pt x="296" y="556"/>
                    <a:pt x="296" y="518"/>
                  </a:cubicBezTo>
                  <a:cubicBezTo>
                    <a:pt x="296" y="444"/>
                    <a:pt x="278" y="370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41"/>
                  </a:cubicBezTo>
                  <a:cubicBezTo>
                    <a:pt x="519" y="241"/>
                    <a:pt x="500" y="204"/>
                    <a:pt x="482" y="204"/>
                  </a:cubicBezTo>
                  <a:cubicBezTo>
                    <a:pt x="408" y="222"/>
                    <a:pt x="352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1" y="0"/>
                    <a:pt x="241" y="37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7" y="259"/>
                    <a:pt x="111" y="259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1160463" y="114300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37"/>
                    <a:pt x="278" y="555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59"/>
                  </a:cubicBezTo>
                  <a:cubicBezTo>
                    <a:pt x="519" y="259"/>
                    <a:pt x="500" y="203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60" y="167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1527175" y="960438"/>
              <a:ext cx="180975" cy="187325"/>
            </a:xfrm>
            <a:custGeom>
              <a:rect b="b" l="l" r="r" t="t"/>
              <a:pathLst>
                <a:path extrusionOk="0" h="519" w="501">
                  <a:moveTo>
                    <a:pt x="37" y="296"/>
                  </a:moveTo>
                  <a:lnTo>
                    <a:pt x="37" y="296"/>
                  </a:lnTo>
                  <a:cubicBezTo>
                    <a:pt x="111" y="277"/>
                    <a:pt x="166" y="277"/>
                    <a:pt x="240" y="259"/>
                  </a:cubicBezTo>
                  <a:cubicBezTo>
                    <a:pt x="240" y="277"/>
                    <a:pt x="240" y="277"/>
                    <a:pt x="240" y="277"/>
                  </a:cubicBezTo>
                  <a:cubicBezTo>
                    <a:pt x="240" y="352"/>
                    <a:pt x="240" y="426"/>
                    <a:pt x="259" y="500"/>
                  </a:cubicBezTo>
                  <a:cubicBezTo>
                    <a:pt x="259" y="518"/>
                    <a:pt x="296" y="518"/>
                    <a:pt x="296" y="500"/>
                  </a:cubicBezTo>
                  <a:cubicBezTo>
                    <a:pt x="278" y="407"/>
                    <a:pt x="278" y="333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7" y="240"/>
                    <a:pt x="463" y="222"/>
                  </a:cubicBezTo>
                  <a:cubicBezTo>
                    <a:pt x="500" y="222"/>
                    <a:pt x="481" y="185"/>
                    <a:pt x="463" y="185"/>
                  </a:cubicBezTo>
                  <a:cubicBezTo>
                    <a:pt x="407" y="203"/>
                    <a:pt x="333" y="203"/>
                    <a:pt x="278" y="222"/>
                  </a:cubicBezTo>
                  <a:cubicBezTo>
                    <a:pt x="278" y="148"/>
                    <a:pt x="259" y="92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0" y="166"/>
                    <a:pt x="240" y="222"/>
                  </a:cubicBezTo>
                  <a:cubicBezTo>
                    <a:pt x="166" y="240"/>
                    <a:pt x="111" y="240"/>
                    <a:pt x="37" y="240"/>
                  </a:cubicBezTo>
                  <a:cubicBezTo>
                    <a:pt x="0" y="259"/>
                    <a:pt x="18" y="296"/>
                    <a:pt x="37" y="2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1527175" y="539750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463" y="222"/>
                  </a:moveTo>
                  <a:lnTo>
                    <a:pt x="463" y="222"/>
                  </a:lnTo>
                  <a:cubicBezTo>
                    <a:pt x="407" y="222"/>
                    <a:pt x="352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0" y="0"/>
                    <a:pt x="240" y="37"/>
                  </a:cubicBezTo>
                  <a:cubicBezTo>
                    <a:pt x="240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  <a:cubicBezTo>
                    <a:pt x="111" y="278"/>
                    <a:pt x="166" y="278"/>
                    <a:pt x="240" y="278"/>
                  </a:cubicBezTo>
                  <a:lnTo>
                    <a:pt x="240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78" y="537"/>
                    <a:pt x="278" y="518"/>
                  </a:cubicBezTo>
                  <a:cubicBezTo>
                    <a:pt x="259" y="426"/>
                    <a:pt x="278" y="352"/>
                    <a:pt x="278" y="278"/>
                  </a:cubicBezTo>
                  <a:cubicBezTo>
                    <a:pt x="278" y="278"/>
                    <a:pt x="278" y="278"/>
                    <a:pt x="278" y="259"/>
                  </a:cubicBezTo>
                  <a:cubicBezTo>
                    <a:pt x="352" y="259"/>
                    <a:pt x="407" y="259"/>
                    <a:pt x="481" y="259"/>
                  </a:cubicBezTo>
                  <a:cubicBezTo>
                    <a:pt x="500" y="259"/>
                    <a:pt x="500" y="222"/>
                    <a:pt x="463" y="22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1520825" y="114300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78"/>
                  </a:moveTo>
                  <a:lnTo>
                    <a:pt x="19" y="278"/>
                  </a:lnTo>
                  <a:cubicBezTo>
                    <a:pt x="93" y="278"/>
                    <a:pt x="167" y="278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23" y="370"/>
                    <a:pt x="241" y="444"/>
                    <a:pt x="241" y="518"/>
                  </a:cubicBezTo>
                  <a:cubicBezTo>
                    <a:pt x="241" y="555"/>
                    <a:pt x="278" y="555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59"/>
                  </a:cubicBezTo>
                  <a:cubicBezTo>
                    <a:pt x="519" y="241"/>
                    <a:pt x="500" y="203"/>
                    <a:pt x="482" y="203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1887538" y="979488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41"/>
                  </a:moveTo>
                  <a:lnTo>
                    <a:pt x="18" y="241"/>
                  </a:lnTo>
                  <a:cubicBezTo>
                    <a:pt x="0" y="259"/>
                    <a:pt x="0" y="297"/>
                    <a:pt x="18" y="297"/>
                  </a:cubicBezTo>
                  <a:cubicBezTo>
                    <a:pt x="92" y="278"/>
                    <a:pt x="166" y="278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22" y="445"/>
                    <a:pt x="241" y="519"/>
                  </a:cubicBezTo>
                  <a:cubicBezTo>
                    <a:pt x="241" y="537"/>
                    <a:pt x="277" y="537"/>
                    <a:pt x="277" y="519"/>
                  </a:cubicBezTo>
                  <a:cubicBezTo>
                    <a:pt x="277" y="426"/>
                    <a:pt x="259" y="352"/>
                    <a:pt x="277" y="278"/>
                  </a:cubicBezTo>
                  <a:lnTo>
                    <a:pt x="277" y="278"/>
                  </a:lnTo>
                  <a:cubicBezTo>
                    <a:pt x="333" y="259"/>
                    <a:pt x="407" y="259"/>
                    <a:pt x="463" y="241"/>
                  </a:cubicBezTo>
                  <a:cubicBezTo>
                    <a:pt x="499" y="241"/>
                    <a:pt x="481" y="204"/>
                    <a:pt x="463" y="204"/>
                  </a:cubicBezTo>
                  <a:cubicBezTo>
                    <a:pt x="389" y="222"/>
                    <a:pt x="333" y="222"/>
                    <a:pt x="277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1" y="167"/>
                    <a:pt x="241" y="241"/>
                  </a:cubicBezTo>
                  <a:cubicBezTo>
                    <a:pt x="166" y="241"/>
                    <a:pt x="92" y="241"/>
                    <a:pt x="18" y="24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1887538" y="539750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78"/>
                  </a:moveTo>
                  <a:lnTo>
                    <a:pt x="18" y="278"/>
                  </a:lnTo>
                  <a:cubicBezTo>
                    <a:pt x="92" y="278"/>
                    <a:pt x="166" y="278"/>
                    <a:pt x="241" y="259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22" y="352"/>
                    <a:pt x="222" y="426"/>
                    <a:pt x="222" y="518"/>
                  </a:cubicBezTo>
                  <a:cubicBezTo>
                    <a:pt x="222" y="537"/>
                    <a:pt x="277" y="537"/>
                    <a:pt x="259" y="518"/>
                  </a:cubicBezTo>
                  <a:cubicBezTo>
                    <a:pt x="259" y="426"/>
                    <a:pt x="259" y="352"/>
                    <a:pt x="277" y="259"/>
                  </a:cubicBezTo>
                  <a:lnTo>
                    <a:pt x="277" y="259"/>
                  </a:lnTo>
                  <a:cubicBezTo>
                    <a:pt x="351" y="259"/>
                    <a:pt x="407" y="259"/>
                    <a:pt x="481" y="259"/>
                  </a:cubicBezTo>
                  <a:cubicBezTo>
                    <a:pt x="499" y="241"/>
                    <a:pt x="499" y="204"/>
                    <a:pt x="463" y="204"/>
                  </a:cubicBezTo>
                  <a:cubicBezTo>
                    <a:pt x="407" y="222"/>
                    <a:pt x="333" y="204"/>
                    <a:pt x="277" y="222"/>
                  </a:cubicBezTo>
                  <a:cubicBezTo>
                    <a:pt x="277" y="148"/>
                    <a:pt x="277" y="93"/>
                    <a:pt x="277" y="19"/>
                  </a:cubicBezTo>
                  <a:cubicBezTo>
                    <a:pt x="277" y="0"/>
                    <a:pt x="241" y="0"/>
                    <a:pt x="241" y="19"/>
                  </a:cubicBezTo>
                  <a:cubicBezTo>
                    <a:pt x="241" y="93"/>
                    <a:pt x="241" y="148"/>
                    <a:pt x="241" y="222"/>
                  </a:cubicBezTo>
                  <a:cubicBezTo>
                    <a:pt x="166" y="241"/>
                    <a:pt x="92" y="222"/>
                    <a:pt x="18" y="222"/>
                  </a:cubicBezTo>
                  <a:cubicBezTo>
                    <a:pt x="0" y="241"/>
                    <a:pt x="0" y="278"/>
                    <a:pt x="18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1887538" y="87313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1" y="203"/>
                  </a:moveTo>
                  <a:lnTo>
                    <a:pt x="481" y="203"/>
                  </a:lnTo>
                  <a:cubicBezTo>
                    <a:pt x="407" y="222"/>
                    <a:pt x="351" y="222"/>
                    <a:pt x="277" y="222"/>
                  </a:cubicBezTo>
                  <a:cubicBezTo>
                    <a:pt x="277" y="167"/>
                    <a:pt x="277" y="93"/>
                    <a:pt x="277" y="19"/>
                  </a:cubicBezTo>
                  <a:cubicBezTo>
                    <a:pt x="277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6" y="241"/>
                    <a:pt x="111" y="241"/>
                    <a:pt x="37" y="241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92" y="277"/>
                    <a:pt x="166" y="296"/>
                    <a:pt x="241" y="277"/>
                  </a:cubicBezTo>
                  <a:cubicBezTo>
                    <a:pt x="241" y="277"/>
                    <a:pt x="241" y="277"/>
                    <a:pt x="241" y="296"/>
                  </a:cubicBezTo>
                  <a:cubicBezTo>
                    <a:pt x="241" y="370"/>
                    <a:pt x="241" y="444"/>
                    <a:pt x="241" y="518"/>
                  </a:cubicBezTo>
                  <a:cubicBezTo>
                    <a:pt x="241" y="555"/>
                    <a:pt x="296" y="555"/>
                    <a:pt x="296" y="518"/>
                  </a:cubicBezTo>
                  <a:cubicBezTo>
                    <a:pt x="277" y="444"/>
                    <a:pt x="277" y="352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41"/>
                  </a:cubicBezTo>
                  <a:cubicBezTo>
                    <a:pt x="518" y="241"/>
                    <a:pt x="499" y="203"/>
                    <a:pt x="481" y="20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3" name="Google Shape;573;p34"/>
          <p:cNvSpPr txBox="1"/>
          <p:nvPr>
            <p:ph idx="1" type="body"/>
          </p:nvPr>
        </p:nvSpPr>
        <p:spPr>
          <a:xfrm>
            <a:off x="1485900" y="3834793"/>
            <a:ext cx="5372100" cy="1921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4" name="Google Shape;574;p34"/>
          <p:cNvSpPr txBox="1"/>
          <p:nvPr>
            <p:ph type="title"/>
          </p:nvPr>
        </p:nvSpPr>
        <p:spPr>
          <a:xfrm>
            <a:off x="1485900" y="3229351"/>
            <a:ext cx="5372100" cy="599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- blauw">
  <p:cSld name="1_Titel / tekst - blauw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0" y="1"/>
            <a:ext cx="11346426" cy="1887333"/>
          </a:xfrm>
          <a:custGeom>
            <a:rect b="b" l="l" r="r" t="t"/>
            <a:pathLst>
              <a:path extrusionOk="0" h="1887333" w="11346426">
                <a:moveTo>
                  <a:pt x="0" y="0"/>
                </a:moveTo>
                <a:lnTo>
                  <a:pt x="11323675" y="0"/>
                </a:lnTo>
                <a:lnTo>
                  <a:pt x="11346426" y="225681"/>
                </a:lnTo>
                <a:cubicBezTo>
                  <a:pt x="11346426" y="1143386"/>
                  <a:pt x="10602479" y="1887333"/>
                  <a:pt x="9684774" y="1887333"/>
                </a:cubicBezTo>
                <a:lnTo>
                  <a:pt x="0" y="18873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1452345" y="280882"/>
            <a:ext cx="81723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1452345" y="2308263"/>
            <a:ext cx="8172302" cy="4051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9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- blauw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19"/>
          <p:cNvGrpSpPr/>
          <p:nvPr/>
        </p:nvGrpSpPr>
        <p:grpSpPr>
          <a:xfrm>
            <a:off x="-174943" y="-167248"/>
            <a:ext cx="1302172" cy="2457558"/>
            <a:chOff x="-174943" y="-167248"/>
            <a:chExt cx="1302172" cy="2457558"/>
          </a:xfrm>
        </p:grpSpPr>
        <p:sp>
          <p:nvSpPr>
            <p:cNvPr id="109" name="Google Shape;109;p19"/>
            <p:cNvSpPr/>
            <p:nvPr/>
          </p:nvSpPr>
          <p:spPr>
            <a:xfrm rot="4047122">
              <a:off x="125934" y="2065444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9"/>
            <p:cNvSpPr/>
            <p:nvPr/>
          </p:nvSpPr>
          <p:spPr>
            <a:xfrm rot="4047122">
              <a:off x="548634" y="1907571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52" y="260"/>
                    <a:pt x="408" y="260"/>
                    <a:pt x="482" y="241"/>
                  </a:cubicBezTo>
                  <a:cubicBezTo>
                    <a:pt x="501" y="241"/>
                    <a:pt x="482" y="204"/>
                    <a:pt x="463" y="204"/>
                  </a:cubicBezTo>
                  <a:cubicBezTo>
                    <a:pt x="408" y="222"/>
                    <a:pt x="334" y="204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48"/>
                    <a:pt x="241" y="222"/>
                  </a:cubicBezTo>
                  <a:cubicBezTo>
                    <a:pt x="167" y="241"/>
                    <a:pt x="112" y="222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7" y="278"/>
                    <a:pt x="241" y="260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23" y="352"/>
                    <a:pt x="241" y="426"/>
                    <a:pt x="241" y="500"/>
                  </a:cubicBezTo>
                  <a:cubicBezTo>
                    <a:pt x="241" y="519"/>
                    <a:pt x="278" y="519"/>
                    <a:pt x="278" y="500"/>
                  </a:cubicBezTo>
                  <a:cubicBezTo>
                    <a:pt x="278" y="426"/>
                    <a:pt x="278" y="352"/>
                    <a:pt x="278" y="26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9"/>
            <p:cNvSpPr/>
            <p:nvPr/>
          </p:nvSpPr>
          <p:spPr>
            <a:xfrm rot="4047122">
              <a:off x="-141297" y="247097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59"/>
                  </a:moveTo>
                  <a:lnTo>
                    <a:pt x="37" y="259"/>
                  </a:lnTo>
                  <a:cubicBezTo>
                    <a:pt x="92" y="259"/>
                    <a:pt x="166" y="278"/>
                    <a:pt x="240" y="259"/>
                  </a:cubicBezTo>
                  <a:lnTo>
                    <a:pt x="240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59"/>
                  </a:cubicBezTo>
                  <a:cubicBezTo>
                    <a:pt x="500" y="240"/>
                    <a:pt x="500" y="204"/>
                    <a:pt x="462" y="204"/>
                  </a:cubicBezTo>
                  <a:cubicBezTo>
                    <a:pt x="407" y="222"/>
                    <a:pt x="352" y="204"/>
                    <a:pt x="278" y="222"/>
                  </a:cubicBezTo>
                  <a:cubicBezTo>
                    <a:pt x="296" y="148"/>
                    <a:pt x="278" y="92"/>
                    <a:pt x="296" y="18"/>
                  </a:cubicBezTo>
                  <a:cubicBezTo>
                    <a:pt x="296" y="0"/>
                    <a:pt x="259" y="0"/>
                    <a:pt x="240" y="18"/>
                  </a:cubicBezTo>
                  <a:cubicBezTo>
                    <a:pt x="240" y="92"/>
                    <a:pt x="240" y="148"/>
                    <a:pt x="240" y="222"/>
                  </a:cubicBezTo>
                  <a:cubicBezTo>
                    <a:pt x="166" y="222"/>
                    <a:pt x="111" y="222"/>
                    <a:pt x="37" y="222"/>
                  </a:cubicBezTo>
                  <a:cubicBezTo>
                    <a:pt x="0" y="222"/>
                    <a:pt x="0" y="259"/>
                    <a:pt x="37" y="25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9"/>
            <p:cNvSpPr/>
            <p:nvPr/>
          </p:nvSpPr>
          <p:spPr>
            <a:xfrm rot="4047122">
              <a:off x="220147" y="61424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315"/>
                  </a:moveTo>
                  <a:lnTo>
                    <a:pt x="37" y="315"/>
                  </a:lnTo>
                  <a:cubicBezTo>
                    <a:pt x="111" y="297"/>
                    <a:pt x="185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78" y="537"/>
                    <a:pt x="314" y="537"/>
                    <a:pt x="314" y="519"/>
                  </a:cubicBezTo>
                  <a:cubicBezTo>
                    <a:pt x="296" y="427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1" y="223"/>
                  </a:cubicBezTo>
                  <a:cubicBezTo>
                    <a:pt x="500" y="223"/>
                    <a:pt x="500" y="185"/>
                    <a:pt x="462" y="185"/>
                  </a:cubicBezTo>
                  <a:cubicBezTo>
                    <a:pt x="407" y="204"/>
                    <a:pt x="352" y="204"/>
                    <a:pt x="278" y="223"/>
                  </a:cubicBezTo>
                  <a:cubicBezTo>
                    <a:pt x="278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0" y="167"/>
                    <a:pt x="240" y="241"/>
                  </a:cubicBezTo>
                  <a:cubicBezTo>
                    <a:pt x="166" y="259"/>
                    <a:pt x="111" y="259"/>
                    <a:pt x="37" y="259"/>
                  </a:cubicBezTo>
                  <a:cubicBezTo>
                    <a:pt x="0" y="278"/>
                    <a:pt x="18" y="315"/>
                    <a:pt x="37" y="31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 rot="4047122">
              <a:off x="-16792" y="563595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297"/>
                  </a:moveTo>
                  <a:lnTo>
                    <a:pt x="37" y="297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59" y="556"/>
                    <a:pt x="315" y="556"/>
                    <a:pt x="315" y="519"/>
                  </a:cubicBezTo>
                  <a:cubicBezTo>
                    <a:pt x="296" y="426"/>
                    <a:pt x="296" y="352"/>
                    <a:pt x="296" y="278"/>
                  </a:cubicBezTo>
                  <a:lnTo>
                    <a:pt x="296" y="260"/>
                  </a:lnTo>
                  <a:cubicBezTo>
                    <a:pt x="351" y="260"/>
                    <a:pt x="425" y="260"/>
                    <a:pt x="499" y="241"/>
                  </a:cubicBezTo>
                  <a:cubicBezTo>
                    <a:pt x="518" y="222"/>
                    <a:pt x="499" y="186"/>
                    <a:pt x="481" y="186"/>
                  </a:cubicBezTo>
                  <a:cubicBezTo>
                    <a:pt x="407" y="204"/>
                    <a:pt x="351" y="204"/>
                    <a:pt x="296" y="222"/>
                  </a:cubicBezTo>
                  <a:cubicBezTo>
                    <a:pt x="277" y="148"/>
                    <a:pt x="277" y="93"/>
                    <a:pt x="277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0" y="297"/>
                    <a:pt x="37" y="29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 rot="4047122">
              <a:off x="387374" y="401069"/>
              <a:ext cx="173038" cy="193675"/>
            </a:xfrm>
            <a:custGeom>
              <a:rect b="b" l="l" r="r" t="t"/>
              <a:pathLst>
                <a:path extrusionOk="0" h="539" w="482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48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41" y="500"/>
                  </a:cubicBezTo>
                  <a:cubicBezTo>
                    <a:pt x="259" y="538"/>
                    <a:pt x="297" y="538"/>
                    <a:pt x="278" y="500"/>
                  </a:cubicBezTo>
                  <a:cubicBezTo>
                    <a:pt x="278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41"/>
                    <a:pt x="463" y="222"/>
                  </a:cubicBezTo>
                  <a:cubicBezTo>
                    <a:pt x="481" y="222"/>
                    <a:pt x="463" y="186"/>
                    <a:pt x="445" y="186"/>
                  </a:cubicBezTo>
                  <a:cubicBezTo>
                    <a:pt x="389" y="204"/>
                    <a:pt x="315" y="204"/>
                    <a:pt x="259" y="222"/>
                  </a:cubicBezTo>
                  <a:cubicBezTo>
                    <a:pt x="259" y="167"/>
                    <a:pt x="241" y="93"/>
                    <a:pt x="241" y="37"/>
                  </a:cubicBezTo>
                  <a:cubicBezTo>
                    <a:pt x="241" y="0"/>
                    <a:pt x="204" y="0"/>
                    <a:pt x="204" y="37"/>
                  </a:cubicBezTo>
                  <a:cubicBezTo>
                    <a:pt x="204" y="93"/>
                    <a:pt x="222" y="167"/>
                    <a:pt x="222" y="222"/>
                  </a:cubicBezTo>
                  <a:cubicBezTo>
                    <a:pt x="148" y="241"/>
                    <a:pt x="93" y="260"/>
                    <a:pt x="19" y="260"/>
                  </a:cubicBezTo>
                  <a:cubicBezTo>
                    <a:pt x="0" y="278"/>
                    <a:pt x="0" y="315"/>
                    <a:pt x="19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 rot="4047122">
              <a:off x="759930" y="233180"/>
              <a:ext cx="173038" cy="187325"/>
            </a:xfrm>
            <a:custGeom>
              <a:rect b="b" l="l" r="r" t="t"/>
              <a:pathLst>
                <a:path extrusionOk="0" h="520" w="482">
                  <a:moveTo>
                    <a:pt x="19" y="278"/>
                  </a:moveTo>
                  <a:lnTo>
                    <a:pt x="19" y="278"/>
                  </a:lnTo>
                  <a:cubicBezTo>
                    <a:pt x="93" y="259"/>
                    <a:pt x="167" y="278"/>
                    <a:pt x="222" y="259"/>
                  </a:cubicBezTo>
                  <a:lnTo>
                    <a:pt x="222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7"/>
                    <a:pt x="259" y="333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41"/>
                  </a:cubicBezTo>
                  <a:cubicBezTo>
                    <a:pt x="481" y="241"/>
                    <a:pt x="481" y="204"/>
                    <a:pt x="445" y="204"/>
                  </a:cubicBezTo>
                  <a:cubicBezTo>
                    <a:pt x="389" y="223"/>
                    <a:pt x="333" y="204"/>
                    <a:pt x="278" y="223"/>
                  </a:cubicBezTo>
                  <a:cubicBezTo>
                    <a:pt x="278" y="148"/>
                    <a:pt x="259" y="93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22" y="223"/>
                  </a:cubicBezTo>
                  <a:cubicBezTo>
                    <a:pt x="167" y="223"/>
                    <a:pt x="93" y="223"/>
                    <a:pt x="19" y="223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 rot="4047122">
              <a:off x="96467" y="906760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316"/>
                  </a:moveTo>
                  <a:lnTo>
                    <a:pt x="37" y="316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97"/>
                    <a:pt x="240" y="297"/>
                    <a:pt x="240" y="297"/>
                  </a:cubicBezTo>
                  <a:cubicBezTo>
                    <a:pt x="240" y="371"/>
                    <a:pt x="259" y="445"/>
                    <a:pt x="259" y="538"/>
                  </a:cubicBezTo>
                  <a:cubicBezTo>
                    <a:pt x="277" y="556"/>
                    <a:pt x="314" y="556"/>
                    <a:pt x="314" y="538"/>
                  </a:cubicBezTo>
                  <a:cubicBezTo>
                    <a:pt x="296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52" y="260"/>
                    <a:pt x="426" y="260"/>
                    <a:pt x="500" y="242"/>
                  </a:cubicBezTo>
                  <a:cubicBezTo>
                    <a:pt x="518" y="242"/>
                    <a:pt x="500" y="186"/>
                    <a:pt x="481" y="204"/>
                  </a:cubicBezTo>
                  <a:cubicBezTo>
                    <a:pt x="407" y="223"/>
                    <a:pt x="352" y="223"/>
                    <a:pt x="296" y="223"/>
                  </a:cubicBezTo>
                  <a:cubicBezTo>
                    <a:pt x="277" y="167"/>
                    <a:pt x="277" y="93"/>
                    <a:pt x="259" y="19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42"/>
                  </a:cubicBezTo>
                  <a:cubicBezTo>
                    <a:pt x="166" y="260"/>
                    <a:pt x="111" y="260"/>
                    <a:pt x="37" y="278"/>
                  </a:cubicBezTo>
                  <a:cubicBezTo>
                    <a:pt x="0" y="278"/>
                    <a:pt x="0" y="316"/>
                    <a:pt x="37" y="31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 rot="4047122">
              <a:off x="497204" y="75253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203"/>
                  </a:moveTo>
                  <a:lnTo>
                    <a:pt x="444" y="203"/>
                  </a:lnTo>
                  <a:cubicBezTo>
                    <a:pt x="389" y="222"/>
                    <a:pt x="333" y="222"/>
                    <a:pt x="259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  <a:cubicBezTo>
                    <a:pt x="92" y="277"/>
                    <a:pt x="148" y="277"/>
                    <a:pt x="222" y="277"/>
                  </a:cubicBezTo>
                  <a:lnTo>
                    <a:pt x="222" y="277"/>
                  </a:lnTo>
                  <a:cubicBezTo>
                    <a:pt x="203" y="352"/>
                    <a:pt x="222" y="426"/>
                    <a:pt x="222" y="519"/>
                  </a:cubicBezTo>
                  <a:cubicBezTo>
                    <a:pt x="222" y="537"/>
                    <a:pt x="259" y="537"/>
                    <a:pt x="259" y="519"/>
                  </a:cubicBezTo>
                  <a:cubicBezTo>
                    <a:pt x="259" y="426"/>
                    <a:pt x="259" y="352"/>
                    <a:pt x="259" y="277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59"/>
                  </a:cubicBezTo>
                  <a:cubicBezTo>
                    <a:pt x="481" y="241"/>
                    <a:pt x="481" y="203"/>
                    <a:pt x="444" y="20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 rot="4047122">
              <a:off x="905284" y="577819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2" y="222"/>
                  </a:moveTo>
                  <a:lnTo>
                    <a:pt x="482" y="222"/>
                  </a:lnTo>
                  <a:cubicBezTo>
                    <a:pt x="408" y="241"/>
                    <a:pt x="352" y="222"/>
                    <a:pt x="278" y="222"/>
                  </a:cubicBezTo>
                  <a:cubicBezTo>
                    <a:pt x="296" y="166"/>
                    <a:pt x="278" y="92"/>
                    <a:pt x="278" y="37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77"/>
                  </a:cubicBez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22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8" y="259"/>
                    <a:pt x="500" y="222"/>
                    <a:pt x="482" y="22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9"/>
            <p:cNvSpPr/>
            <p:nvPr/>
          </p:nvSpPr>
          <p:spPr>
            <a:xfrm rot="4047122">
              <a:off x="-95548" y="1351090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241" y="18"/>
                  </a:moveTo>
                  <a:lnTo>
                    <a:pt x="241" y="18"/>
                  </a:lnTo>
                  <a:cubicBezTo>
                    <a:pt x="241" y="74"/>
                    <a:pt x="241" y="148"/>
                    <a:pt x="241" y="222"/>
                  </a:cubicBezTo>
                  <a:cubicBezTo>
                    <a:pt x="167" y="222"/>
                    <a:pt x="111" y="222"/>
                    <a:pt x="37" y="222"/>
                  </a:cubicBezTo>
                  <a:cubicBezTo>
                    <a:pt x="0" y="222"/>
                    <a:pt x="0" y="260"/>
                    <a:pt x="37" y="260"/>
                  </a:cubicBezTo>
                  <a:cubicBezTo>
                    <a:pt x="93" y="260"/>
                    <a:pt x="167" y="260"/>
                    <a:pt x="241" y="260"/>
                  </a:cubicBezTo>
                  <a:cubicBezTo>
                    <a:pt x="241" y="260"/>
                    <a:pt x="241" y="260"/>
                    <a:pt x="222" y="278"/>
                  </a:cubicBezTo>
                  <a:cubicBezTo>
                    <a:pt x="222" y="352"/>
                    <a:pt x="222" y="408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8"/>
                    <a:pt x="259" y="334"/>
                    <a:pt x="278" y="260"/>
                  </a:cubicBezTo>
                  <a:lnTo>
                    <a:pt x="278" y="260"/>
                  </a:lnTo>
                  <a:cubicBezTo>
                    <a:pt x="333" y="260"/>
                    <a:pt x="407" y="260"/>
                    <a:pt x="463" y="241"/>
                  </a:cubicBezTo>
                  <a:cubicBezTo>
                    <a:pt x="500" y="241"/>
                    <a:pt x="481" y="204"/>
                    <a:pt x="463" y="204"/>
                  </a:cubicBezTo>
                  <a:cubicBezTo>
                    <a:pt x="407" y="222"/>
                    <a:pt x="333" y="204"/>
                    <a:pt x="278" y="204"/>
                  </a:cubicBezTo>
                  <a:cubicBezTo>
                    <a:pt x="278" y="148"/>
                    <a:pt x="278" y="74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 rot="4047122">
              <a:off x="282542" y="1221811"/>
              <a:ext cx="193675" cy="200025"/>
            </a:xfrm>
            <a:custGeom>
              <a:rect b="b" l="l" r="r" t="t"/>
              <a:pathLst>
                <a:path extrusionOk="0" h="557" w="538">
                  <a:moveTo>
                    <a:pt x="499" y="222"/>
                  </a:moveTo>
                  <a:lnTo>
                    <a:pt x="499" y="222"/>
                  </a:lnTo>
                  <a:cubicBezTo>
                    <a:pt x="425" y="241"/>
                    <a:pt x="370" y="222"/>
                    <a:pt x="296" y="222"/>
                  </a:cubicBezTo>
                  <a:cubicBezTo>
                    <a:pt x="314" y="167"/>
                    <a:pt x="296" y="93"/>
                    <a:pt x="314" y="19"/>
                  </a:cubicBezTo>
                  <a:cubicBezTo>
                    <a:pt x="314" y="0"/>
                    <a:pt x="259" y="0"/>
                    <a:pt x="259" y="19"/>
                  </a:cubicBezTo>
                  <a:cubicBezTo>
                    <a:pt x="259" y="93"/>
                    <a:pt x="259" y="167"/>
                    <a:pt x="259" y="241"/>
                  </a:cubicBezTo>
                  <a:cubicBezTo>
                    <a:pt x="185" y="241"/>
                    <a:pt x="111" y="241"/>
                    <a:pt x="37" y="241"/>
                  </a:cubicBezTo>
                  <a:cubicBezTo>
                    <a:pt x="18" y="241"/>
                    <a:pt x="0" y="278"/>
                    <a:pt x="37" y="278"/>
                  </a:cubicBezTo>
                  <a:cubicBezTo>
                    <a:pt x="111" y="278"/>
                    <a:pt x="185" y="278"/>
                    <a:pt x="259" y="278"/>
                  </a:cubicBezTo>
                  <a:lnTo>
                    <a:pt x="259" y="296"/>
                  </a:lnTo>
                  <a:cubicBezTo>
                    <a:pt x="240" y="371"/>
                    <a:pt x="240" y="445"/>
                    <a:pt x="240" y="538"/>
                  </a:cubicBezTo>
                  <a:cubicBezTo>
                    <a:pt x="240" y="556"/>
                    <a:pt x="296" y="556"/>
                    <a:pt x="296" y="538"/>
                  </a:cubicBezTo>
                  <a:cubicBezTo>
                    <a:pt x="277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70" y="278"/>
                    <a:pt x="444" y="278"/>
                    <a:pt x="499" y="260"/>
                  </a:cubicBezTo>
                  <a:cubicBezTo>
                    <a:pt x="537" y="260"/>
                    <a:pt x="518" y="222"/>
                    <a:pt x="499" y="22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9"/>
            <p:cNvSpPr/>
            <p:nvPr/>
          </p:nvSpPr>
          <p:spPr>
            <a:xfrm rot="4047122">
              <a:off x="668133" y="1066471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04"/>
                  </a:moveTo>
                  <a:lnTo>
                    <a:pt x="481" y="204"/>
                  </a:lnTo>
                  <a:cubicBezTo>
                    <a:pt x="407" y="223"/>
                    <a:pt x="352" y="223"/>
                    <a:pt x="296" y="223"/>
                  </a:cubicBezTo>
                  <a:cubicBezTo>
                    <a:pt x="278" y="149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3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7"/>
                    <a:pt x="37" y="297"/>
                  </a:cubicBezTo>
                  <a:cubicBezTo>
                    <a:pt x="111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41" y="371"/>
                    <a:pt x="241" y="445"/>
                    <a:pt x="259" y="519"/>
                  </a:cubicBezTo>
                  <a:cubicBezTo>
                    <a:pt x="259" y="556"/>
                    <a:pt x="296" y="556"/>
                    <a:pt x="296" y="519"/>
                  </a:cubicBezTo>
                  <a:cubicBezTo>
                    <a:pt x="278" y="445"/>
                    <a:pt x="278" y="352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204"/>
                    <a:pt x="481" y="20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 rot="4047122">
              <a:off x="-37540" y="1745902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59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41" y="352"/>
                    <a:pt x="241" y="426"/>
                    <a:pt x="259" y="500"/>
                  </a:cubicBezTo>
                  <a:cubicBezTo>
                    <a:pt x="259" y="537"/>
                    <a:pt x="296" y="537"/>
                    <a:pt x="296" y="500"/>
                  </a:cubicBezTo>
                  <a:cubicBezTo>
                    <a:pt x="278" y="426"/>
                    <a:pt x="278" y="352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8" y="240"/>
                    <a:pt x="482" y="222"/>
                  </a:cubicBezTo>
                  <a:cubicBezTo>
                    <a:pt x="500" y="222"/>
                    <a:pt x="500" y="185"/>
                    <a:pt x="463" y="185"/>
                  </a:cubicBezTo>
                  <a:cubicBezTo>
                    <a:pt x="408" y="204"/>
                    <a:pt x="352" y="204"/>
                    <a:pt x="278" y="222"/>
                  </a:cubicBezTo>
                  <a:cubicBezTo>
                    <a:pt x="278" y="148"/>
                    <a:pt x="278" y="74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1" y="148"/>
                    <a:pt x="241" y="222"/>
                  </a:cubicBezTo>
                  <a:cubicBezTo>
                    <a:pt x="167" y="240"/>
                    <a:pt x="111" y="240"/>
                    <a:pt x="37" y="240"/>
                  </a:cubicBezTo>
                  <a:cubicBezTo>
                    <a:pt x="0" y="240"/>
                    <a:pt x="0" y="296"/>
                    <a:pt x="37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 rot="4047122">
              <a:off x="381133" y="1575821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241" y="278"/>
                  </a:moveTo>
                  <a:lnTo>
                    <a:pt x="241" y="278"/>
                  </a:ln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56"/>
                    <a:pt x="278" y="556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60"/>
                    <a:pt x="426" y="260"/>
                    <a:pt x="482" y="260"/>
                  </a:cubicBezTo>
                  <a:cubicBezTo>
                    <a:pt x="518" y="241"/>
                    <a:pt x="500" y="204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48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  <a:cubicBezTo>
                    <a:pt x="93" y="278"/>
                    <a:pt x="167" y="278"/>
                    <a:pt x="241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 rot="4047122">
              <a:off x="804360" y="1405382"/>
              <a:ext cx="173037" cy="193675"/>
            </a:xfrm>
            <a:custGeom>
              <a:rect b="b" l="l" r="r" t="t"/>
              <a:pathLst>
                <a:path extrusionOk="0" h="539" w="482">
                  <a:moveTo>
                    <a:pt x="18" y="278"/>
                  </a:moveTo>
                  <a:lnTo>
                    <a:pt x="18" y="278"/>
                  </a:lnTo>
                  <a:cubicBezTo>
                    <a:pt x="92" y="278"/>
                    <a:pt x="148" y="278"/>
                    <a:pt x="222" y="278"/>
                  </a:cubicBezTo>
                  <a:lnTo>
                    <a:pt x="222" y="278"/>
                  </a:lnTo>
                  <a:cubicBezTo>
                    <a:pt x="203" y="352"/>
                    <a:pt x="203" y="426"/>
                    <a:pt x="222" y="500"/>
                  </a:cubicBezTo>
                  <a:cubicBezTo>
                    <a:pt x="222" y="519"/>
                    <a:pt x="259" y="538"/>
                    <a:pt x="259" y="500"/>
                  </a:cubicBezTo>
                  <a:cubicBezTo>
                    <a:pt x="259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60"/>
                    <a:pt x="463" y="260"/>
                  </a:cubicBezTo>
                  <a:cubicBezTo>
                    <a:pt x="481" y="241"/>
                    <a:pt x="463" y="204"/>
                    <a:pt x="444" y="222"/>
                  </a:cubicBezTo>
                  <a:cubicBezTo>
                    <a:pt x="389" y="222"/>
                    <a:pt x="333" y="222"/>
                    <a:pt x="259" y="222"/>
                  </a:cubicBezTo>
                  <a:cubicBezTo>
                    <a:pt x="259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22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 rot="4047122">
              <a:off x="579824" y="-142407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tra info - roze">
  <p:cSld name="Extra info - roze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5"/>
          <p:cNvSpPr/>
          <p:nvPr/>
        </p:nvSpPr>
        <p:spPr>
          <a:xfrm>
            <a:off x="0" y="0"/>
            <a:ext cx="12192000" cy="51636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5"/>
          <p:cNvSpPr/>
          <p:nvPr>
            <p:ph idx="2" type="pic"/>
          </p:nvPr>
        </p:nvSpPr>
        <p:spPr>
          <a:xfrm>
            <a:off x="0" y="0"/>
            <a:ext cx="12192000" cy="5163671"/>
          </a:xfrm>
          <a:prstGeom prst="rect">
            <a:avLst/>
          </a:prstGeom>
          <a:noFill/>
          <a:ln>
            <a:noFill/>
          </a:ln>
        </p:spPr>
      </p:sp>
      <p:sp>
        <p:nvSpPr>
          <p:cNvPr id="578" name="Google Shape;578;p35"/>
          <p:cNvSpPr/>
          <p:nvPr/>
        </p:nvSpPr>
        <p:spPr>
          <a:xfrm>
            <a:off x="0" y="2902099"/>
            <a:ext cx="8226462" cy="3130476"/>
          </a:xfrm>
          <a:custGeom>
            <a:rect b="b" l="l" r="r" t="t"/>
            <a:pathLst>
              <a:path extrusionOk="0" h="3130476" w="8226462">
                <a:moveTo>
                  <a:pt x="0" y="0"/>
                </a:moveTo>
                <a:lnTo>
                  <a:pt x="6658620" y="0"/>
                </a:lnTo>
                <a:lnTo>
                  <a:pt x="6658620" y="132"/>
                </a:lnTo>
                <a:lnTo>
                  <a:pt x="6661224" y="0"/>
                </a:lnTo>
                <a:cubicBezTo>
                  <a:pt x="7525681" y="0"/>
                  <a:pt x="8226462" y="700781"/>
                  <a:pt x="8226462" y="1565238"/>
                </a:cubicBezTo>
                <a:cubicBezTo>
                  <a:pt x="8226462" y="2429695"/>
                  <a:pt x="7525681" y="3130476"/>
                  <a:pt x="6661224" y="3130476"/>
                </a:cubicBezTo>
                <a:lnTo>
                  <a:pt x="6658620" y="3130345"/>
                </a:lnTo>
                <a:lnTo>
                  <a:pt x="6658620" y="3130476"/>
                </a:lnTo>
                <a:lnTo>
                  <a:pt x="0" y="31304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5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info - roze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0" name="Google Shape;580;p35"/>
          <p:cNvGrpSpPr/>
          <p:nvPr/>
        </p:nvGrpSpPr>
        <p:grpSpPr>
          <a:xfrm>
            <a:off x="113834" y="3028949"/>
            <a:ext cx="831313" cy="3714931"/>
            <a:chOff x="1160463" y="-2913063"/>
            <a:chExt cx="914400" cy="4086226"/>
          </a:xfrm>
        </p:grpSpPr>
        <p:sp>
          <p:nvSpPr>
            <p:cNvPr id="581" name="Google Shape;581;p35"/>
            <p:cNvSpPr/>
            <p:nvPr/>
          </p:nvSpPr>
          <p:spPr>
            <a:xfrm>
              <a:off x="1166813" y="-333375"/>
              <a:ext cx="180975" cy="193675"/>
            </a:xfrm>
            <a:custGeom>
              <a:rect b="b" l="l" r="r" t="t"/>
              <a:pathLst>
                <a:path extrusionOk="0" h="538" w="502">
                  <a:moveTo>
                    <a:pt x="464" y="222"/>
                  </a:moveTo>
                  <a:lnTo>
                    <a:pt x="464" y="222"/>
                  </a:lnTo>
                  <a:cubicBezTo>
                    <a:pt x="390" y="222"/>
                    <a:pt x="334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2" y="0"/>
                    <a:pt x="242" y="37"/>
                  </a:cubicBezTo>
                  <a:cubicBezTo>
                    <a:pt x="242" y="93"/>
                    <a:pt x="242" y="167"/>
                    <a:pt x="242" y="222"/>
                  </a:cubicBezTo>
                  <a:cubicBezTo>
                    <a:pt x="168" y="241"/>
                    <a:pt x="93" y="241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8" y="278"/>
                    <a:pt x="223" y="278"/>
                  </a:cubicBezTo>
                  <a:lnTo>
                    <a:pt x="223" y="278"/>
                  </a:lnTo>
                  <a:cubicBezTo>
                    <a:pt x="223" y="352"/>
                    <a:pt x="223" y="426"/>
                    <a:pt x="223" y="500"/>
                  </a:cubicBezTo>
                  <a:cubicBezTo>
                    <a:pt x="223" y="537"/>
                    <a:pt x="260" y="537"/>
                    <a:pt x="260" y="500"/>
                  </a:cubicBezTo>
                  <a:cubicBezTo>
                    <a:pt x="260" y="426"/>
                    <a:pt x="260" y="352"/>
                    <a:pt x="278" y="278"/>
                  </a:cubicBezTo>
                  <a:cubicBezTo>
                    <a:pt x="278" y="278"/>
                    <a:pt x="278" y="278"/>
                    <a:pt x="278" y="259"/>
                  </a:cubicBezTo>
                  <a:cubicBezTo>
                    <a:pt x="334" y="259"/>
                    <a:pt x="408" y="259"/>
                    <a:pt x="464" y="259"/>
                  </a:cubicBezTo>
                  <a:cubicBezTo>
                    <a:pt x="501" y="259"/>
                    <a:pt x="482" y="222"/>
                    <a:pt x="464" y="2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1166813" y="-746125"/>
              <a:ext cx="174625" cy="193675"/>
            </a:xfrm>
            <a:custGeom>
              <a:rect b="b" l="l" r="r" t="t"/>
              <a:pathLst>
                <a:path extrusionOk="0" h="538" w="483">
                  <a:moveTo>
                    <a:pt x="223" y="259"/>
                  </a:moveTo>
                  <a:lnTo>
                    <a:pt x="223" y="259"/>
                  </a:lnTo>
                  <a:cubicBezTo>
                    <a:pt x="223" y="278"/>
                    <a:pt x="223" y="278"/>
                    <a:pt x="223" y="278"/>
                  </a:cubicBezTo>
                  <a:cubicBezTo>
                    <a:pt x="223" y="352"/>
                    <a:pt x="223" y="426"/>
                    <a:pt x="223" y="500"/>
                  </a:cubicBezTo>
                  <a:cubicBezTo>
                    <a:pt x="223" y="537"/>
                    <a:pt x="278" y="537"/>
                    <a:pt x="278" y="500"/>
                  </a:cubicBezTo>
                  <a:cubicBezTo>
                    <a:pt x="260" y="426"/>
                    <a:pt x="260" y="352"/>
                    <a:pt x="260" y="259"/>
                  </a:cubicBezTo>
                  <a:lnTo>
                    <a:pt x="260" y="259"/>
                  </a:lnTo>
                  <a:cubicBezTo>
                    <a:pt x="334" y="259"/>
                    <a:pt x="408" y="259"/>
                    <a:pt x="464" y="241"/>
                  </a:cubicBezTo>
                  <a:cubicBezTo>
                    <a:pt x="482" y="241"/>
                    <a:pt x="482" y="204"/>
                    <a:pt x="445" y="204"/>
                  </a:cubicBezTo>
                  <a:cubicBezTo>
                    <a:pt x="390" y="222"/>
                    <a:pt x="334" y="204"/>
                    <a:pt x="278" y="222"/>
                  </a:cubicBezTo>
                  <a:cubicBezTo>
                    <a:pt x="278" y="148"/>
                    <a:pt x="260" y="92"/>
                    <a:pt x="260" y="18"/>
                  </a:cubicBezTo>
                  <a:cubicBezTo>
                    <a:pt x="260" y="0"/>
                    <a:pt x="223" y="0"/>
                    <a:pt x="223" y="18"/>
                  </a:cubicBezTo>
                  <a:cubicBezTo>
                    <a:pt x="223" y="92"/>
                    <a:pt x="223" y="148"/>
                    <a:pt x="223" y="222"/>
                  </a:cubicBezTo>
                  <a:cubicBezTo>
                    <a:pt x="168" y="241"/>
                    <a:pt x="93" y="222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  <a:cubicBezTo>
                    <a:pt x="93" y="278"/>
                    <a:pt x="149" y="278"/>
                    <a:pt x="223" y="2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1160463" y="-1193800"/>
              <a:ext cx="187325" cy="206375"/>
            </a:xfrm>
            <a:custGeom>
              <a:rect b="b" l="l" r="r" t="t"/>
              <a:pathLst>
                <a:path extrusionOk="0" h="575" w="520">
                  <a:moveTo>
                    <a:pt x="241" y="296"/>
                  </a:moveTo>
                  <a:lnTo>
                    <a:pt x="241" y="296"/>
                  </a:lnTo>
                  <a:lnTo>
                    <a:pt x="241" y="296"/>
                  </a:lnTo>
                  <a:cubicBezTo>
                    <a:pt x="222" y="389"/>
                    <a:pt x="241" y="463"/>
                    <a:pt x="241" y="537"/>
                  </a:cubicBezTo>
                  <a:cubicBezTo>
                    <a:pt x="241" y="574"/>
                    <a:pt x="278" y="556"/>
                    <a:pt x="278" y="537"/>
                  </a:cubicBezTo>
                  <a:cubicBezTo>
                    <a:pt x="278" y="445"/>
                    <a:pt x="278" y="371"/>
                    <a:pt x="278" y="278"/>
                  </a:cubicBezTo>
                  <a:lnTo>
                    <a:pt x="278" y="278"/>
                  </a:lnTo>
                  <a:cubicBezTo>
                    <a:pt x="352" y="278"/>
                    <a:pt x="408" y="278"/>
                    <a:pt x="482" y="260"/>
                  </a:cubicBezTo>
                  <a:cubicBezTo>
                    <a:pt x="519" y="260"/>
                    <a:pt x="500" y="222"/>
                    <a:pt x="463" y="222"/>
                  </a:cubicBezTo>
                  <a:cubicBezTo>
                    <a:pt x="408" y="241"/>
                    <a:pt x="352" y="222"/>
                    <a:pt x="278" y="241"/>
                  </a:cubicBezTo>
                  <a:cubicBezTo>
                    <a:pt x="278" y="167"/>
                    <a:pt x="278" y="112"/>
                    <a:pt x="278" y="38"/>
                  </a:cubicBezTo>
                  <a:cubicBezTo>
                    <a:pt x="278" y="0"/>
                    <a:pt x="222" y="19"/>
                    <a:pt x="222" y="38"/>
                  </a:cubicBezTo>
                  <a:cubicBezTo>
                    <a:pt x="222" y="112"/>
                    <a:pt x="241" y="186"/>
                    <a:pt x="241" y="241"/>
                  </a:cubicBezTo>
                  <a:cubicBezTo>
                    <a:pt x="167" y="260"/>
                    <a:pt x="93" y="260"/>
                    <a:pt x="18" y="260"/>
                  </a:cubicBezTo>
                  <a:cubicBezTo>
                    <a:pt x="0" y="260"/>
                    <a:pt x="0" y="315"/>
                    <a:pt x="18" y="315"/>
                  </a:cubicBezTo>
                  <a:cubicBezTo>
                    <a:pt x="93" y="296"/>
                    <a:pt x="167" y="296"/>
                    <a:pt x="241" y="2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1160463" y="-1606550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2" y="223"/>
                  </a:moveTo>
                  <a:lnTo>
                    <a:pt x="482" y="223"/>
                  </a:lnTo>
                  <a:cubicBezTo>
                    <a:pt x="408" y="223"/>
                    <a:pt x="352" y="223"/>
                    <a:pt x="278" y="223"/>
                  </a:cubicBezTo>
                  <a:cubicBezTo>
                    <a:pt x="296" y="167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7" y="241"/>
                    <a:pt x="93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22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78"/>
                    <a:pt x="482" y="259"/>
                  </a:cubicBezTo>
                  <a:cubicBezTo>
                    <a:pt x="519" y="259"/>
                    <a:pt x="500" y="223"/>
                    <a:pt x="482" y="2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1166813" y="-2039938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34" y="260"/>
                    <a:pt x="408" y="260"/>
                    <a:pt x="464" y="241"/>
                  </a:cubicBezTo>
                  <a:cubicBezTo>
                    <a:pt x="501" y="241"/>
                    <a:pt x="482" y="204"/>
                    <a:pt x="464" y="204"/>
                  </a:cubicBezTo>
                  <a:cubicBezTo>
                    <a:pt x="390" y="222"/>
                    <a:pt x="334" y="204"/>
                    <a:pt x="278" y="222"/>
                  </a:cubicBezTo>
                  <a:cubicBezTo>
                    <a:pt x="278" y="148"/>
                    <a:pt x="260" y="93"/>
                    <a:pt x="278" y="19"/>
                  </a:cubicBezTo>
                  <a:cubicBezTo>
                    <a:pt x="278" y="0"/>
                    <a:pt x="242" y="0"/>
                    <a:pt x="223" y="19"/>
                  </a:cubicBezTo>
                  <a:cubicBezTo>
                    <a:pt x="223" y="93"/>
                    <a:pt x="242" y="148"/>
                    <a:pt x="242" y="222"/>
                  </a:cubicBezTo>
                  <a:cubicBezTo>
                    <a:pt x="168" y="241"/>
                    <a:pt x="93" y="222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  <a:cubicBezTo>
                    <a:pt x="93" y="278"/>
                    <a:pt x="168" y="278"/>
                    <a:pt x="242" y="260"/>
                  </a:cubicBezTo>
                  <a:cubicBezTo>
                    <a:pt x="223" y="278"/>
                    <a:pt x="223" y="278"/>
                    <a:pt x="223" y="278"/>
                  </a:cubicBezTo>
                  <a:cubicBezTo>
                    <a:pt x="223" y="352"/>
                    <a:pt x="223" y="426"/>
                    <a:pt x="242" y="500"/>
                  </a:cubicBezTo>
                  <a:cubicBezTo>
                    <a:pt x="242" y="519"/>
                    <a:pt x="278" y="519"/>
                    <a:pt x="278" y="500"/>
                  </a:cubicBezTo>
                  <a:cubicBezTo>
                    <a:pt x="260" y="426"/>
                    <a:pt x="260" y="352"/>
                    <a:pt x="278" y="26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1160463" y="-2459038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315"/>
                  </a:moveTo>
                  <a:lnTo>
                    <a:pt x="37" y="315"/>
                  </a:lnTo>
                  <a:cubicBezTo>
                    <a:pt x="111" y="296"/>
                    <a:pt x="167" y="296"/>
                    <a:pt x="241" y="296"/>
                  </a:cubicBezTo>
                  <a:lnTo>
                    <a:pt x="241" y="296"/>
                  </a:lnTo>
                  <a:cubicBezTo>
                    <a:pt x="241" y="370"/>
                    <a:pt x="241" y="445"/>
                    <a:pt x="260" y="537"/>
                  </a:cubicBezTo>
                  <a:cubicBezTo>
                    <a:pt x="260" y="555"/>
                    <a:pt x="296" y="555"/>
                    <a:pt x="296" y="537"/>
                  </a:cubicBezTo>
                  <a:cubicBezTo>
                    <a:pt x="296" y="445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41"/>
                    <a:pt x="500" y="203"/>
                    <a:pt x="482" y="222"/>
                  </a:cubicBezTo>
                  <a:cubicBezTo>
                    <a:pt x="408" y="222"/>
                    <a:pt x="352" y="222"/>
                    <a:pt x="278" y="241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1" y="18"/>
                    <a:pt x="241" y="37"/>
                  </a:cubicBezTo>
                  <a:cubicBezTo>
                    <a:pt x="241" y="111"/>
                    <a:pt x="241" y="167"/>
                    <a:pt x="241" y="241"/>
                  </a:cubicBezTo>
                  <a:cubicBezTo>
                    <a:pt x="167" y="259"/>
                    <a:pt x="111" y="259"/>
                    <a:pt x="37" y="259"/>
                  </a:cubicBezTo>
                  <a:cubicBezTo>
                    <a:pt x="0" y="259"/>
                    <a:pt x="0" y="315"/>
                    <a:pt x="37" y="3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1160463" y="-2886075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296"/>
                  </a:moveTo>
                  <a:lnTo>
                    <a:pt x="37" y="296"/>
                  </a:lnTo>
                  <a:cubicBezTo>
                    <a:pt x="111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41" y="444"/>
                    <a:pt x="241" y="518"/>
                  </a:cubicBezTo>
                  <a:cubicBezTo>
                    <a:pt x="241" y="555"/>
                    <a:pt x="278" y="555"/>
                    <a:pt x="278" y="518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59"/>
                    <a:pt x="500" y="222"/>
                    <a:pt x="482" y="222"/>
                  </a:cubicBezTo>
                  <a:cubicBezTo>
                    <a:pt x="408" y="241"/>
                    <a:pt x="352" y="222"/>
                    <a:pt x="296" y="222"/>
                  </a:cubicBezTo>
                  <a:cubicBezTo>
                    <a:pt x="296" y="166"/>
                    <a:pt x="278" y="92"/>
                    <a:pt x="296" y="37"/>
                  </a:cubicBezTo>
                  <a:cubicBezTo>
                    <a:pt x="296" y="0"/>
                    <a:pt x="241" y="0"/>
                    <a:pt x="241" y="37"/>
                  </a:cubicBezTo>
                  <a:cubicBezTo>
                    <a:pt x="241" y="92"/>
                    <a:pt x="260" y="166"/>
                    <a:pt x="241" y="241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96"/>
                    <a:pt x="37" y="2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1520825" y="-333375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2" y="204"/>
                  </a:moveTo>
                  <a:lnTo>
                    <a:pt x="482" y="204"/>
                  </a:lnTo>
                  <a:cubicBezTo>
                    <a:pt x="426" y="222"/>
                    <a:pt x="352" y="204"/>
                    <a:pt x="297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23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111" y="296"/>
                    <a:pt x="167" y="296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41" y="370"/>
                    <a:pt x="259" y="444"/>
                    <a:pt x="259" y="518"/>
                  </a:cubicBezTo>
                  <a:cubicBezTo>
                    <a:pt x="259" y="556"/>
                    <a:pt x="297" y="556"/>
                    <a:pt x="297" y="518"/>
                  </a:cubicBezTo>
                  <a:cubicBezTo>
                    <a:pt x="297" y="444"/>
                    <a:pt x="278" y="352"/>
                    <a:pt x="297" y="278"/>
                  </a:cubicBezTo>
                  <a:cubicBezTo>
                    <a:pt x="297" y="278"/>
                    <a:pt x="297" y="278"/>
                    <a:pt x="297" y="259"/>
                  </a:cubicBez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185"/>
                    <a:pt x="482" y="20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1520825" y="-779463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41" y="518"/>
                  </a:cubicBezTo>
                  <a:cubicBezTo>
                    <a:pt x="259" y="555"/>
                    <a:pt x="297" y="555"/>
                    <a:pt x="297" y="518"/>
                  </a:cubicBezTo>
                  <a:cubicBezTo>
                    <a:pt x="278" y="444"/>
                    <a:pt x="278" y="351"/>
                    <a:pt x="278" y="277"/>
                  </a:cubicBezTo>
                  <a:lnTo>
                    <a:pt x="278" y="277"/>
                  </a:lnTo>
                  <a:cubicBezTo>
                    <a:pt x="352" y="259"/>
                    <a:pt x="426" y="259"/>
                    <a:pt x="482" y="240"/>
                  </a:cubicBezTo>
                  <a:cubicBezTo>
                    <a:pt x="519" y="240"/>
                    <a:pt x="500" y="203"/>
                    <a:pt x="482" y="203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66"/>
                    <a:pt x="278" y="92"/>
                    <a:pt x="278" y="18"/>
                  </a:cubicBezTo>
                  <a:cubicBezTo>
                    <a:pt x="278" y="0"/>
                    <a:pt x="223" y="0"/>
                    <a:pt x="223" y="18"/>
                  </a:cubicBezTo>
                  <a:cubicBezTo>
                    <a:pt x="223" y="92"/>
                    <a:pt x="241" y="166"/>
                    <a:pt x="241" y="240"/>
                  </a:cubicBezTo>
                  <a:cubicBezTo>
                    <a:pt x="167" y="240"/>
                    <a:pt x="93" y="240"/>
                    <a:pt x="19" y="259"/>
                  </a:cubicBezTo>
                  <a:cubicBezTo>
                    <a:pt x="0" y="259"/>
                    <a:pt x="0" y="296"/>
                    <a:pt x="19" y="2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1520825" y="-1212850"/>
              <a:ext cx="187325" cy="193675"/>
            </a:xfrm>
            <a:custGeom>
              <a:rect b="b" l="l" r="r" t="t"/>
              <a:pathLst>
                <a:path extrusionOk="0" h="539" w="520">
                  <a:moveTo>
                    <a:pt x="482" y="186"/>
                  </a:moveTo>
                  <a:lnTo>
                    <a:pt x="482" y="186"/>
                  </a:lnTo>
                  <a:cubicBezTo>
                    <a:pt x="407" y="204"/>
                    <a:pt x="352" y="204"/>
                    <a:pt x="297" y="223"/>
                  </a:cubicBezTo>
                  <a:cubicBezTo>
                    <a:pt x="278" y="149"/>
                    <a:pt x="278" y="94"/>
                    <a:pt x="278" y="19"/>
                  </a:cubicBezTo>
                  <a:cubicBezTo>
                    <a:pt x="278" y="0"/>
                    <a:pt x="223" y="0"/>
                    <a:pt x="223" y="19"/>
                  </a:cubicBezTo>
                  <a:cubicBezTo>
                    <a:pt x="241" y="94"/>
                    <a:pt x="241" y="168"/>
                    <a:pt x="241" y="223"/>
                  </a:cubicBezTo>
                  <a:cubicBezTo>
                    <a:pt x="185" y="242"/>
                    <a:pt x="111" y="242"/>
                    <a:pt x="37" y="260"/>
                  </a:cubicBezTo>
                  <a:cubicBezTo>
                    <a:pt x="0" y="260"/>
                    <a:pt x="19" y="297"/>
                    <a:pt x="37" y="297"/>
                  </a:cubicBezTo>
                  <a:cubicBezTo>
                    <a:pt x="111" y="297"/>
                    <a:pt x="185" y="297"/>
                    <a:pt x="241" y="278"/>
                  </a:cubicBezTo>
                  <a:lnTo>
                    <a:pt x="241" y="278"/>
                  </a:lnTo>
                  <a:cubicBezTo>
                    <a:pt x="241" y="371"/>
                    <a:pt x="259" y="445"/>
                    <a:pt x="259" y="519"/>
                  </a:cubicBezTo>
                  <a:cubicBezTo>
                    <a:pt x="278" y="538"/>
                    <a:pt x="315" y="538"/>
                    <a:pt x="315" y="519"/>
                  </a:cubicBezTo>
                  <a:cubicBezTo>
                    <a:pt x="297" y="427"/>
                    <a:pt x="297" y="352"/>
                    <a:pt x="297" y="260"/>
                  </a:cubicBezTo>
                  <a:lnTo>
                    <a:pt x="297" y="260"/>
                  </a:lnTo>
                  <a:cubicBezTo>
                    <a:pt x="352" y="260"/>
                    <a:pt x="426" y="242"/>
                    <a:pt x="500" y="242"/>
                  </a:cubicBezTo>
                  <a:cubicBezTo>
                    <a:pt x="519" y="223"/>
                    <a:pt x="500" y="186"/>
                    <a:pt x="482" y="18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1527175" y="-1625600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92" y="259"/>
                    <a:pt x="166" y="278"/>
                    <a:pt x="240" y="259"/>
                  </a:cubicBezTo>
                  <a:cubicBezTo>
                    <a:pt x="240" y="278"/>
                    <a:pt x="240" y="278"/>
                    <a:pt x="222" y="278"/>
                  </a:cubicBez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33" y="259"/>
                    <a:pt x="407" y="259"/>
                    <a:pt x="463" y="259"/>
                  </a:cubicBezTo>
                  <a:cubicBezTo>
                    <a:pt x="500" y="240"/>
                    <a:pt x="481" y="204"/>
                    <a:pt x="463" y="204"/>
                  </a:cubicBezTo>
                  <a:cubicBezTo>
                    <a:pt x="407" y="222"/>
                    <a:pt x="333" y="222"/>
                    <a:pt x="278" y="222"/>
                  </a:cubicBezTo>
                  <a:cubicBezTo>
                    <a:pt x="278" y="148"/>
                    <a:pt x="278" y="92"/>
                    <a:pt x="278" y="18"/>
                  </a:cubicBezTo>
                  <a:cubicBezTo>
                    <a:pt x="278" y="0"/>
                    <a:pt x="240" y="0"/>
                    <a:pt x="240" y="18"/>
                  </a:cubicBezTo>
                  <a:cubicBezTo>
                    <a:pt x="240" y="92"/>
                    <a:pt x="240" y="166"/>
                    <a:pt x="240" y="222"/>
                  </a:cubicBezTo>
                  <a:cubicBezTo>
                    <a:pt x="166" y="240"/>
                    <a:pt x="92" y="222"/>
                    <a:pt x="37" y="222"/>
                  </a:cubicBezTo>
                  <a:cubicBezTo>
                    <a:pt x="0" y="222"/>
                    <a:pt x="0" y="278"/>
                    <a:pt x="37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1527175" y="-2039938"/>
              <a:ext cx="180975" cy="193675"/>
            </a:xfrm>
            <a:custGeom>
              <a:rect b="b" l="l" r="r" t="t"/>
              <a:pathLst>
                <a:path extrusionOk="0" h="539" w="501">
                  <a:moveTo>
                    <a:pt x="37" y="297"/>
                  </a:moveTo>
                  <a:lnTo>
                    <a:pt x="37" y="297"/>
                  </a:lnTo>
                  <a:cubicBezTo>
                    <a:pt x="111" y="278"/>
                    <a:pt x="166" y="278"/>
                    <a:pt x="240" y="278"/>
                  </a:cubicBezTo>
                  <a:lnTo>
                    <a:pt x="240" y="278"/>
                  </a:lnTo>
                  <a:cubicBezTo>
                    <a:pt x="240" y="352"/>
                    <a:pt x="240" y="426"/>
                    <a:pt x="259" y="500"/>
                  </a:cubicBezTo>
                  <a:cubicBezTo>
                    <a:pt x="259" y="538"/>
                    <a:pt x="296" y="538"/>
                    <a:pt x="296" y="500"/>
                  </a:cubicBezTo>
                  <a:cubicBezTo>
                    <a:pt x="278" y="426"/>
                    <a:pt x="278" y="352"/>
                    <a:pt x="278" y="260"/>
                  </a:cubicBezTo>
                  <a:lnTo>
                    <a:pt x="278" y="260"/>
                  </a:lnTo>
                  <a:cubicBezTo>
                    <a:pt x="352" y="260"/>
                    <a:pt x="407" y="241"/>
                    <a:pt x="463" y="241"/>
                  </a:cubicBezTo>
                  <a:cubicBezTo>
                    <a:pt x="500" y="222"/>
                    <a:pt x="481" y="186"/>
                    <a:pt x="463" y="204"/>
                  </a:cubicBezTo>
                  <a:cubicBezTo>
                    <a:pt x="407" y="204"/>
                    <a:pt x="333" y="204"/>
                    <a:pt x="278" y="222"/>
                  </a:cubicBezTo>
                  <a:cubicBezTo>
                    <a:pt x="278" y="148"/>
                    <a:pt x="259" y="93"/>
                    <a:pt x="259" y="38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18" y="297"/>
                    <a:pt x="37" y="29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1527175" y="-2452688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463" y="204"/>
                  </a:moveTo>
                  <a:lnTo>
                    <a:pt x="463" y="204"/>
                  </a:lnTo>
                  <a:cubicBezTo>
                    <a:pt x="407" y="223"/>
                    <a:pt x="352" y="204"/>
                    <a:pt x="278" y="204"/>
                  </a:cubicBezTo>
                  <a:cubicBezTo>
                    <a:pt x="278" y="149"/>
                    <a:pt x="278" y="75"/>
                    <a:pt x="278" y="19"/>
                  </a:cubicBezTo>
                  <a:cubicBezTo>
                    <a:pt x="278" y="0"/>
                    <a:pt x="240" y="0"/>
                    <a:pt x="240" y="19"/>
                  </a:cubicBezTo>
                  <a:cubicBezTo>
                    <a:pt x="240" y="75"/>
                    <a:pt x="240" y="149"/>
                    <a:pt x="240" y="223"/>
                  </a:cubicBezTo>
                  <a:cubicBezTo>
                    <a:pt x="166" y="223"/>
                    <a:pt x="111" y="223"/>
                    <a:pt x="37" y="223"/>
                  </a:cubicBezTo>
                  <a:cubicBezTo>
                    <a:pt x="0" y="223"/>
                    <a:pt x="0" y="259"/>
                    <a:pt x="37" y="259"/>
                  </a:cubicBezTo>
                  <a:cubicBezTo>
                    <a:pt x="111" y="259"/>
                    <a:pt x="166" y="259"/>
                    <a:pt x="240" y="259"/>
                  </a:cubicBezTo>
                  <a:cubicBezTo>
                    <a:pt x="240" y="259"/>
                    <a:pt x="240" y="259"/>
                    <a:pt x="240" y="278"/>
                  </a:cubicBezTo>
                  <a:cubicBezTo>
                    <a:pt x="222" y="352"/>
                    <a:pt x="222" y="427"/>
                    <a:pt x="222" y="501"/>
                  </a:cubicBezTo>
                  <a:cubicBezTo>
                    <a:pt x="222" y="519"/>
                    <a:pt x="278" y="519"/>
                    <a:pt x="278" y="501"/>
                  </a:cubicBezTo>
                  <a:cubicBezTo>
                    <a:pt x="259" y="408"/>
                    <a:pt x="278" y="333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41"/>
                  </a:cubicBezTo>
                  <a:cubicBezTo>
                    <a:pt x="500" y="241"/>
                    <a:pt x="500" y="204"/>
                    <a:pt x="463" y="20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1520825" y="-2886075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96"/>
                  </a:moveTo>
                  <a:lnTo>
                    <a:pt x="19" y="296"/>
                  </a:ln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3" y="370"/>
                    <a:pt x="241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59"/>
                    <a:pt x="500" y="222"/>
                    <a:pt x="482" y="222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66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1887538" y="-293688"/>
              <a:ext cx="179387" cy="187325"/>
            </a:xfrm>
            <a:custGeom>
              <a:rect b="b" l="l" r="r" t="t"/>
              <a:pathLst>
                <a:path extrusionOk="0" h="520" w="500">
                  <a:moveTo>
                    <a:pt x="463" y="204"/>
                  </a:moveTo>
                  <a:lnTo>
                    <a:pt x="463" y="204"/>
                  </a:lnTo>
                  <a:cubicBezTo>
                    <a:pt x="389" y="204"/>
                    <a:pt x="333" y="204"/>
                    <a:pt x="277" y="204"/>
                  </a:cubicBezTo>
                  <a:cubicBezTo>
                    <a:pt x="277" y="148"/>
                    <a:pt x="259" y="74"/>
                    <a:pt x="277" y="19"/>
                  </a:cubicBezTo>
                  <a:cubicBezTo>
                    <a:pt x="277" y="0"/>
                    <a:pt x="222" y="0"/>
                    <a:pt x="222" y="19"/>
                  </a:cubicBezTo>
                  <a:cubicBezTo>
                    <a:pt x="222" y="74"/>
                    <a:pt x="241" y="148"/>
                    <a:pt x="241" y="222"/>
                  </a:cubicBezTo>
                  <a:cubicBezTo>
                    <a:pt x="166" y="222"/>
                    <a:pt x="92" y="222"/>
                    <a:pt x="18" y="222"/>
                  </a:cubicBezTo>
                  <a:cubicBezTo>
                    <a:pt x="0" y="222"/>
                    <a:pt x="0" y="278"/>
                    <a:pt x="18" y="259"/>
                  </a:cubicBezTo>
                  <a:cubicBezTo>
                    <a:pt x="92" y="259"/>
                    <a:pt x="166" y="278"/>
                    <a:pt x="222" y="259"/>
                  </a:cubicBezTo>
                  <a:cubicBezTo>
                    <a:pt x="222" y="259"/>
                    <a:pt x="222" y="259"/>
                    <a:pt x="222" y="278"/>
                  </a:cubicBez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77" y="519"/>
                    <a:pt x="277" y="500"/>
                  </a:cubicBezTo>
                  <a:cubicBezTo>
                    <a:pt x="259" y="407"/>
                    <a:pt x="259" y="333"/>
                    <a:pt x="277" y="259"/>
                  </a:cubicBezTo>
                  <a:lnTo>
                    <a:pt x="277" y="259"/>
                  </a:lnTo>
                  <a:cubicBezTo>
                    <a:pt x="333" y="241"/>
                    <a:pt x="407" y="241"/>
                    <a:pt x="463" y="241"/>
                  </a:cubicBezTo>
                  <a:cubicBezTo>
                    <a:pt x="499" y="241"/>
                    <a:pt x="481" y="185"/>
                    <a:pt x="463" y="20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1887538" y="-725488"/>
              <a:ext cx="187325" cy="206375"/>
            </a:xfrm>
            <a:custGeom>
              <a:rect b="b" l="l" r="r" t="t"/>
              <a:pathLst>
                <a:path extrusionOk="0" h="574" w="519">
                  <a:moveTo>
                    <a:pt x="463" y="203"/>
                  </a:moveTo>
                  <a:lnTo>
                    <a:pt x="463" y="203"/>
                  </a:lnTo>
                  <a:cubicBezTo>
                    <a:pt x="407" y="222"/>
                    <a:pt x="351" y="222"/>
                    <a:pt x="277" y="240"/>
                  </a:cubicBezTo>
                  <a:cubicBezTo>
                    <a:pt x="277" y="166"/>
                    <a:pt x="259" y="92"/>
                    <a:pt x="259" y="36"/>
                  </a:cubicBezTo>
                  <a:cubicBezTo>
                    <a:pt x="259" y="0"/>
                    <a:pt x="203" y="0"/>
                    <a:pt x="222" y="36"/>
                  </a:cubicBezTo>
                  <a:cubicBezTo>
                    <a:pt x="222" y="111"/>
                    <a:pt x="241" y="166"/>
                    <a:pt x="241" y="240"/>
                  </a:cubicBezTo>
                  <a:cubicBezTo>
                    <a:pt x="166" y="259"/>
                    <a:pt x="92" y="259"/>
                    <a:pt x="18" y="277"/>
                  </a:cubicBezTo>
                  <a:cubicBezTo>
                    <a:pt x="0" y="277"/>
                    <a:pt x="0" y="333"/>
                    <a:pt x="18" y="314"/>
                  </a:cubicBezTo>
                  <a:cubicBezTo>
                    <a:pt x="92" y="314"/>
                    <a:pt x="166" y="314"/>
                    <a:pt x="241" y="296"/>
                  </a:cubicBezTo>
                  <a:lnTo>
                    <a:pt x="241" y="296"/>
                  </a:lnTo>
                  <a:cubicBezTo>
                    <a:pt x="241" y="388"/>
                    <a:pt x="259" y="463"/>
                    <a:pt x="259" y="537"/>
                  </a:cubicBezTo>
                  <a:cubicBezTo>
                    <a:pt x="259" y="573"/>
                    <a:pt x="315" y="555"/>
                    <a:pt x="296" y="537"/>
                  </a:cubicBezTo>
                  <a:cubicBezTo>
                    <a:pt x="296" y="444"/>
                    <a:pt x="277" y="370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40"/>
                  </a:cubicBezTo>
                  <a:cubicBezTo>
                    <a:pt x="518" y="240"/>
                    <a:pt x="499" y="203"/>
                    <a:pt x="463" y="20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1887538" y="-1139825"/>
              <a:ext cx="179387" cy="200025"/>
            </a:xfrm>
            <a:custGeom>
              <a:rect b="b" l="l" r="r" t="t"/>
              <a:pathLst>
                <a:path extrusionOk="0" h="557" w="500">
                  <a:moveTo>
                    <a:pt x="277" y="278"/>
                  </a:moveTo>
                  <a:lnTo>
                    <a:pt x="277" y="278"/>
                  </a:lnTo>
                  <a:cubicBezTo>
                    <a:pt x="351" y="278"/>
                    <a:pt x="407" y="278"/>
                    <a:pt x="481" y="260"/>
                  </a:cubicBezTo>
                  <a:cubicBezTo>
                    <a:pt x="499" y="260"/>
                    <a:pt x="499" y="223"/>
                    <a:pt x="463" y="223"/>
                  </a:cubicBezTo>
                  <a:cubicBezTo>
                    <a:pt x="407" y="241"/>
                    <a:pt x="351" y="223"/>
                    <a:pt x="277" y="241"/>
                  </a:cubicBezTo>
                  <a:cubicBezTo>
                    <a:pt x="277" y="167"/>
                    <a:pt x="277" y="93"/>
                    <a:pt x="277" y="38"/>
                  </a:cubicBezTo>
                  <a:cubicBezTo>
                    <a:pt x="277" y="0"/>
                    <a:pt x="241" y="0"/>
                    <a:pt x="241" y="38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6" y="241"/>
                    <a:pt x="92" y="241"/>
                    <a:pt x="18" y="241"/>
                  </a:cubicBezTo>
                  <a:cubicBezTo>
                    <a:pt x="0" y="241"/>
                    <a:pt x="0" y="297"/>
                    <a:pt x="18" y="297"/>
                  </a:cubicBezTo>
                  <a:cubicBezTo>
                    <a:pt x="92" y="278"/>
                    <a:pt x="166" y="297"/>
                    <a:pt x="241" y="278"/>
                  </a:cubicBezTo>
                  <a:lnTo>
                    <a:pt x="241" y="297"/>
                  </a:lnTo>
                  <a:cubicBezTo>
                    <a:pt x="222" y="371"/>
                    <a:pt x="222" y="445"/>
                    <a:pt x="241" y="519"/>
                  </a:cubicBezTo>
                  <a:cubicBezTo>
                    <a:pt x="241" y="556"/>
                    <a:pt x="277" y="556"/>
                    <a:pt x="277" y="519"/>
                  </a:cubicBezTo>
                  <a:cubicBezTo>
                    <a:pt x="277" y="445"/>
                    <a:pt x="277" y="371"/>
                    <a:pt x="277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1887538" y="-157321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185"/>
                  </a:moveTo>
                  <a:lnTo>
                    <a:pt x="444" y="185"/>
                  </a:lnTo>
                  <a:cubicBezTo>
                    <a:pt x="389" y="204"/>
                    <a:pt x="315" y="204"/>
                    <a:pt x="259" y="222"/>
                  </a:cubicBezTo>
                  <a:cubicBezTo>
                    <a:pt x="259" y="166"/>
                    <a:pt x="241" y="92"/>
                    <a:pt x="241" y="37"/>
                  </a:cubicBezTo>
                  <a:cubicBezTo>
                    <a:pt x="241" y="0"/>
                    <a:pt x="203" y="18"/>
                    <a:pt x="203" y="37"/>
                  </a:cubicBezTo>
                  <a:cubicBezTo>
                    <a:pt x="203" y="111"/>
                    <a:pt x="222" y="166"/>
                    <a:pt x="222" y="240"/>
                  </a:cubicBezTo>
                  <a:cubicBezTo>
                    <a:pt x="166" y="259"/>
                    <a:pt x="92" y="259"/>
                    <a:pt x="18" y="278"/>
                  </a:cubicBezTo>
                  <a:cubicBezTo>
                    <a:pt x="0" y="278"/>
                    <a:pt x="0" y="314"/>
                    <a:pt x="37" y="314"/>
                  </a:cubicBezTo>
                  <a:cubicBezTo>
                    <a:pt x="92" y="296"/>
                    <a:pt x="166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59" y="500"/>
                  </a:cubicBezTo>
                  <a:cubicBezTo>
                    <a:pt x="259" y="537"/>
                    <a:pt x="296" y="518"/>
                    <a:pt x="296" y="500"/>
                  </a:cubicBezTo>
                  <a:cubicBezTo>
                    <a:pt x="277" y="426"/>
                    <a:pt x="277" y="352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40"/>
                    <a:pt x="463" y="222"/>
                  </a:cubicBezTo>
                  <a:cubicBezTo>
                    <a:pt x="481" y="222"/>
                    <a:pt x="463" y="185"/>
                    <a:pt x="444" y="18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1887538" y="-2012950"/>
              <a:ext cx="179387" cy="187325"/>
            </a:xfrm>
            <a:custGeom>
              <a:rect b="b" l="l" r="r" t="t"/>
              <a:pathLst>
                <a:path extrusionOk="0" h="520" w="500">
                  <a:moveTo>
                    <a:pt x="18" y="242"/>
                  </a:moveTo>
                  <a:lnTo>
                    <a:pt x="18" y="242"/>
                  </a:lnTo>
                  <a:cubicBezTo>
                    <a:pt x="0" y="242"/>
                    <a:pt x="0" y="278"/>
                    <a:pt x="18" y="278"/>
                  </a:cubicBezTo>
                  <a:cubicBezTo>
                    <a:pt x="92" y="278"/>
                    <a:pt x="166" y="278"/>
                    <a:pt x="241" y="260"/>
                  </a:cubicBezTo>
                  <a:lnTo>
                    <a:pt x="241" y="278"/>
                  </a:lnTo>
                  <a:cubicBezTo>
                    <a:pt x="222" y="352"/>
                    <a:pt x="222" y="426"/>
                    <a:pt x="241" y="500"/>
                  </a:cubicBezTo>
                  <a:cubicBezTo>
                    <a:pt x="241" y="519"/>
                    <a:pt x="277" y="519"/>
                    <a:pt x="277" y="500"/>
                  </a:cubicBezTo>
                  <a:cubicBezTo>
                    <a:pt x="277" y="426"/>
                    <a:pt x="259" y="334"/>
                    <a:pt x="277" y="260"/>
                  </a:cubicBezTo>
                  <a:lnTo>
                    <a:pt x="277" y="260"/>
                  </a:lnTo>
                  <a:cubicBezTo>
                    <a:pt x="333" y="242"/>
                    <a:pt x="407" y="242"/>
                    <a:pt x="463" y="242"/>
                  </a:cubicBezTo>
                  <a:cubicBezTo>
                    <a:pt x="499" y="223"/>
                    <a:pt x="481" y="186"/>
                    <a:pt x="463" y="204"/>
                  </a:cubicBezTo>
                  <a:cubicBezTo>
                    <a:pt x="389" y="204"/>
                    <a:pt x="333" y="204"/>
                    <a:pt x="277" y="204"/>
                  </a:cubicBezTo>
                  <a:cubicBezTo>
                    <a:pt x="277" y="148"/>
                    <a:pt x="259" y="74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41" y="223"/>
                  </a:cubicBezTo>
                  <a:cubicBezTo>
                    <a:pt x="166" y="223"/>
                    <a:pt x="92" y="223"/>
                    <a:pt x="18" y="2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1887538" y="-2459038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77"/>
                  </a:moveTo>
                  <a:lnTo>
                    <a:pt x="18" y="277"/>
                  </a:lnTo>
                  <a:cubicBezTo>
                    <a:pt x="92" y="277"/>
                    <a:pt x="166" y="277"/>
                    <a:pt x="241" y="277"/>
                  </a:cubicBezTo>
                  <a:lnTo>
                    <a:pt x="241" y="277"/>
                  </a:lnTo>
                  <a:cubicBezTo>
                    <a:pt x="222" y="370"/>
                    <a:pt x="222" y="445"/>
                    <a:pt x="222" y="519"/>
                  </a:cubicBezTo>
                  <a:cubicBezTo>
                    <a:pt x="222" y="537"/>
                    <a:pt x="277" y="537"/>
                    <a:pt x="259" y="519"/>
                  </a:cubicBezTo>
                  <a:cubicBezTo>
                    <a:pt x="259" y="426"/>
                    <a:pt x="259" y="351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07" y="259"/>
                    <a:pt x="481" y="259"/>
                  </a:cubicBezTo>
                  <a:cubicBezTo>
                    <a:pt x="499" y="259"/>
                    <a:pt x="499" y="203"/>
                    <a:pt x="463" y="222"/>
                  </a:cubicBezTo>
                  <a:cubicBezTo>
                    <a:pt x="407" y="222"/>
                    <a:pt x="333" y="222"/>
                    <a:pt x="277" y="222"/>
                  </a:cubicBezTo>
                  <a:cubicBezTo>
                    <a:pt x="277" y="148"/>
                    <a:pt x="277" y="93"/>
                    <a:pt x="277" y="18"/>
                  </a:cubicBezTo>
                  <a:cubicBezTo>
                    <a:pt x="277" y="0"/>
                    <a:pt x="241" y="0"/>
                    <a:pt x="241" y="18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6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1887538" y="-2913063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1" y="222"/>
                  </a:moveTo>
                  <a:lnTo>
                    <a:pt x="481" y="222"/>
                  </a:lnTo>
                  <a:cubicBezTo>
                    <a:pt x="407" y="222"/>
                    <a:pt x="351" y="222"/>
                    <a:pt x="277" y="222"/>
                  </a:cubicBezTo>
                  <a:cubicBezTo>
                    <a:pt x="277" y="166"/>
                    <a:pt x="277" y="92"/>
                    <a:pt x="277" y="37"/>
                  </a:cubicBezTo>
                  <a:cubicBezTo>
                    <a:pt x="277" y="0"/>
                    <a:pt x="241" y="0"/>
                    <a:pt x="241" y="37"/>
                  </a:cubicBezTo>
                  <a:cubicBezTo>
                    <a:pt x="241" y="92"/>
                    <a:pt x="241" y="166"/>
                    <a:pt x="241" y="240"/>
                  </a:cubicBezTo>
                  <a:cubicBezTo>
                    <a:pt x="166" y="240"/>
                    <a:pt x="111" y="240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92" y="296"/>
                    <a:pt x="166" y="296"/>
                    <a:pt x="241" y="277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41" y="518"/>
                  </a:cubicBezTo>
                  <a:cubicBezTo>
                    <a:pt x="241" y="555"/>
                    <a:pt x="296" y="555"/>
                    <a:pt x="296" y="518"/>
                  </a:cubicBezTo>
                  <a:cubicBezTo>
                    <a:pt x="277" y="444"/>
                    <a:pt x="277" y="370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59"/>
                  </a:cubicBezTo>
                  <a:cubicBezTo>
                    <a:pt x="518" y="240"/>
                    <a:pt x="499" y="203"/>
                    <a:pt x="481" y="2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1166813" y="960438"/>
              <a:ext cx="180975" cy="187325"/>
            </a:xfrm>
            <a:custGeom>
              <a:rect b="b" l="l" r="r" t="t"/>
              <a:pathLst>
                <a:path extrusionOk="0" h="519" w="502">
                  <a:moveTo>
                    <a:pt x="278" y="259"/>
                  </a:moveTo>
                  <a:lnTo>
                    <a:pt x="278" y="259"/>
                  </a:lnTo>
                  <a:cubicBezTo>
                    <a:pt x="334" y="240"/>
                    <a:pt x="408" y="240"/>
                    <a:pt x="464" y="240"/>
                  </a:cubicBezTo>
                  <a:cubicBezTo>
                    <a:pt x="501" y="240"/>
                    <a:pt x="482" y="185"/>
                    <a:pt x="464" y="203"/>
                  </a:cubicBezTo>
                  <a:cubicBezTo>
                    <a:pt x="390" y="203"/>
                    <a:pt x="334" y="203"/>
                    <a:pt x="278" y="203"/>
                  </a:cubicBezTo>
                  <a:cubicBezTo>
                    <a:pt x="278" y="148"/>
                    <a:pt x="260" y="74"/>
                    <a:pt x="278" y="18"/>
                  </a:cubicBezTo>
                  <a:cubicBezTo>
                    <a:pt x="278" y="0"/>
                    <a:pt x="242" y="0"/>
                    <a:pt x="223" y="18"/>
                  </a:cubicBezTo>
                  <a:cubicBezTo>
                    <a:pt x="223" y="74"/>
                    <a:pt x="242" y="148"/>
                    <a:pt x="242" y="222"/>
                  </a:cubicBezTo>
                  <a:cubicBezTo>
                    <a:pt x="168" y="222"/>
                    <a:pt x="93" y="222"/>
                    <a:pt x="19" y="222"/>
                  </a:cubicBezTo>
                  <a:cubicBezTo>
                    <a:pt x="0" y="222"/>
                    <a:pt x="0" y="277"/>
                    <a:pt x="19" y="259"/>
                  </a:cubicBezTo>
                  <a:cubicBezTo>
                    <a:pt x="93" y="259"/>
                    <a:pt x="168" y="277"/>
                    <a:pt x="242" y="259"/>
                  </a:cubicBezTo>
                  <a:cubicBezTo>
                    <a:pt x="223" y="259"/>
                    <a:pt x="223" y="259"/>
                    <a:pt x="223" y="277"/>
                  </a:cubicBezTo>
                  <a:cubicBezTo>
                    <a:pt x="223" y="352"/>
                    <a:pt x="223" y="426"/>
                    <a:pt x="242" y="500"/>
                  </a:cubicBezTo>
                  <a:cubicBezTo>
                    <a:pt x="242" y="518"/>
                    <a:pt x="278" y="518"/>
                    <a:pt x="278" y="500"/>
                  </a:cubicBezTo>
                  <a:cubicBezTo>
                    <a:pt x="260" y="407"/>
                    <a:pt x="260" y="333"/>
                    <a:pt x="278" y="2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1160463" y="539750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37" y="296"/>
                  </a:moveTo>
                  <a:lnTo>
                    <a:pt x="37" y="296"/>
                  </a:lnTo>
                  <a:cubicBezTo>
                    <a:pt x="111" y="296"/>
                    <a:pt x="167" y="296"/>
                    <a:pt x="241" y="278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60" y="518"/>
                  </a:cubicBezTo>
                  <a:cubicBezTo>
                    <a:pt x="260" y="556"/>
                    <a:pt x="296" y="556"/>
                    <a:pt x="296" y="518"/>
                  </a:cubicBezTo>
                  <a:cubicBezTo>
                    <a:pt x="296" y="444"/>
                    <a:pt x="278" y="370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41"/>
                  </a:cubicBezTo>
                  <a:cubicBezTo>
                    <a:pt x="519" y="241"/>
                    <a:pt x="500" y="204"/>
                    <a:pt x="482" y="204"/>
                  </a:cubicBezTo>
                  <a:cubicBezTo>
                    <a:pt x="408" y="222"/>
                    <a:pt x="352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1" y="0"/>
                    <a:pt x="241" y="37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7" y="259"/>
                    <a:pt x="111" y="259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1160463" y="114300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37"/>
                    <a:pt x="278" y="555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59"/>
                  </a:cubicBezTo>
                  <a:cubicBezTo>
                    <a:pt x="519" y="259"/>
                    <a:pt x="500" y="203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60" y="167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1527175" y="960438"/>
              <a:ext cx="180975" cy="187325"/>
            </a:xfrm>
            <a:custGeom>
              <a:rect b="b" l="l" r="r" t="t"/>
              <a:pathLst>
                <a:path extrusionOk="0" h="519" w="501">
                  <a:moveTo>
                    <a:pt x="37" y="296"/>
                  </a:moveTo>
                  <a:lnTo>
                    <a:pt x="37" y="296"/>
                  </a:lnTo>
                  <a:cubicBezTo>
                    <a:pt x="111" y="277"/>
                    <a:pt x="166" y="277"/>
                    <a:pt x="240" y="259"/>
                  </a:cubicBezTo>
                  <a:cubicBezTo>
                    <a:pt x="240" y="277"/>
                    <a:pt x="240" y="277"/>
                    <a:pt x="240" y="277"/>
                  </a:cubicBezTo>
                  <a:cubicBezTo>
                    <a:pt x="240" y="352"/>
                    <a:pt x="240" y="426"/>
                    <a:pt x="259" y="500"/>
                  </a:cubicBezTo>
                  <a:cubicBezTo>
                    <a:pt x="259" y="518"/>
                    <a:pt x="296" y="518"/>
                    <a:pt x="296" y="500"/>
                  </a:cubicBezTo>
                  <a:cubicBezTo>
                    <a:pt x="278" y="407"/>
                    <a:pt x="278" y="333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7" y="240"/>
                    <a:pt x="463" y="222"/>
                  </a:cubicBezTo>
                  <a:cubicBezTo>
                    <a:pt x="500" y="222"/>
                    <a:pt x="481" y="185"/>
                    <a:pt x="463" y="185"/>
                  </a:cubicBezTo>
                  <a:cubicBezTo>
                    <a:pt x="407" y="203"/>
                    <a:pt x="333" y="203"/>
                    <a:pt x="278" y="222"/>
                  </a:cubicBezTo>
                  <a:cubicBezTo>
                    <a:pt x="278" y="148"/>
                    <a:pt x="259" y="92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0" y="166"/>
                    <a:pt x="240" y="222"/>
                  </a:cubicBezTo>
                  <a:cubicBezTo>
                    <a:pt x="166" y="240"/>
                    <a:pt x="111" y="240"/>
                    <a:pt x="37" y="240"/>
                  </a:cubicBezTo>
                  <a:cubicBezTo>
                    <a:pt x="0" y="259"/>
                    <a:pt x="18" y="296"/>
                    <a:pt x="37" y="2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1527175" y="539750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463" y="222"/>
                  </a:moveTo>
                  <a:lnTo>
                    <a:pt x="463" y="222"/>
                  </a:lnTo>
                  <a:cubicBezTo>
                    <a:pt x="407" y="222"/>
                    <a:pt x="352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0" y="0"/>
                    <a:pt x="240" y="37"/>
                  </a:cubicBezTo>
                  <a:cubicBezTo>
                    <a:pt x="240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  <a:cubicBezTo>
                    <a:pt x="111" y="278"/>
                    <a:pt x="166" y="278"/>
                    <a:pt x="240" y="278"/>
                  </a:cubicBezTo>
                  <a:lnTo>
                    <a:pt x="240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78" y="537"/>
                    <a:pt x="278" y="518"/>
                  </a:cubicBezTo>
                  <a:cubicBezTo>
                    <a:pt x="259" y="426"/>
                    <a:pt x="278" y="352"/>
                    <a:pt x="278" y="278"/>
                  </a:cubicBezTo>
                  <a:cubicBezTo>
                    <a:pt x="278" y="278"/>
                    <a:pt x="278" y="278"/>
                    <a:pt x="278" y="259"/>
                  </a:cubicBezTo>
                  <a:cubicBezTo>
                    <a:pt x="352" y="259"/>
                    <a:pt x="407" y="259"/>
                    <a:pt x="481" y="259"/>
                  </a:cubicBezTo>
                  <a:cubicBezTo>
                    <a:pt x="500" y="259"/>
                    <a:pt x="500" y="222"/>
                    <a:pt x="463" y="2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1520825" y="114300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78"/>
                  </a:moveTo>
                  <a:lnTo>
                    <a:pt x="19" y="278"/>
                  </a:lnTo>
                  <a:cubicBezTo>
                    <a:pt x="93" y="278"/>
                    <a:pt x="167" y="278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23" y="370"/>
                    <a:pt x="241" y="444"/>
                    <a:pt x="241" y="518"/>
                  </a:cubicBezTo>
                  <a:cubicBezTo>
                    <a:pt x="241" y="555"/>
                    <a:pt x="278" y="555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59"/>
                  </a:cubicBezTo>
                  <a:cubicBezTo>
                    <a:pt x="519" y="241"/>
                    <a:pt x="500" y="203"/>
                    <a:pt x="482" y="203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1887538" y="979488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41"/>
                  </a:moveTo>
                  <a:lnTo>
                    <a:pt x="18" y="241"/>
                  </a:lnTo>
                  <a:cubicBezTo>
                    <a:pt x="0" y="259"/>
                    <a:pt x="0" y="297"/>
                    <a:pt x="18" y="297"/>
                  </a:cubicBezTo>
                  <a:cubicBezTo>
                    <a:pt x="92" y="278"/>
                    <a:pt x="166" y="278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22" y="445"/>
                    <a:pt x="241" y="519"/>
                  </a:cubicBezTo>
                  <a:cubicBezTo>
                    <a:pt x="241" y="537"/>
                    <a:pt x="277" y="537"/>
                    <a:pt x="277" y="519"/>
                  </a:cubicBezTo>
                  <a:cubicBezTo>
                    <a:pt x="277" y="426"/>
                    <a:pt x="259" y="352"/>
                    <a:pt x="277" y="278"/>
                  </a:cubicBezTo>
                  <a:lnTo>
                    <a:pt x="277" y="278"/>
                  </a:lnTo>
                  <a:cubicBezTo>
                    <a:pt x="333" y="259"/>
                    <a:pt x="407" y="259"/>
                    <a:pt x="463" y="241"/>
                  </a:cubicBezTo>
                  <a:cubicBezTo>
                    <a:pt x="499" y="241"/>
                    <a:pt x="481" y="204"/>
                    <a:pt x="463" y="204"/>
                  </a:cubicBezTo>
                  <a:cubicBezTo>
                    <a:pt x="389" y="222"/>
                    <a:pt x="333" y="222"/>
                    <a:pt x="277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1" y="167"/>
                    <a:pt x="241" y="241"/>
                  </a:cubicBezTo>
                  <a:cubicBezTo>
                    <a:pt x="166" y="241"/>
                    <a:pt x="92" y="241"/>
                    <a:pt x="18" y="24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1887538" y="539750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78"/>
                  </a:moveTo>
                  <a:lnTo>
                    <a:pt x="18" y="278"/>
                  </a:lnTo>
                  <a:cubicBezTo>
                    <a:pt x="92" y="278"/>
                    <a:pt x="166" y="278"/>
                    <a:pt x="241" y="259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22" y="352"/>
                    <a:pt x="222" y="426"/>
                    <a:pt x="222" y="518"/>
                  </a:cubicBezTo>
                  <a:cubicBezTo>
                    <a:pt x="222" y="537"/>
                    <a:pt x="277" y="537"/>
                    <a:pt x="259" y="518"/>
                  </a:cubicBezTo>
                  <a:cubicBezTo>
                    <a:pt x="259" y="426"/>
                    <a:pt x="259" y="352"/>
                    <a:pt x="277" y="259"/>
                  </a:cubicBezTo>
                  <a:lnTo>
                    <a:pt x="277" y="259"/>
                  </a:lnTo>
                  <a:cubicBezTo>
                    <a:pt x="351" y="259"/>
                    <a:pt x="407" y="259"/>
                    <a:pt x="481" y="259"/>
                  </a:cubicBezTo>
                  <a:cubicBezTo>
                    <a:pt x="499" y="241"/>
                    <a:pt x="499" y="204"/>
                    <a:pt x="463" y="204"/>
                  </a:cubicBezTo>
                  <a:cubicBezTo>
                    <a:pt x="407" y="222"/>
                    <a:pt x="333" y="204"/>
                    <a:pt x="277" y="222"/>
                  </a:cubicBezTo>
                  <a:cubicBezTo>
                    <a:pt x="277" y="148"/>
                    <a:pt x="277" y="93"/>
                    <a:pt x="277" y="19"/>
                  </a:cubicBezTo>
                  <a:cubicBezTo>
                    <a:pt x="277" y="0"/>
                    <a:pt x="241" y="0"/>
                    <a:pt x="241" y="19"/>
                  </a:cubicBezTo>
                  <a:cubicBezTo>
                    <a:pt x="241" y="93"/>
                    <a:pt x="241" y="148"/>
                    <a:pt x="241" y="222"/>
                  </a:cubicBezTo>
                  <a:cubicBezTo>
                    <a:pt x="166" y="241"/>
                    <a:pt x="92" y="222"/>
                    <a:pt x="18" y="222"/>
                  </a:cubicBezTo>
                  <a:cubicBezTo>
                    <a:pt x="0" y="241"/>
                    <a:pt x="0" y="278"/>
                    <a:pt x="18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1887538" y="87313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1" y="203"/>
                  </a:moveTo>
                  <a:lnTo>
                    <a:pt x="481" y="203"/>
                  </a:lnTo>
                  <a:cubicBezTo>
                    <a:pt x="407" y="222"/>
                    <a:pt x="351" y="222"/>
                    <a:pt x="277" y="222"/>
                  </a:cubicBezTo>
                  <a:cubicBezTo>
                    <a:pt x="277" y="167"/>
                    <a:pt x="277" y="93"/>
                    <a:pt x="277" y="19"/>
                  </a:cubicBezTo>
                  <a:cubicBezTo>
                    <a:pt x="277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6" y="241"/>
                    <a:pt x="111" y="241"/>
                    <a:pt x="37" y="241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92" y="277"/>
                    <a:pt x="166" y="296"/>
                    <a:pt x="241" y="277"/>
                  </a:cubicBezTo>
                  <a:cubicBezTo>
                    <a:pt x="241" y="277"/>
                    <a:pt x="241" y="277"/>
                    <a:pt x="241" y="296"/>
                  </a:cubicBezTo>
                  <a:cubicBezTo>
                    <a:pt x="241" y="370"/>
                    <a:pt x="241" y="444"/>
                    <a:pt x="241" y="518"/>
                  </a:cubicBezTo>
                  <a:cubicBezTo>
                    <a:pt x="241" y="555"/>
                    <a:pt x="296" y="555"/>
                    <a:pt x="296" y="518"/>
                  </a:cubicBezTo>
                  <a:cubicBezTo>
                    <a:pt x="277" y="444"/>
                    <a:pt x="277" y="352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41"/>
                  </a:cubicBezTo>
                  <a:cubicBezTo>
                    <a:pt x="518" y="241"/>
                    <a:pt x="499" y="203"/>
                    <a:pt x="481" y="20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1" name="Google Shape;611;p35"/>
          <p:cNvSpPr txBox="1"/>
          <p:nvPr>
            <p:ph idx="1" type="body"/>
          </p:nvPr>
        </p:nvSpPr>
        <p:spPr>
          <a:xfrm>
            <a:off x="1485900" y="3834793"/>
            <a:ext cx="5372100" cy="1921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2" name="Google Shape;612;p35"/>
          <p:cNvSpPr txBox="1"/>
          <p:nvPr>
            <p:ph type="title"/>
          </p:nvPr>
        </p:nvSpPr>
        <p:spPr>
          <a:xfrm>
            <a:off x="1485900" y="3229351"/>
            <a:ext cx="5372100" cy="599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tra info - paars">
  <p:cSld name="Extra info - paars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6"/>
          <p:cNvSpPr/>
          <p:nvPr/>
        </p:nvSpPr>
        <p:spPr>
          <a:xfrm>
            <a:off x="0" y="0"/>
            <a:ext cx="12192000" cy="51636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36"/>
          <p:cNvSpPr/>
          <p:nvPr>
            <p:ph idx="2" type="pic"/>
          </p:nvPr>
        </p:nvSpPr>
        <p:spPr>
          <a:xfrm>
            <a:off x="0" y="0"/>
            <a:ext cx="12192000" cy="5163671"/>
          </a:xfrm>
          <a:prstGeom prst="rect">
            <a:avLst/>
          </a:prstGeom>
          <a:noFill/>
          <a:ln>
            <a:noFill/>
          </a:ln>
        </p:spPr>
      </p:sp>
      <p:sp>
        <p:nvSpPr>
          <p:cNvPr id="616" name="Google Shape;616;p36"/>
          <p:cNvSpPr/>
          <p:nvPr/>
        </p:nvSpPr>
        <p:spPr>
          <a:xfrm>
            <a:off x="0" y="2902099"/>
            <a:ext cx="8226462" cy="3130476"/>
          </a:xfrm>
          <a:custGeom>
            <a:rect b="b" l="l" r="r" t="t"/>
            <a:pathLst>
              <a:path extrusionOk="0" h="3130476" w="8226462">
                <a:moveTo>
                  <a:pt x="0" y="0"/>
                </a:moveTo>
                <a:lnTo>
                  <a:pt x="6658620" y="0"/>
                </a:lnTo>
                <a:lnTo>
                  <a:pt x="6658620" y="132"/>
                </a:lnTo>
                <a:lnTo>
                  <a:pt x="6661224" y="0"/>
                </a:lnTo>
                <a:cubicBezTo>
                  <a:pt x="7525681" y="0"/>
                  <a:pt x="8226462" y="700781"/>
                  <a:pt x="8226462" y="1565238"/>
                </a:cubicBezTo>
                <a:cubicBezTo>
                  <a:pt x="8226462" y="2429695"/>
                  <a:pt x="7525681" y="3130476"/>
                  <a:pt x="6661224" y="3130476"/>
                </a:cubicBezTo>
                <a:lnTo>
                  <a:pt x="6658620" y="3130345"/>
                </a:lnTo>
                <a:lnTo>
                  <a:pt x="6658620" y="3130476"/>
                </a:lnTo>
                <a:lnTo>
                  <a:pt x="0" y="313047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6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info - paars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Google Shape;618;p36"/>
          <p:cNvGrpSpPr/>
          <p:nvPr/>
        </p:nvGrpSpPr>
        <p:grpSpPr>
          <a:xfrm>
            <a:off x="113834" y="3028949"/>
            <a:ext cx="831313" cy="3714931"/>
            <a:chOff x="1160463" y="-2913063"/>
            <a:chExt cx="914400" cy="4086226"/>
          </a:xfrm>
        </p:grpSpPr>
        <p:sp>
          <p:nvSpPr>
            <p:cNvPr id="619" name="Google Shape;619;p36"/>
            <p:cNvSpPr/>
            <p:nvPr/>
          </p:nvSpPr>
          <p:spPr>
            <a:xfrm>
              <a:off x="1166813" y="-333375"/>
              <a:ext cx="180975" cy="193675"/>
            </a:xfrm>
            <a:custGeom>
              <a:rect b="b" l="l" r="r" t="t"/>
              <a:pathLst>
                <a:path extrusionOk="0" h="538" w="502">
                  <a:moveTo>
                    <a:pt x="464" y="222"/>
                  </a:moveTo>
                  <a:lnTo>
                    <a:pt x="464" y="222"/>
                  </a:lnTo>
                  <a:cubicBezTo>
                    <a:pt x="390" y="222"/>
                    <a:pt x="334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2" y="0"/>
                    <a:pt x="242" y="37"/>
                  </a:cubicBezTo>
                  <a:cubicBezTo>
                    <a:pt x="242" y="93"/>
                    <a:pt x="242" y="167"/>
                    <a:pt x="242" y="222"/>
                  </a:cubicBezTo>
                  <a:cubicBezTo>
                    <a:pt x="168" y="241"/>
                    <a:pt x="93" y="241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8" y="278"/>
                    <a:pt x="223" y="278"/>
                  </a:cubicBezTo>
                  <a:lnTo>
                    <a:pt x="223" y="278"/>
                  </a:lnTo>
                  <a:cubicBezTo>
                    <a:pt x="223" y="352"/>
                    <a:pt x="223" y="426"/>
                    <a:pt x="223" y="500"/>
                  </a:cubicBezTo>
                  <a:cubicBezTo>
                    <a:pt x="223" y="537"/>
                    <a:pt x="260" y="537"/>
                    <a:pt x="260" y="500"/>
                  </a:cubicBezTo>
                  <a:cubicBezTo>
                    <a:pt x="260" y="426"/>
                    <a:pt x="260" y="352"/>
                    <a:pt x="278" y="278"/>
                  </a:cubicBezTo>
                  <a:cubicBezTo>
                    <a:pt x="278" y="278"/>
                    <a:pt x="278" y="278"/>
                    <a:pt x="278" y="259"/>
                  </a:cubicBezTo>
                  <a:cubicBezTo>
                    <a:pt x="334" y="259"/>
                    <a:pt x="408" y="259"/>
                    <a:pt x="464" y="259"/>
                  </a:cubicBezTo>
                  <a:cubicBezTo>
                    <a:pt x="501" y="259"/>
                    <a:pt x="482" y="222"/>
                    <a:pt x="464" y="2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1166813" y="-746125"/>
              <a:ext cx="174625" cy="193675"/>
            </a:xfrm>
            <a:custGeom>
              <a:rect b="b" l="l" r="r" t="t"/>
              <a:pathLst>
                <a:path extrusionOk="0" h="538" w="483">
                  <a:moveTo>
                    <a:pt x="223" y="259"/>
                  </a:moveTo>
                  <a:lnTo>
                    <a:pt x="223" y="259"/>
                  </a:lnTo>
                  <a:cubicBezTo>
                    <a:pt x="223" y="278"/>
                    <a:pt x="223" y="278"/>
                    <a:pt x="223" y="278"/>
                  </a:cubicBezTo>
                  <a:cubicBezTo>
                    <a:pt x="223" y="352"/>
                    <a:pt x="223" y="426"/>
                    <a:pt x="223" y="500"/>
                  </a:cubicBezTo>
                  <a:cubicBezTo>
                    <a:pt x="223" y="537"/>
                    <a:pt x="278" y="537"/>
                    <a:pt x="278" y="500"/>
                  </a:cubicBezTo>
                  <a:cubicBezTo>
                    <a:pt x="260" y="426"/>
                    <a:pt x="260" y="352"/>
                    <a:pt x="260" y="259"/>
                  </a:cubicBezTo>
                  <a:lnTo>
                    <a:pt x="260" y="259"/>
                  </a:lnTo>
                  <a:cubicBezTo>
                    <a:pt x="334" y="259"/>
                    <a:pt x="408" y="259"/>
                    <a:pt x="464" y="241"/>
                  </a:cubicBezTo>
                  <a:cubicBezTo>
                    <a:pt x="482" y="241"/>
                    <a:pt x="482" y="204"/>
                    <a:pt x="445" y="204"/>
                  </a:cubicBezTo>
                  <a:cubicBezTo>
                    <a:pt x="390" y="222"/>
                    <a:pt x="334" y="204"/>
                    <a:pt x="278" y="222"/>
                  </a:cubicBezTo>
                  <a:cubicBezTo>
                    <a:pt x="278" y="148"/>
                    <a:pt x="260" y="92"/>
                    <a:pt x="260" y="18"/>
                  </a:cubicBezTo>
                  <a:cubicBezTo>
                    <a:pt x="260" y="0"/>
                    <a:pt x="223" y="0"/>
                    <a:pt x="223" y="18"/>
                  </a:cubicBezTo>
                  <a:cubicBezTo>
                    <a:pt x="223" y="92"/>
                    <a:pt x="223" y="148"/>
                    <a:pt x="223" y="222"/>
                  </a:cubicBezTo>
                  <a:cubicBezTo>
                    <a:pt x="168" y="241"/>
                    <a:pt x="93" y="222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  <a:cubicBezTo>
                    <a:pt x="93" y="278"/>
                    <a:pt x="149" y="278"/>
                    <a:pt x="223" y="2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1160463" y="-1193800"/>
              <a:ext cx="187325" cy="206375"/>
            </a:xfrm>
            <a:custGeom>
              <a:rect b="b" l="l" r="r" t="t"/>
              <a:pathLst>
                <a:path extrusionOk="0" h="575" w="520">
                  <a:moveTo>
                    <a:pt x="241" y="296"/>
                  </a:moveTo>
                  <a:lnTo>
                    <a:pt x="241" y="296"/>
                  </a:lnTo>
                  <a:lnTo>
                    <a:pt x="241" y="296"/>
                  </a:lnTo>
                  <a:cubicBezTo>
                    <a:pt x="222" y="389"/>
                    <a:pt x="241" y="463"/>
                    <a:pt x="241" y="537"/>
                  </a:cubicBezTo>
                  <a:cubicBezTo>
                    <a:pt x="241" y="574"/>
                    <a:pt x="278" y="556"/>
                    <a:pt x="278" y="537"/>
                  </a:cubicBezTo>
                  <a:cubicBezTo>
                    <a:pt x="278" y="445"/>
                    <a:pt x="278" y="371"/>
                    <a:pt x="278" y="278"/>
                  </a:cubicBezTo>
                  <a:lnTo>
                    <a:pt x="278" y="278"/>
                  </a:lnTo>
                  <a:cubicBezTo>
                    <a:pt x="352" y="278"/>
                    <a:pt x="408" y="278"/>
                    <a:pt x="482" y="260"/>
                  </a:cubicBezTo>
                  <a:cubicBezTo>
                    <a:pt x="519" y="260"/>
                    <a:pt x="500" y="222"/>
                    <a:pt x="463" y="222"/>
                  </a:cubicBezTo>
                  <a:cubicBezTo>
                    <a:pt x="408" y="241"/>
                    <a:pt x="352" y="222"/>
                    <a:pt x="278" y="241"/>
                  </a:cubicBezTo>
                  <a:cubicBezTo>
                    <a:pt x="278" y="167"/>
                    <a:pt x="278" y="112"/>
                    <a:pt x="278" y="38"/>
                  </a:cubicBezTo>
                  <a:cubicBezTo>
                    <a:pt x="278" y="0"/>
                    <a:pt x="222" y="19"/>
                    <a:pt x="222" y="38"/>
                  </a:cubicBezTo>
                  <a:cubicBezTo>
                    <a:pt x="222" y="112"/>
                    <a:pt x="241" y="186"/>
                    <a:pt x="241" y="241"/>
                  </a:cubicBezTo>
                  <a:cubicBezTo>
                    <a:pt x="167" y="260"/>
                    <a:pt x="93" y="260"/>
                    <a:pt x="18" y="260"/>
                  </a:cubicBezTo>
                  <a:cubicBezTo>
                    <a:pt x="0" y="260"/>
                    <a:pt x="0" y="315"/>
                    <a:pt x="18" y="315"/>
                  </a:cubicBezTo>
                  <a:cubicBezTo>
                    <a:pt x="93" y="296"/>
                    <a:pt x="167" y="296"/>
                    <a:pt x="241" y="2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1160463" y="-1606550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2" y="223"/>
                  </a:moveTo>
                  <a:lnTo>
                    <a:pt x="482" y="223"/>
                  </a:lnTo>
                  <a:cubicBezTo>
                    <a:pt x="408" y="223"/>
                    <a:pt x="352" y="223"/>
                    <a:pt x="278" y="223"/>
                  </a:cubicBezTo>
                  <a:cubicBezTo>
                    <a:pt x="296" y="167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7" y="241"/>
                    <a:pt x="93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22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78"/>
                    <a:pt x="482" y="259"/>
                  </a:cubicBezTo>
                  <a:cubicBezTo>
                    <a:pt x="519" y="259"/>
                    <a:pt x="500" y="223"/>
                    <a:pt x="482" y="2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1166813" y="-2039938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34" y="260"/>
                    <a:pt x="408" y="260"/>
                    <a:pt x="464" y="241"/>
                  </a:cubicBezTo>
                  <a:cubicBezTo>
                    <a:pt x="501" y="241"/>
                    <a:pt x="482" y="204"/>
                    <a:pt x="464" y="204"/>
                  </a:cubicBezTo>
                  <a:cubicBezTo>
                    <a:pt x="390" y="222"/>
                    <a:pt x="334" y="204"/>
                    <a:pt x="278" y="222"/>
                  </a:cubicBezTo>
                  <a:cubicBezTo>
                    <a:pt x="278" y="148"/>
                    <a:pt x="260" y="93"/>
                    <a:pt x="278" y="19"/>
                  </a:cubicBezTo>
                  <a:cubicBezTo>
                    <a:pt x="278" y="0"/>
                    <a:pt x="242" y="0"/>
                    <a:pt x="223" y="19"/>
                  </a:cubicBezTo>
                  <a:cubicBezTo>
                    <a:pt x="223" y="93"/>
                    <a:pt x="242" y="148"/>
                    <a:pt x="242" y="222"/>
                  </a:cubicBezTo>
                  <a:cubicBezTo>
                    <a:pt x="168" y="241"/>
                    <a:pt x="93" y="222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  <a:cubicBezTo>
                    <a:pt x="93" y="278"/>
                    <a:pt x="168" y="278"/>
                    <a:pt x="242" y="260"/>
                  </a:cubicBezTo>
                  <a:cubicBezTo>
                    <a:pt x="223" y="278"/>
                    <a:pt x="223" y="278"/>
                    <a:pt x="223" y="278"/>
                  </a:cubicBezTo>
                  <a:cubicBezTo>
                    <a:pt x="223" y="352"/>
                    <a:pt x="223" y="426"/>
                    <a:pt x="242" y="500"/>
                  </a:cubicBezTo>
                  <a:cubicBezTo>
                    <a:pt x="242" y="519"/>
                    <a:pt x="278" y="519"/>
                    <a:pt x="278" y="500"/>
                  </a:cubicBezTo>
                  <a:cubicBezTo>
                    <a:pt x="260" y="426"/>
                    <a:pt x="260" y="352"/>
                    <a:pt x="278" y="26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1160463" y="-2459038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315"/>
                  </a:moveTo>
                  <a:lnTo>
                    <a:pt x="37" y="315"/>
                  </a:lnTo>
                  <a:cubicBezTo>
                    <a:pt x="111" y="296"/>
                    <a:pt x="167" y="296"/>
                    <a:pt x="241" y="296"/>
                  </a:cubicBezTo>
                  <a:lnTo>
                    <a:pt x="241" y="296"/>
                  </a:lnTo>
                  <a:cubicBezTo>
                    <a:pt x="241" y="370"/>
                    <a:pt x="241" y="445"/>
                    <a:pt x="260" y="537"/>
                  </a:cubicBezTo>
                  <a:cubicBezTo>
                    <a:pt x="260" y="555"/>
                    <a:pt x="296" y="555"/>
                    <a:pt x="296" y="537"/>
                  </a:cubicBezTo>
                  <a:cubicBezTo>
                    <a:pt x="296" y="445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41"/>
                    <a:pt x="500" y="203"/>
                    <a:pt x="482" y="222"/>
                  </a:cubicBezTo>
                  <a:cubicBezTo>
                    <a:pt x="408" y="222"/>
                    <a:pt x="352" y="222"/>
                    <a:pt x="278" y="241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1" y="18"/>
                    <a:pt x="241" y="37"/>
                  </a:cubicBezTo>
                  <a:cubicBezTo>
                    <a:pt x="241" y="111"/>
                    <a:pt x="241" y="167"/>
                    <a:pt x="241" y="241"/>
                  </a:cubicBezTo>
                  <a:cubicBezTo>
                    <a:pt x="167" y="259"/>
                    <a:pt x="111" y="259"/>
                    <a:pt x="37" y="259"/>
                  </a:cubicBezTo>
                  <a:cubicBezTo>
                    <a:pt x="0" y="259"/>
                    <a:pt x="0" y="315"/>
                    <a:pt x="37" y="3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1160463" y="-2886075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296"/>
                  </a:moveTo>
                  <a:lnTo>
                    <a:pt x="37" y="296"/>
                  </a:lnTo>
                  <a:cubicBezTo>
                    <a:pt x="111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41" y="444"/>
                    <a:pt x="241" y="518"/>
                  </a:cubicBezTo>
                  <a:cubicBezTo>
                    <a:pt x="241" y="555"/>
                    <a:pt x="278" y="555"/>
                    <a:pt x="278" y="518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59"/>
                    <a:pt x="500" y="222"/>
                    <a:pt x="482" y="222"/>
                  </a:cubicBezTo>
                  <a:cubicBezTo>
                    <a:pt x="408" y="241"/>
                    <a:pt x="352" y="222"/>
                    <a:pt x="296" y="222"/>
                  </a:cubicBezTo>
                  <a:cubicBezTo>
                    <a:pt x="296" y="166"/>
                    <a:pt x="278" y="92"/>
                    <a:pt x="296" y="37"/>
                  </a:cubicBezTo>
                  <a:cubicBezTo>
                    <a:pt x="296" y="0"/>
                    <a:pt x="241" y="0"/>
                    <a:pt x="241" y="37"/>
                  </a:cubicBezTo>
                  <a:cubicBezTo>
                    <a:pt x="241" y="92"/>
                    <a:pt x="260" y="166"/>
                    <a:pt x="241" y="241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96"/>
                    <a:pt x="37" y="2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1520825" y="-333375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2" y="204"/>
                  </a:moveTo>
                  <a:lnTo>
                    <a:pt x="482" y="204"/>
                  </a:lnTo>
                  <a:cubicBezTo>
                    <a:pt x="426" y="222"/>
                    <a:pt x="352" y="204"/>
                    <a:pt x="297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23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111" y="296"/>
                    <a:pt x="167" y="296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41" y="370"/>
                    <a:pt x="259" y="444"/>
                    <a:pt x="259" y="518"/>
                  </a:cubicBezTo>
                  <a:cubicBezTo>
                    <a:pt x="259" y="556"/>
                    <a:pt x="297" y="556"/>
                    <a:pt x="297" y="518"/>
                  </a:cubicBezTo>
                  <a:cubicBezTo>
                    <a:pt x="297" y="444"/>
                    <a:pt x="278" y="352"/>
                    <a:pt x="297" y="278"/>
                  </a:cubicBezTo>
                  <a:cubicBezTo>
                    <a:pt x="297" y="278"/>
                    <a:pt x="297" y="278"/>
                    <a:pt x="297" y="259"/>
                  </a:cubicBez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185"/>
                    <a:pt x="482" y="20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1520825" y="-779463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41" y="518"/>
                  </a:cubicBezTo>
                  <a:cubicBezTo>
                    <a:pt x="259" y="555"/>
                    <a:pt x="297" y="555"/>
                    <a:pt x="297" y="518"/>
                  </a:cubicBezTo>
                  <a:cubicBezTo>
                    <a:pt x="278" y="444"/>
                    <a:pt x="278" y="351"/>
                    <a:pt x="278" y="277"/>
                  </a:cubicBezTo>
                  <a:lnTo>
                    <a:pt x="278" y="277"/>
                  </a:lnTo>
                  <a:cubicBezTo>
                    <a:pt x="352" y="259"/>
                    <a:pt x="426" y="259"/>
                    <a:pt x="482" y="240"/>
                  </a:cubicBezTo>
                  <a:cubicBezTo>
                    <a:pt x="519" y="240"/>
                    <a:pt x="500" y="203"/>
                    <a:pt x="482" y="203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66"/>
                    <a:pt x="278" y="92"/>
                    <a:pt x="278" y="18"/>
                  </a:cubicBezTo>
                  <a:cubicBezTo>
                    <a:pt x="278" y="0"/>
                    <a:pt x="223" y="0"/>
                    <a:pt x="223" y="18"/>
                  </a:cubicBezTo>
                  <a:cubicBezTo>
                    <a:pt x="223" y="92"/>
                    <a:pt x="241" y="166"/>
                    <a:pt x="241" y="240"/>
                  </a:cubicBezTo>
                  <a:cubicBezTo>
                    <a:pt x="167" y="240"/>
                    <a:pt x="93" y="240"/>
                    <a:pt x="19" y="259"/>
                  </a:cubicBezTo>
                  <a:cubicBezTo>
                    <a:pt x="0" y="259"/>
                    <a:pt x="0" y="296"/>
                    <a:pt x="19" y="2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1520825" y="-1212850"/>
              <a:ext cx="187325" cy="193675"/>
            </a:xfrm>
            <a:custGeom>
              <a:rect b="b" l="l" r="r" t="t"/>
              <a:pathLst>
                <a:path extrusionOk="0" h="539" w="520">
                  <a:moveTo>
                    <a:pt x="482" y="186"/>
                  </a:moveTo>
                  <a:lnTo>
                    <a:pt x="482" y="186"/>
                  </a:lnTo>
                  <a:cubicBezTo>
                    <a:pt x="407" y="204"/>
                    <a:pt x="352" y="204"/>
                    <a:pt x="297" y="223"/>
                  </a:cubicBezTo>
                  <a:cubicBezTo>
                    <a:pt x="278" y="149"/>
                    <a:pt x="278" y="94"/>
                    <a:pt x="278" y="19"/>
                  </a:cubicBezTo>
                  <a:cubicBezTo>
                    <a:pt x="278" y="0"/>
                    <a:pt x="223" y="0"/>
                    <a:pt x="223" y="19"/>
                  </a:cubicBezTo>
                  <a:cubicBezTo>
                    <a:pt x="241" y="94"/>
                    <a:pt x="241" y="168"/>
                    <a:pt x="241" y="223"/>
                  </a:cubicBezTo>
                  <a:cubicBezTo>
                    <a:pt x="185" y="242"/>
                    <a:pt x="111" y="242"/>
                    <a:pt x="37" y="260"/>
                  </a:cubicBezTo>
                  <a:cubicBezTo>
                    <a:pt x="0" y="260"/>
                    <a:pt x="19" y="297"/>
                    <a:pt x="37" y="297"/>
                  </a:cubicBezTo>
                  <a:cubicBezTo>
                    <a:pt x="111" y="297"/>
                    <a:pt x="185" y="297"/>
                    <a:pt x="241" y="278"/>
                  </a:cubicBezTo>
                  <a:lnTo>
                    <a:pt x="241" y="278"/>
                  </a:lnTo>
                  <a:cubicBezTo>
                    <a:pt x="241" y="371"/>
                    <a:pt x="259" y="445"/>
                    <a:pt x="259" y="519"/>
                  </a:cubicBezTo>
                  <a:cubicBezTo>
                    <a:pt x="278" y="538"/>
                    <a:pt x="315" y="538"/>
                    <a:pt x="315" y="519"/>
                  </a:cubicBezTo>
                  <a:cubicBezTo>
                    <a:pt x="297" y="427"/>
                    <a:pt x="297" y="352"/>
                    <a:pt x="297" y="260"/>
                  </a:cubicBezTo>
                  <a:lnTo>
                    <a:pt x="297" y="260"/>
                  </a:lnTo>
                  <a:cubicBezTo>
                    <a:pt x="352" y="260"/>
                    <a:pt x="426" y="242"/>
                    <a:pt x="500" y="242"/>
                  </a:cubicBezTo>
                  <a:cubicBezTo>
                    <a:pt x="519" y="223"/>
                    <a:pt x="500" y="186"/>
                    <a:pt x="482" y="18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1527175" y="-1625600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92" y="259"/>
                    <a:pt x="166" y="278"/>
                    <a:pt x="240" y="259"/>
                  </a:cubicBezTo>
                  <a:cubicBezTo>
                    <a:pt x="240" y="278"/>
                    <a:pt x="240" y="278"/>
                    <a:pt x="222" y="278"/>
                  </a:cubicBez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33" y="259"/>
                    <a:pt x="407" y="259"/>
                    <a:pt x="463" y="259"/>
                  </a:cubicBezTo>
                  <a:cubicBezTo>
                    <a:pt x="500" y="240"/>
                    <a:pt x="481" y="204"/>
                    <a:pt x="463" y="204"/>
                  </a:cubicBezTo>
                  <a:cubicBezTo>
                    <a:pt x="407" y="222"/>
                    <a:pt x="333" y="222"/>
                    <a:pt x="278" y="222"/>
                  </a:cubicBezTo>
                  <a:cubicBezTo>
                    <a:pt x="278" y="148"/>
                    <a:pt x="278" y="92"/>
                    <a:pt x="278" y="18"/>
                  </a:cubicBezTo>
                  <a:cubicBezTo>
                    <a:pt x="278" y="0"/>
                    <a:pt x="240" y="0"/>
                    <a:pt x="240" y="18"/>
                  </a:cubicBezTo>
                  <a:cubicBezTo>
                    <a:pt x="240" y="92"/>
                    <a:pt x="240" y="166"/>
                    <a:pt x="240" y="222"/>
                  </a:cubicBezTo>
                  <a:cubicBezTo>
                    <a:pt x="166" y="240"/>
                    <a:pt x="92" y="222"/>
                    <a:pt x="37" y="222"/>
                  </a:cubicBezTo>
                  <a:cubicBezTo>
                    <a:pt x="0" y="222"/>
                    <a:pt x="0" y="278"/>
                    <a:pt x="37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1527175" y="-2039938"/>
              <a:ext cx="180975" cy="193675"/>
            </a:xfrm>
            <a:custGeom>
              <a:rect b="b" l="l" r="r" t="t"/>
              <a:pathLst>
                <a:path extrusionOk="0" h="539" w="501">
                  <a:moveTo>
                    <a:pt x="37" y="297"/>
                  </a:moveTo>
                  <a:lnTo>
                    <a:pt x="37" y="297"/>
                  </a:lnTo>
                  <a:cubicBezTo>
                    <a:pt x="111" y="278"/>
                    <a:pt x="166" y="278"/>
                    <a:pt x="240" y="278"/>
                  </a:cubicBezTo>
                  <a:lnTo>
                    <a:pt x="240" y="278"/>
                  </a:lnTo>
                  <a:cubicBezTo>
                    <a:pt x="240" y="352"/>
                    <a:pt x="240" y="426"/>
                    <a:pt x="259" y="500"/>
                  </a:cubicBezTo>
                  <a:cubicBezTo>
                    <a:pt x="259" y="538"/>
                    <a:pt x="296" y="538"/>
                    <a:pt x="296" y="500"/>
                  </a:cubicBezTo>
                  <a:cubicBezTo>
                    <a:pt x="278" y="426"/>
                    <a:pt x="278" y="352"/>
                    <a:pt x="278" y="260"/>
                  </a:cubicBezTo>
                  <a:lnTo>
                    <a:pt x="278" y="260"/>
                  </a:lnTo>
                  <a:cubicBezTo>
                    <a:pt x="352" y="260"/>
                    <a:pt x="407" y="241"/>
                    <a:pt x="463" y="241"/>
                  </a:cubicBezTo>
                  <a:cubicBezTo>
                    <a:pt x="500" y="222"/>
                    <a:pt x="481" y="186"/>
                    <a:pt x="463" y="204"/>
                  </a:cubicBezTo>
                  <a:cubicBezTo>
                    <a:pt x="407" y="204"/>
                    <a:pt x="333" y="204"/>
                    <a:pt x="278" y="222"/>
                  </a:cubicBezTo>
                  <a:cubicBezTo>
                    <a:pt x="278" y="148"/>
                    <a:pt x="259" y="93"/>
                    <a:pt x="259" y="38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18" y="297"/>
                    <a:pt x="37" y="2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1527175" y="-2452688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463" y="204"/>
                  </a:moveTo>
                  <a:lnTo>
                    <a:pt x="463" y="204"/>
                  </a:lnTo>
                  <a:cubicBezTo>
                    <a:pt x="407" y="223"/>
                    <a:pt x="352" y="204"/>
                    <a:pt x="278" y="204"/>
                  </a:cubicBezTo>
                  <a:cubicBezTo>
                    <a:pt x="278" y="149"/>
                    <a:pt x="278" y="75"/>
                    <a:pt x="278" y="19"/>
                  </a:cubicBezTo>
                  <a:cubicBezTo>
                    <a:pt x="278" y="0"/>
                    <a:pt x="240" y="0"/>
                    <a:pt x="240" y="19"/>
                  </a:cubicBezTo>
                  <a:cubicBezTo>
                    <a:pt x="240" y="75"/>
                    <a:pt x="240" y="149"/>
                    <a:pt x="240" y="223"/>
                  </a:cubicBezTo>
                  <a:cubicBezTo>
                    <a:pt x="166" y="223"/>
                    <a:pt x="111" y="223"/>
                    <a:pt x="37" y="223"/>
                  </a:cubicBezTo>
                  <a:cubicBezTo>
                    <a:pt x="0" y="223"/>
                    <a:pt x="0" y="259"/>
                    <a:pt x="37" y="259"/>
                  </a:cubicBezTo>
                  <a:cubicBezTo>
                    <a:pt x="111" y="259"/>
                    <a:pt x="166" y="259"/>
                    <a:pt x="240" y="259"/>
                  </a:cubicBezTo>
                  <a:cubicBezTo>
                    <a:pt x="240" y="259"/>
                    <a:pt x="240" y="259"/>
                    <a:pt x="240" y="278"/>
                  </a:cubicBezTo>
                  <a:cubicBezTo>
                    <a:pt x="222" y="352"/>
                    <a:pt x="222" y="427"/>
                    <a:pt x="222" y="501"/>
                  </a:cubicBezTo>
                  <a:cubicBezTo>
                    <a:pt x="222" y="519"/>
                    <a:pt x="278" y="519"/>
                    <a:pt x="278" y="501"/>
                  </a:cubicBezTo>
                  <a:cubicBezTo>
                    <a:pt x="259" y="408"/>
                    <a:pt x="278" y="333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41"/>
                  </a:cubicBezTo>
                  <a:cubicBezTo>
                    <a:pt x="500" y="241"/>
                    <a:pt x="500" y="204"/>
                    <a:pt x="463" y="20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1520825" y="-2886075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96"/>
                  </a:moveTo>
                  <a:lnTo>
                    <a:pt x="19" y="296"/>
                  </a:ln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3" y="370"/>
                    <a:pt x="241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9" y="259"/>
                    <a:pt x="500" y="222"/>
                    <a:pt x="482" y="222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66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1887538" y="-293688"/>
              <a:ext cx="179387" cy="187325"/>
            </a:xfrm>
            <a:custGeom>
              <a:rect b="b" l="l" r="r" t="t"/>
              <a:pathLst>
                <a:path extrusionOk="0" h="520" w="500">
                  <a:moveTo>
                    <a:pt x="463" y="204"/>
                  </a:moveTo>
                  <a:lnTo>
                    <a:pt x="463" y="204"/>
                  </a:lnTo>
                  <a:cubicBezTo>
                    <a:pt x="389" y="204"/>
                    <a:pt x="333" y="204"/>
                    <a:pt x="277" y="204"/>
                  </a:cubicBezTo>
                  <a:cubicBezTo>
                    <a:pt x="277" y="148"/>
                    <a:pt x="259" y="74"/>
                    <a:pt x="277" y="19"/>
                  </a:cubicBezTo>
                  <a:cubicBezTo>
                    <a:pt x="277" y="0"/>
                    <a:pt x="222" y="0"/>
                    <a:pt x="222" y="19"/>
                  </a:cubicBezTo>
                  <a:cubicBezTo>
                    <a:pt x="222" y="74"/>
                    <a:pt x="241" y="148"/>
                    <a:pt x="241" y="222"/>
                  </a:cubicBezTo>
                  <a:cubicBezTo>
                    <a:pt x="166" y="222"/>
                    <a:pt x="92" y="222"/>
                    <a:pt x="18" y="222"/>
                  </a:cubicBezTo>
                  <a:cubicBezTo>
                    <a:pt x="0" y="222"/>
                    <a:pt x="0" y="278"/>
                    <a:pt x="18" y="259"/>
                  </a:cubicBezTo>
                  <a:cubicBezTo>
                    <a:pt x="92" y="259"/>
                    <a:pt x="166" y="278"/>
                    <a:pt x="222" y="259"/>
                  </a:cubicBezTo>
                  <a:cubicBezTo>
                    <a:pt x="222" y="259"/>
                    <a:pt x="222" y="259"/>
                    <a:pt x="222" y="278"/>
                  </a:cubicBez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77" y="519"/>
                    <a:pt x="277" y="500"/>
                  </a:cubicBezTo>
                  <a:cubicBezTo>
                    <a:pt x="259" y="407"/>
                    <a:pt x="259" y="333"/>
                    <a:pt x="277" y="259"/>
                  </a:cubicBezTo>
                  <a:lnTo>
                    <a:pt x="277" y="259"/>
                  </a:lnTo>
                  <a:cubicBezTo>
                    <a:pt x="333" y="241"/>
                    <a:pt x="407" y="241"/>
                    <a:pt x="463" y="241"/>
                  </a:cubicBezTo>
                  <a:cubicBezTo>
                    <a:pt x="499" y="241"/>
                    <a:pt x="481" y="185"/>
                    <a:pt x="463" y="20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1887538" y="-725488"/>
              <a:ext cx="187325" cy="206375"/>
            </a:xfrm>
            <a:custGeom>
              <a:rect b="b" l="l" r="r" t="t"/>
              <a:pathLst>
                <a:path extrusionOk="0" h="574" w="519">
                  <a:moveTo>
                    <a:pt x="463" y="203"/>
                  </a:moveTo>
                  <a:lnTo>
                    <a:pt x="463" y="203"/>
                  </a:lnTo>
                  <a:cubicBezTo>
                    <a:pt x="407" y="222"/>
                    <a:pt x="351" y="222"/>
                    <a:pt x="277" y="240"/>
                  </a:cubicBezTo>
                  <a:cubicBezTo>
                    <a:pt x="277" y="166"/>
                    <a:pt x="259" y="92"/>
                    <a:pt x="259" y="36"/>
                  </a:cubicBezTo>
                  <a:cubicBezTo>
                    <a:pt x="259" y="0"/>
                    <a:pt x="203" y="0"/>
                    <a:pt x="222" y="36"/>
                  </a:cubicBezTo>
                  <a:cubicBezTo>
                    <a:pt x="222" y="111"/>
                    <a:pt x="241" y="166"/>
                    <a:pt x="241" y="240"/>
                  </a:cubicBezTo>
                  <a:cubicBezTo>
                    <a:pt x="166" y="259"/>
                    <a:pt x="92" y="259"/>
                    <a:pt x="18" y="277"/>
                  </a:cubicBezTo>
                  <a:cubicBezTo>
                    <a:pt x="0" y="277"/>
                    <a:pt x="0" y="333"/>
                    <a:pt x="18" y="314"/>
                  </a:cubicBezTo>
                  <a:cubicBezTo>
                    <a:pt x="92" y="314"/>
                    <a:pt x="166" y="314"/>
                    <a:pt x="241" y="296"/>
                  </a:cubicBezTo>
                  <a:lnTo>
                    <a:pt x="241" y="296"/>
                  </a:lnTo>
                  <a:cubicBezTo>
                    <a:pt x="241" y="388"/>
                    <a:pt x="259" y="463"/>
                    <a:pt x="259" y="537"/>
                  </a:cubicBezTo>
                  <a:cubicBezTo>
                    <a:pt x="259" y="573"/>
                    <a:pt x="315" y="555"/>
                    <a:pt x="296" y="537"/>
                  </a:cubicBezTo>
                  <a:cubicBezTo>
                    <a:pt x="296" y="444"/>
                    <a:pt x="277" y="370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40"/>
                  </a:cubicBezTo>
                  <a:cubicBezTo>
                    <a:pt x="518" y="240"/>
                    <a:pt x="499" y="203"/>
                    <a:pt x="463" y="2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1887538" y="-1139825"/>
              <a:ext cx="179387" cy="200025"/>
            </a:xfrm>
            <a:custGeom>
              <a:rect b="b" l="l" r="r" t="t"/>
              <a:pathLst>
                <a:path extrusionOk="0" h="557" w="500">
                  <a:moveTo>
                    <a:pt x="277" y="278"/>
                  </a:moveTo>
                  <a:lnTo>
                    <a:pt x="277" y="278"/>
                  </a:lnTo>
                  <a:cubicBezTo>
                    <a:pt x="351" y="278"/>
                    <a:pt x="407" y="278"/>
                    <a:pt x="481" y="260"/>
                  </a:cubicBezTo>
                  <a:cubicBezTo>
                    <a:pt x="499" y="260"/>
                    <a:pt x="499" y="223"/>
                    <a:pt x="463" y="223"/>
                  </a:cubicBezTo>
                  <a:cubicBezTo>
                    <a:pt x="407" y="241"/>
                    <a:pt x="351" y="223"/>
                    <a:pt x="277" y="241"/>
                  </a:cubicBezTo>
                  <a:cubicBezTo>
                    <a:pt x="277" y="167"/>
                    <a:pt x="277" y="93"/>
                    <a:pt x="277" y="38"/>
                  </a:cubicBezTo>
                  <a:cubicBezTo>
                    <a:pt x="277" y="0"/>
                    <a:pt x="241" y="0"/>
                    <a:pt x="241" y="38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6" y="241"/>
                    <a:pt x="92" y="241"/>
                    <a:pt x="18" y="241"/>
                  </a:cubicBezTo>
                  <a:cubicBezTo>
                    <a:pt x="0" y="241"/>
                    <a:pt x="0" y="297"/>
                    <a:pt x="18" y="297"/>
                  </a:cubicBezTo>
                  <a:cubicBezTo>
                    <a:pt x="92" y="278"/>
                    <a:pt x="166" y="297"/>
                    <a:pt x="241" y="278"/>
                  </a:cubicBezTo>
                  <a:lnTo>
                    <a:pt x="241" y="297"/>
                  </a:lnTo>
                  <a:cubicBezTo>
                    <a:pt x="222" y="371"/>
                    <a:pt x="222" y="445"/>
                    <a:pt x="241" y="519"/>
                  </a:cubicBezTo>
                  <a:cubicBezTo>
                    <a:pt x="241" y="556"/>
                    <a:pt x="277" y="556"/>
                    <a:pt x="277" y="519"/>
                  </a:cubicBezTo>
                  <a:cubicBezTo>
                    <a:pt x="277" y="445"/>
                    <a:pt x="277" y="371"/>
                    <a:pt x="277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1887538" y="-157321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185"/>
                  </a:moveTo>
                  <a:lnTo>
                    <a:pt x="444" y="185"/>
                  </a:lnTo>
                  <a:cubicBezTo>
                    <a:pt x="389" y="204"/>
                    <a:pt x="315" y="204"/>
                    <a:pt x="259" y="222"/>
                  </a:cubicBezTo>
                  <a:cubicBezTo>
                    <a:pt x="259" y="166"/>
                    <a:pt x="241" y="92"/>
                    <a:pt x="241" y="37"/>
                  </a:cubicBezTo>
                  <a:cubicBezTo>
                    <a:pt x="241" y="0"/>
                    <a:pt x="203" y="18"/>
                    <a:pt x="203" y="37"/>
                  </a:cubicBezTo>
                  <a:cubicBezTo>
                    <a:pt x="203" y="111"/>
                    <a:pt x="222" y="166"/>
                    <a:pt x="222" y="240"/>
                  </a:cubicBezTo>
                  <a:cubicBezTo>
                    <a:pt x="166" y="259"/>
                    <a:pt x="92" y="259"/>
                    <a:pt x="18" y="278"/>
                  </a:cubicBezTo>
                  <a:cubicBezTo>
                    <a:pt x="0" y="278"/>
                    <a:pt x="0" y="314"/>
                    <a:pt x="37" y="314"/>
                  </a:cubicBezTo>
                  <a:cubicBezTo>
                    <a:pt x="92" y="296"/>
                    <a:pt x="166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59" y="500"/>
                  </a:cubicBezTo>
                  <a:cubicBezTo>
                    <a:pt x="259" y="537"/>
                    <a:pt x="296" y="518"/>
                    <a:pt x="296" y="500"/>
                  </a:cubicBezTo>
                  <a:cubicBezTo>
                    <a:pt x="277" y="426"/>
                    <a:pt x="277" y="352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40"/>
                    <a:pt x="463" y="222"/>
                  </a:cubicBezTo>
                  <a:cubicBezTo>
                    <a:pt x="481" y="222"/>
                    <a:pt x="463" y="185"/>
                    <a:pt x="444" y="1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1887538" y="-2012950"/>
              <a:ext cx="179387" cy="187325"/>
            </a:xfrm>
            <a:custGeom>
              <a:rect b="b" l="l" r="r" t="t"/>
              <a:pathLst>
                <a:path extrusionOk="0" h="520" w="500">
                  <a:moveTo>
                    <a:pt x="18" y="242"/>
                  </a:moveTo>
                  <a:lnTo>
                    <a:pt x="18" y="242"/>
                  </a:lnTo>
                  <a:cubicBezTo>
                    <a:pt x="0" y="242"/>
                    <a:pt x="0" y="278"/>
                    <a:pt x="18" y="278"/>
                  </a:cubicBezTo>
                  <a:cubicBezTo>
                    <a:pt x="92" y="278"/>
                    <a:pt x="166" y="278"/>
                    <a:pt x="241" y="260"/>
                  </a:cubicBezTo>
                  <a:lnTo>
                    <a:pt x="241" y="278"/>
                  </a:lnTo>
                  <a:cubicBezTo>
                    <a:pt x="222" y="352"/>
                    <a:pt x="222" y="426"/>
                    <a:pt x="241" y="500"/>
                  </a:cubicBezTo>
                  <a:cubicBezTo>
                    <a:pt x="241" y="519"/>
                    <a:pt x="277" y="519"/>
                    <a:pt x="277" y="500"/>
                  </a:cubicBezTo>
                  <a:cubicBezTo>
                    <a:pt x="277" y="426"/>
                    <a:pt x="259" y="334"/>
                    <a:pt x="277" y="260"/>
                  </a:cubicBezTo>
                  <a:lnTo>
                    <a:pt x="277" y="260"/>
                  </a:lnTo>
                  <a:cubicBezTo>
                    <a:pt x="333" y="242"/>
                    <a:pt x="407" y="242"/>
                    <a:pt x="463" y="242"/>
                  </a:cubicBezTo>
                  <a:cubicBezTo>
                    <a:pt x="499" y="223"/>
                    <a:pt x="481" y="186"/>
                    <a:pt x="463" y="204"/>
                  </a:cubicBezTo>
                  <a:cubicBezTo>
                    <a:pt x="389" y="204"/>
                    <a:pt x="333" y="204"/>
                    <a:pt x="277" y="204"/>
                  </a:cubicBezTo>
                  <a:cubicBezTo>
                    <a:pt x="277" y="148"/>
                    <a:pt x="259" y="74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41" y="223"/>
                  </a:cubicBezTo>
                  <a:cubicBezTo>
                    <a:pt x="166" y="223"/>
                    <a:pt x="92" y="223"/>
                    <a:pt x="18" y="24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1887538" y="-2459038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77"/>
                  </a:moveTo>
                  <a:lnTo>
                    <a:pt x="18" y="277"/>
                  </a:lnTo>
                  <a:cubicBezTo>
                    <a:pt x="92" y="277"/>
                    <a:pt x="166" y="277"/>
                    <a:pt x="241" y="277"/>
                  </a:cubicBezTo>
                  <a:lnTo>
                    <a:pt x="241" y="277"/>
                  </a:lnTo>
                  <a:cubicBezTo>
                    <a:pt x="222" y="370"/>
                    <a:pt x="222" y="445"/>
                    <a:pt x="222" y="519"/>
                  </a:cubicBezTo>
                  <a:cubicBezTo>
                    <a:pt x="222" y="537"/>
                    <a:pt x="277" y="537"/>
                    <a:pt x="259" y="519"/>
                  </a:cubicBezTo>
                  <a:cubicBezTo>
                    <a:pt x="259" y="426"/>
                    <a:pt x="259" y="351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07" y="259"/>
                    <a:pt x="481" y="259"/>
                  </a:cubicBezTo>
                  <a:cubicBezTo>
                    <a:pt x="499" y="259"/>
                    <a:pt x="499" y="203"/>
                    <a:pt x="463" y="222"/>
                  </a:cubicBezTo>
                  <a:cubicBezTo>
                    <a:pt x="407" y="222"/>
                    <a:pt x="333" y="222"/>
                    <a:pt x="277" y="222"/>
                  </a:cubicBezTo>
                  <a:cubicBezTo>
                    <a:pt x="277" y="148"/>
                    <a:pt x="277" y="93"/>
                    <a:pt x="277" y="18"/>
                  </a:cubicBezTo>
                  <a:cubicBezTo>
                    <a:pt x="277" y="0"/>
                    <a:pt x="241" y="0"/>
                    <a:pt x="241" y="18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6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1887538" y="-2913063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1" y="222"/>
                  </a:moveTo>
                  <a:lnTo>
                    <a:pt x="481" y="222"/>
                  </a:lnTo>
                  <a:cubicBezTo>
                    <a:pt x="407" y="222"/>
                    <a:pt x="351" y="222"/>
                    <a:pt x="277" y="222"/>
                  </a:cubicBezTo>
                  <a:cubicBezTo>
                    <a:pt x="277" y="166"/>
                    <a:pt x="277" y="92"/>
                    <a:pt x="277" y="37"/>
                  </a:cubicBezTo>
                  <a:cubicBezTo>
                    <a:pt x="277" y="0"/>
                    <a:pt x="241" y="0"/>
                    <a:pt x="241" y="37"/>
                  </a:cubicBezTo>
                  <a:cubicBezTo>
                    <a:pt x="241" y="92"/>
                    <a:pt x="241" y="166"/>
                    <a:pt x="241" y="240"/>
                  </a:cubicBezTo>
                  <a:cubicBezTo>
                    <a:pt x="166" y="240"/>
                    <a:pt x="111" y="240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92" y="296"/>
                    <a:pt x="166" y="296"/>
                    <a:pt x="241" y="277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41" y="518"/>
                  </a:cubicBezTo>
                  <a:cubicBezTo>
                    <a:pt x="241" y="555"/>
                    <a:pt x="296" y="555"/>
                    <a:pt x="296" y="518"/>
                  </a:cubicBezTo>
                  <a:cubicBezTo>
                    <a:pt x="277" y="444"/>
                    <a:pt x="277" y="370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59"/>
                  </a:cubicBezTo>
                  <a:cubicBezTo>
                    <a:pt x="518" y="240"/>
                    <a:pt x="499" y="203"/>
                    <a:pt x="481" y="2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1166813" y="960438"/>
              <a:ext cx="180975" cy="187325"/>
            </a:xfrm>
            <a:custGeom>
              <a:rect b="b" l="l" r="r" t="t"/>
              <a:pathLst>
                <a:path extrusionOk="0" h="519" w="502">
                  <a:moveTo>
                    <a:pt x="278" y="259"/>
                  </a:moveTo>
                  <a:lnTo>
                    <a:pt x="278" y="259"/>
                  </a:lnTo>
                  <a:cubicBezTo>
                    <a:pt x="334" y="240"/>
                    <a:pt x="408" y="240"/>
                    <a:pt x="464" y="240"/>
                  </a:cubicBezTo>
                  <a:cubicBezTo>
                    <a:pt x="501" y="240"/>
                    <a:pt x="482" y="185"/>
                    <a:pt x="464" y="203"/>
                  </a:cubicBezTo>
                  <a:cubicBezTo>
                    <a:pt x="390" y="203"/>
                    <a:pt x="334" y="203"/>
                    <a:pt x="278" y="203"/>
                  </a:cubicBezTo>
                  <a:cubicBezTo>
                    <a:pt x="278" y="148"/>
                    <a:pt x="260" y="74"/>
                    <a:pt x="278" y="18"/>
                  </a:cubicBezTo>
                  <a:cubicBezTo>
                    <a:pt x="278" y="0"/>
                    <a:pt x="242" y="0"/>
                    <a:pt x="223" y="18"/>
                  </a:cubicBezTo>
                  <a:cubicBezTo>
                    <a:pt x="223" y="74"/>
                    <a:pt x="242" y="148"/>
                    <a:pt x="242" y="222"/>
                  </a:cubicBezTo>
                  <a:cubicBezTo>
                    <a:pt x="168" y="222"/>
                    <a:pt x="93" y="222"/>
                    <a:pt x="19" y="222"/>
                  </a:cubicBezTo>
                  <a:cubicBezTo>
                    <a:pt x="0" y="222"/>
                    <a:pt x="0" y="277"/>
                    <a:pt x="19" y="259"/>
                  </a:cubicBezTo>
                  <a:cubicBezTo>
                    <a:pt x="93" y="259"/>
                    <a:pt x="168" y="277"/>
                    <a:pt x="242" y="259"/>
                  </a:cubicBezTo>
                  <a:cubicBezTo>
                    <a:pt x="223" y="259"/>
                    <a:pt x="223" y="259"/>
                    <a:pt x="223" y="277"/>
                  </a:cubicBezTo>
                  <a:cubicBezTo>
                    <a:pt x="223" y="352"/>
                    <a:pt x="223" y="426"/>
                    <a:pt x="242" y="500"/>
                  </a:cubicBezTo>
                  <a:cubicBezTo>
                    <a:pt x="242" y="518"/>
                    <a:pt x="278" y="518"/>
                    <a:pt x="278" y="500"/>
                  </a:cubicBezTo>
                  <a:cubicBezTo>
                    <a:pt x="260" y="407"/>
                    <a:pt x="260" y="333"/>
                    <a:pt x="278" y="2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1160463" y="539750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37" y="296"/>
                  </a:moveTo>
                  <a:lnTo>
                    <a:pt x="37" y="296"/>
                  </a:lnTo>
                  <a:cubicBezTo>
                    <a:pt x="111" y="296"/>
                    <a:pt x="167" y="296"/>
                    <a:pt x="241" y="278"/>
                  </a:cubicBezTo>
                  <a:lnTo>
                    <a:pt x="241" y="296"/>
                  </a:lnTo>
                  <a:cubicBezTo>
                    <a:pt x="241" y="370"/>
                    <a:pt x="241" y="444"/>
                    <a:pt x="260" y="518"/>
                  </a:cubicBezTo>
                  <a:cubicBezTo>
                    <a:pt x="260" y="556"/>
                    <a:pt x="296" y="556"/>
                    <a:pt x="296" y="518"/>
                  </a:cubicBezTo>
                  <a:cubicBezTo>
                    <a:pt x="296" y="444"/>
                    <a:pt x="278" y="370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41"/>
                  </a:cubicBezTo>
                  <a:cubicBezTo>
                    <a:pt x="519" y="241"/>
                    <a:pt x="500" y="204"/>
                    <a:pt x="482" y="204"/>
                  </a:cubicBezTo>
                  <a:cubicBezTo>
                    <a:pt x="408" y="222"/>
                    <a:pt x="352" y="222"/>
                    <a:pt x="278" y="222"/>
                  </a:cubicBezTo>
                  <a:cubicBezTo>
                    <a:pt x="278" y="167"/>
                    <a:pt x="278" y="93"/>
                    <a:pt x="278" y="37"/>
                  </a:cubicBezTo>
                  <a:cubicBezTo>
                    <a:pt x="278" y="0"/>
                    <a:pt x="241" y="0"/>
                    <a:pt x="241" y="37"/>
                  </a:cubicBezTo>
                  <a:cubicBezTo>
                    <a:pt x="241" y="93"/>
                    <a:pt x="241" y="167"/>
                    <a:pt x="241" y="241"/>
                  </a:cubicBezTo>
                  <a:cubicBezTo>
                    <a:pt x="167" y="259"/>
                    <a:pt x="111" y="259"/>
                    <a:pt x="37" y="259"/>
                  </a:cubicBezTo>
                  <a:cubicBezTo>
                    <a:pt x="0" y="259"/>
                    <a:pt x="0" y="296"/>
                    <a:pt x="37" y="2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1160463" y="114300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37"/>
                    <a:pt x="278" y="555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59"/>
                  </a:cubicBezTo>
                  <a:cubicBezTo>
                    <a:pt x="519" y="259"/>
                    <a:pt x="500" y="203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60" y="167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1527175" y="960438"/>
              <a:ext cx="180975" cy="187325"/>
            </a:xfrm>
            <a:custGeom>
              <a:rect b="b" l="l" r="r" t="t"/>
              <a:pathLst>
                <a:path extrusionOk="0" h="519" w="501">
                  <a:moveTo>
                    <a:pt x="37" y="296"/>
                  </a:moveTo>
                  <a:lnTo>
                    <a:pt x="37" y="296"/>
                  </a:lnTo>
                  <a:cubicBezTo>
                    <a:pt x="111" y="277"/>
                    <a:pt x="166" y="277"/>
                    <a:pt x="240" y="259"/>
                  </a:cubicBezTo>
                  <a:cubicBezTo>
                    <a:pt x="240" y="277"/>
                    <a:pt x="240" y="277"/>
                    <a:pt x="240" y="277"/>
                  </a:cubicBezTo>
                  <a:cubicBezTo>
                    <a:pt x="240" y="352"/>
                    <a:pt x="240" y="426"/>
                    <a:pt x="259" y="500"/>
                  </a:cubicBezTo>
                  <a:cubicBezTo>
                    <a:pt x="259" y="518"/>
                    <a:pt x="296" y="518"/>
                    <a:pt x="296" y="500"/>
                  </a:cubicBezTo>
                  <a:cubicBezTo>
                    <a:pt x="278" y="407"/>
                    <a:pt x="278" y="333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7" y="240"/>
                    <a:pt x="463" y="222"/>
                  </a:cubicBezTo>
                  <a:cubicBezTo>
                    <a:pt x="500" y="222"/>
                    <a:pt x="481" y="185"/>
                    <a:pt x="463" y="185"/>
                  </a:cubicBezTo>
                  <a:cubicBezTo>
                    <a:pt x="407" y="203"/>
                    <a:pt x="333" y="203"/>
                    <a:pt x="278" y="222"/>
                  </a:cubicBezTo>
                  <a:cubicBezTo>
                    <a:pt x="278" y="148"/>
                    <a:pt x="259" y="92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0" y="166"/>
                    <a:pt x="240" y="222"/>
                  </a:cubicBezTo>
                  <a:cubicBezTo>
                    <a:pt x="166" y="240"/>
                    <a:pt x="111" y="240"/>
                    <a:pt x="37" y="240"/>
                  </a:cubicBezTo>
                  <a:cubicBezTo>
                    <a:pt x="0" y="259"/>
                    <a:pt x="18" y="296"/>
                    <a:pt x="37" y="2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1520825" y="114300"/>
              <a:ext cx="187325" cy="200025"/>
            </a:xfrm>
            <a:custGeom>
              <a:rect b="b" l="l" r="r" t="t"/>
              <a:pathLst>
                <a:path extrusionOk="0" h="556" w="520">
                  <a:moveTo>
                    <a:pt x="19" y="278"/>
                  </a:moveTo>
                  <a:lnTo>
                    <a:pt x="19" y="278"/>
                  </a:lnTo>
                  <a:cubicBezTo>
                    <a:pt x="93" y="278"/>
                    <a:pt x="167" y="278"/>
                    <a:pt x="241" y="278"/>
                  </a:cubicBezTo>
                  <a:cubicBezTo>
                    <a:pt x="241" y="278"/>
                    <a:pt x="241" y="278"/>
                    <a:pt x="241" y="296"/>
                  </a:cubicBezTo>
                  <a:cubicBezTo>
                    <a:pt x="223" y="370"/>
                    <a:pt x="241" y="444"/>
                    <a:pt x="241" y="518"/>
                  </a:cubicBezTo>
                  <a:cubicBezTo>
                    <a:pt x="241" y="555"/>
                    <a:pt x="278" y="555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2" y="259"/>
                  </a:cubicBezTo>
                  <a:cubicBezTo>
                    <a:pt x="519" y="241"/>
                    <a:pt x="500" y="203"/>
                    <a:pt x="482" y="203"/>
                  </a:cubicBezTo>
                  <a:cubicBezTo>
                    <a:pt x="407" y="222"/>
                    <a:pt x="352" y="222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1887538" y="979488"/>
              <a:ext cx="179387" cy="193675"/>
            </a:xfrm>
            <a:custGeom>
              <a:rect b="b" l="l" r="r" t="t"/>
              <a:pathLst>
                <a:path extrusionOk="0" h="538" w="500">
                  <a:moveTo>
                    <a:pt x="18" y="241"/>
                  </a:moveTo>
                  <a:lnTo>
                    <a:pt x="18" y="241"/>
                  </a:lnTo>
                  <a:cubicBezTo>
                    <a:pt x="0" y="259"/>
                    <a:pt x="0" y="297"/>
                    <a:pt x="18" y="297"/>
                  </a:cubicBezTo>
                  <a:cubicBezTo>
                    <a:pt x="92" y="278"/>
                    <a:pt x="166" y="278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22" y="445"/>
                    <a:pt x="241" y="519"/>
                  </a:cubicBezTo>
                  <a:cubicBezTo>
                    <a:pt x="241" y="537"/>
                    <a:pt x="277" y="537"/>
                    <a:pt x="277" y="519"/>
                  </a:cubicBezTo>
                  <a:cubicBezTo>
                    <a:pt x="277" y="426"/>
                    <a:pt x="259" y="352"/>
                    <a:pt x="277" y="278"/>
                  </a:cubicBezTo>
                  <a:lnTo>
                    <a:pt x="277" y="278"/>
                  </a:lnTo>
                  <a:cubicBezTo>
                    <a:pt x="333" y="259"/>
                    <a:pt x="407" y="259"/>
                    <a:pt x="463" y="241"/>
                  </a:cubicBezTo>
                  <a:cubicBezTo>
                    <a:pt x="499" y="241"/>
                    <a:pt x="481" y="204"/>
                    <a:pt x="463" y="204"/>
                  </a:cubicBezTo>
                  <a:cubicBezTo>
                    <a:pt x="389" y="222"/>
                    <a:pt x="333" y="222"/>
                    <a:pt x="277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1" y="167"/>
                    <a:pt x="241" y="241"/>
                  </a:cubicBezTo>
                  <a:cubicBezTo>
                    <a:pt x="166" y="241"/>
                    <a:pt x="92" y="241"/>
                    <a:pt x="18" y="24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1887538" y="87313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1" y="203"/>
                  </a:moveTo>
                  <a:lnTo>
                    <a:pt x="481" y="203"/>
                  </a:lnTo>
                  <a:cubicBezTo>
                    <a:pt x="407" y="222"/>
                    <a:pt x="351" y="222"/>
                    <a:pt x="277" y="222"/>
                  </a:cubicBezTo>
                  <a:cubicBezTo>
                    <a:pt x="277" y="167"/>
                    <a:pt x="277" y="93"/>
                    <a:pt x="277" y="19"/>
                  </a:cubicBezTo>
                  <a:cubicBezTo>
                    <a:pt x="277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2"/>
                  </a:cubicBezTo>
                  <a:cubicBezTo>
                    <a:pt x="166" y="241"/>
                    <a:pt x="111" y="241"/>
                    <a:pt x="37" y="241"/>
                  </a:cubicBezTo>
                  <a:cubicBezTo>
                    <a:pt x="0" y="259"/>
                    <a:pt x="0" y="296"/>
                    <a:pt x="37" y="296"/>
                  </a:cubicBezTo>
                  <a:cubicBezTo>
                    <a:pt x="92" y="277"/>
                    <a:pt x="166" y="296"/>
                    <a:pt x="241" y="277"/>
                  </a:cubicBezTo>
                  <a:cubicBezTo>
                    <a:pt x="241" y="277"/>
                    <a:pt x="241" y="277"/>
                    <a:pt x="241" y="296"/>
                  </a:cubicBezTo>
                  <a:cubicBezTo>
                    <a:pt x="241" y="370"/>
                    <a:pt x="241" y="444"/>
                    <a:pt x="241" y="518"/>
                  </a:cubicBezTo>
                  <a:cubicBezTo>
                    <a:pt x="241" y="555"/>
                    <a:pt x="296" y="555"/>
                    <a:pt x="296" y="518"/>
                  </a:cubicBezTo>
                  <a:cubicBezTo>
                    <a:pt x="277" y="444"/>
                    <a:pt x="277" y="352"/>
                    <a:pt x="277" y="277"/>
                  </a:cubicBezTo>
                  <a:lnTo>
                    <a:pt x="277" y="277"/>
                  </a:lnTo>
                  <a:cubicBezTo>
                    <a:pt x="351" y="259"/>
                    <a:pt x="425" y="259"/>
                    <a:pt x="481" y="241"/>
                  </a:cubicBezTo>
                  <a:cubicBezTo>
                    <a:pt x="518" y="241"/>
                    <a:pt x="499" y="203"/>
                    <a:pt x="481" y="2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7" name="Google Shape;647;p36"/>
          <p:cNvSpPr txBox="1"/>
          <p:nvPr>
            <p:ph idx="1" type="body"/>
          </p:nvPr>
        </p:nvSpPr>
        <p:spPr>
          <a:xfrm>
            <a:off x="1485900" y="3834793"/>
            <a:ext cx="5372100" cy="1921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8" name="Google Shape;648;p36"/>
          <p:cNvSpPr txBox="1"/>
          <p:nvPr>
            <p:ph type="title"/>
          </p:nvPr>
        </p:nvSpPr>
        <p:spPr>
          <a:xfrm>
            <a:off x="1485900" y="3229351"/>
            <a:ext cx="5372100" cy="599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2 kolommen - blauw">
  <p:cSld name="Titel / tekst 2 kolommen - blauw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37"/>
          <p:cNvGrpSpPr/>
          <p:nvPr/>
        </p:nvGrpSpPr>
        <p:grpSpPr>
          <a:xfrm>
            <a:off x="10601" y="1"/>
            <a:ext cx="809365" cy="6857999"/>
            <a:chOff x="4248150" y="0"/>
            <a:chExt cx="892175" cy="7559675"/>
          </a:xfrm>
        </p:grpSpPr>
        <p:sp>
          <p:nvSpPr>
            <p:cNvPr id="651" name="Google Shape;651;p37"/>
            <p:cNvSpPr/>
            <p:nvPr/>
          </p:nvSpPr>
          <p:spPr>
            <a:xfrm>
              <a:off x="4248150" y="828675"/>
              <a:ext cx="95250" cy="115888"/>
            </a:xfrm>
            <a:custGeom>
              <a:rect b="b" l="l" r="r" t="t"/>
              <a:pathLst>
                <a:path extrusionOk="0" h="321" w="263">
                  <a:moveTo>
                    <a:pt x="233" y="58"/>
                  </a:moveTo>
                  <a:lnTo>
                    <a:pt x="233" y="58"/>
                  </a:lnTo>
                  <a:lnTo>
                    <a:pt x="233" y="58"/>
                  </a:lnTo>
                  <a:cubicBezTo>
                    <a:pt x="262" y="29"/>
                    <a:pt x="233" y="29"/>
                    <a:pt x="233" y="29"/>
                  </a:cubicBezTo>
                  <a:cubicBezTo>
                    <a:pt x="204" y="0"/>
                    <a:pt x="175" y="29"/>
                    <a:pt x="175" y="29"/>
                  </a:cubicBezTo>
                  <a:cubicBezTo>
                    <a:pt x="146" y="87"/>
                    <a:pt x="117" y="146"/>
                    <a:pt x="88" y="204"/>
                  </a:cubicBezTo>
                  <a:cubicBezTo>
                    <a:pt x="58" y="234"/>
                    <a:pt x="29" y="234"/>
                    <a:pt x="0" y="263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58" y="291"/>
                    <a:pt x="88" y="263"/>
                    <a:pt x="117" y="234"/>
                  </a:cubicBezTo>
                  <a:cubicBezTo>
                    <a:pt x="175" y="204"/>
                    <a:pt x="233" y="117"/>
                    <a:pt x="233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4300538" y="692150"/>
              <a:ext cx="273050" cy="147638"/>
            </a:xfrm>
            <a:custGeom>
              <a:rect b="b" l="l" r="r" t="t"/>
              <a:pathLst>
                <a:path extrusionOk="0" h="410" w="759">
                  <a:moveTo>
                    <a:pt x="583" y="205"/>
                  </a:moveTo>
                  <a:lnTo>
                    <a:pt x="583" y="205"/>
                  </a:lnTo>
                  <a:cubicBezTo>
                    <a:pt x="583" y="234"/>
                    <a:pt x="613" y="264"/>
                    <a:pt x="613" y="264"/>
                  </a:cubicBezTo>
                  <a:cubicBezTo>
                    <a:pt x="641" y="293"/>
                    <a:pt x="670" y="322"/>
                    <a:pt x="670" y="350"/>
                  </a:cubicBezTo>
                  <a:lnTo>
                    <a:pt x="670" y="380"/>
                  </a:lnTo>
                  <a:cubicBezTo>
                    <a:pt x="670" y="409"/>
                    <a:pt x="729" y="409"/>
                    <a:pt x="729" y="409"/>
                  </a:cubicBezTo>
                  <a:cubicBezTo>
                    <a:pt x="758" y="380"/>
                    <a:pt x="758" y="350"/>
                    <a:pt x="758" y="322"/>
                  </a:cubicBezTo>
                  <a:cubicBezTo>
                    <a:pt x="729" y="293"/>
                    <a:pt x="729" y="264"/>
                    <a:pt x="699" y="234"/>
                  </a:cubicBezTo>
                  <a:cubicBezTo>
                    <a:pt x="670" y="205"/>
                    <a:pt x="641" y="176"/>
                    <a:pt x="613" y="147"/>
                  </a:cubicBezTo>
                  <a:cubicBezTo>
                    <a:pt x="583" y="117"/>
                    <a:pt x="495" y="88"/>
                    <a:pt x="437" y="30"/>
                  </a:cubicBezTo>
                  <a:cubicBezTo>
                    <a:pt x="379" y="30"/>
                    <a:pt x="321" y="0"/>
                    <a:pt x="233" y="0"/>
                  </a:cubicBezTo>
                  <a:cubicBezTo>
                    <a:pt x="175" y="0"/>
                    <a:pt x="116" y="0"/>
                    <a:pt x="29" y="30"/>
                  </a:cubicBezTo>
                  <a:cubicBezTo>
                    <a:pt x="0" y="30"/>
                    <a:pt x="0" y="59"/>
                    <a:pt x="0" y="88"/>
                  </a:cubicBezTo>
                  <a:cubicBezTo>
                    <a:pt x="0" y="88"/>
                    <a:pt x="29" y="88"/>
                    <a:pt x="58" y="88"/>
                  </a:cubicBezTo>
                  <a:cubicBezTo>
                    <a:pt x="116" y="59"/>
                    <a:pt x="175" y="30"/>
                    <a:pt x="233" y="59"/>
                  </a:cubicBezTo>
                  <a:cubicBezTo>
                    <a:pt x="292" y="59"/>
                    <a:pt x="349" y="88"/>
                    <a:pt x="408" y="117"/>
                  </a:cubicBezTo>
                  <a:cubicBezTo>
                    <a:pt x="466" y="147"/>
                    <a:pt x="525" y="176"/>
                    <a:pt x="583" y="20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4248150" y="63500"/>
              <a:ext cx="136525" cy="42863"/>
            </a:xfrm>
            <a:custGeom>
              <a:rect b="b" l="l" r="r" t="t"/>
              <a:pathLst>
                <a:path extrusionOk="0" h="117" w="380">
                  <a:moveTo>
                    <a:pt x="204" y="58"/>
                  </a:moveTo>
                  <a:lnTo>
                    <a:pt x="204" y="58"/>
                  </a:lnTo>
                  <a:cubicBezTo>
                    <a:pt x="233" y="58"/>
                    <a:pt x="262" y="87"/>
                    <a:pt x="292" y="87"/>
                  </a:cubicBezTo>
                  <a:lnTo>
                    <a:pt x="321" y="87"/>
                  </a:lnTo>
                  <a:cubicBezTo>
                    <a:pt x="350" y="87"/>
                    <a:pt x="379" y="87"/>
                    <a:pt x="379" y="58"/>
                  </a:cubicBezTo>
                  <a:cubicBezTo>
                    <a:pt x="379" y="0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0"/>
                    <a:pt x="146" y="0"/>
                    <a:pt x="88" y="0"/>
                  </a:cubicBezTo>
                  <a:cubicBezTo>
                    <a:pt x="58" y="29"/>
                    <a:pt x="29" y="29"/>
                    <a:pt x="0" y="5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88" y="87"/>
                    <a:pt x="117" y="87"/>
                  </a:cubicBezTo>
                  <a:cubicBezTo>
                    <a:pt x="146" y="87"/>
                    <a:pt x="175" y="58"/>
                    <a:pt x="204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4248150" y="1344613"/>
              <a:ext cx="104775" cy="252412"/>
            </a:xfrm>
            <a:custGeom>
              <a:rect b="b" l="l" r="r" t="t"/>
              <a:pathLst>
                <a:path extrusionOk="0" h="701" w="293">
                  <a:moveTo>
                    <a:pt x="175" y="291"/>
                  </a:moveTo>
                  <a:lnTo>
                    <a:pt x="175" y="291"/>
                  </a:lnTo>
                  <a:cubicBezTo>
                    <a:pt x="204" y="350"/>
                    <a:pt x="233" y="408"/>
                    <a:pt x="233" y="467"/>
                  </a:cubicBezTo>
                  <a:cubicBezTo>
                    <a:pt x="233" y="496"/>
                    <a:pt x="233" y="525"/>
                    <a:pt x="233" y="555"/>
                  </a:cubicBezTo>
                  <a:cubicBezTo>
                    <a:pt x="233" y="583"/>
                    <a:pt x="204" y="612"/>
                    <a:pt x="175" y="612"/>
                  </a:cubicBezTo>
                  <a:cubicBezTo>
                    <a:pt x="175" y="641"/>
                    <a:pt x="175" y="641"/>
                    <a:pt x="175" y="671"/>
                  </a:cubicBezTo>
                  <a:cubicBezTo>
                    <a:pt x="175" y="671"/>
                    <a:pt x="175" y="700"/>
                    <a:pt x="233" y="700"/>
                  </a:cubicBezTo>
                  <a:cubicBezTo>
                    <a:pt x="233" y="700"/>
                    <a:pt x="292" y="700"/>
                    <a:pt x="292" y="671"/>
                  </a:cubicBezTo>
                  <a:cubicBezTo>
                    <a:pt x="292" y="612"/>
                    <a:pt x="292" y="583"/>
                    <a:pt x="292" y="555"/>
                  </a:cubicBezTo>
                  <a:cubicBezTo>
                    <a:pt x="292" y="525"/>
                    <a:pt x="292" y="496"/>
                    <a:pt x="292" y="438"/>
                  </a:cubicBezTo>
                  <a:cubicBezTo>
                    <a:pt x="292" y="379"/>
                    <a:pt x="292" y="321"/>
                    <a:pt x="233" y="262"/>
                  </a:cubicBezTo>
                  <a:cubicBezTo>
                    <a:pt x="233" y="20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3"/>
                    <a:pt x="175" y="29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4248150" y="450850"/>
              <a:ext cx="200025" cy="104775"/>
            </a:xfrm>
            <a:custGeom>
              <a:rect b="b" l="l" r="r" t="t"/>
              <a:pathLst>
                <a:path extrusionOk="0" h="293" w="555">
                  <a:moveTo>
                    <a:pt x="175" y="146"/>
                  </a:moveTo>
                  <a:lnTo>
                    <a:pt x="175" y="146"/>
                  </a:lnTo>
                  <a:cubicBezTo>
                    <a:pt x="204" y="117"/>
                    <a:pt x="262" y="117"/>
                    <a:pt x="321" y="87"/>
                  </a:cubicBezTo>
                  <a:cubicBezTo>
                    <a:pt x="350" y="58"/>
                    <a:pt x="379" y="58"/>
                    <a:pt x="409" y="58"/>
                  </a:cubicBezTo>
                  <a:cubicBezTo>
                    <a:pt x="438" y="58"/>
                    <a:pt x="467" y="58"/>
                    <a:pt x="495" y="87"/>
                  </a:cubicBezTo>
                  <a:lnTo>
                    <a:pt x="525" y="117"/>
                  </a:lnTo>
                  <a:cubicBezTo>
                    <a:pt x="554" y="87"/>
                    <a:pt x="554" y="58"/>
                    <a:pt x="554" y="58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29"/>
                    <a:pt x="175" y="58"/>
                    <a:pt x="117" y="117"/>
                  </a:cubicBezTo>
                  <a:cubicBezTo>
                    <a:pt x="88" y="146"/>
                    <a:pt x="58" y="146"/>
                    <a:pt x="0" y="204"/>
                  </a:cubicBezTo>
                  <a:cubicBezTo>
                    <a:pt x="0" y="292"/>
                    <a:pt x="0" y="292"/>
                    <a:pt x="0" y="292"/>
                  </a:cubicBezTo>
                  <a:lnTo>
                    <a:pt x="29" y="263"/>
                  </a:lnTo>
                  <a:cubicBezTo>
                    <a:pt x="58" y="234"/>
                    <a:pt x="117" y="175"/>
                    <a:pt x="175" y="14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4279900" y="168275"/>
              <a:ext cx="284163" cy="127000"/>
            </a:xfrm>
            <a:custGeom>
              <a:rect b="b" l="l" r="r" t="t"/>
              <a:pathLst>
                <a:path extrusionOk="0" h="351" w="788">
                  <a:moveTo>
                    <a:pt x="174" y="262"/>
                  </a:moveTo>
                  <a:lnTo>
                    <a:pt x="174" y="262"/>
                  </a:lnTo>
                  <a:cubicBezTo>
                    <a:pt x="145" y="262"/>
                    <a:pt x="116" y="262"/>
                    <a:pt x="87" y="233"/>
                  </a:cubicBezTo>
                  <a:cubicBezTo>
                    <a:pt x="87" y="204"/>
                    <a:pt x="87" y="204"/>
                    <a:pt x="87" y="204"/>
                  </a:cubicBezTo>
                  <a:cubicBezTo>
                    <a:pt x="58" y="204"/>
                    <a:pt x="29" y="204"/>
                    <a:pt x="0" y="262"/>
                  </a:cubicBezTo>
                  <a:cubicBezTo>
                    <a:pt x="0" y="262"/>
                    <a:pt x="29" y="291"/>
                    <a:pt x="58" y="291"/>
                  </a:cubicBezTo>
                  <a:lnTo>
                    <a:pt x="58" y="291"/>
                  </a:lnTo>
                  <a:cubicBezTo>
                    <a:pt x="87" y="321"/>
                    <a:pt x="145" y="321"/>
                    <a:pt x="145" y="350"/>
                  </a:cubicBezTo>
                  <a:cubicBezTo>
                    <a:pt x="174" y="350"/>
                    <a:pt x="233" y="350"/>
                    <a:pt x="262" y="350"/>
                  </a:cubicBezTo>
                  <a:cubicBezTo>
                    <a:pt x="321" y="350"/>
                    <a:pt x="407" y="350"/>
                    <a:pt x="466" y="321"/>
                  </a:cubicBezTo>
                  <a:cubicBezTo>
                    <a:pt x="524" y="291"/>
                    <a:pt x="583" y="291"/>
                    <a:pt x="641" y="233"/>
                  </a:cubicBezTo>
                  <a:cubicBezTo>
                    <a:pt x="699" y="204"/>
                    <a:pt x="728" y="145"/>
                    <a:pt x="787" y="87"/>
                  </a:cubicBezTo>
                  <a:lnTo>
                    <a:pt x="787" y="87"/>
                  </a:lnTo>
                  <a:cubicBezTo>
                    <a:pt x="787" y="58"/>
                    <a:pt x="787" y="29"/>
                    <a:pt x="787" y="29"/>
                  </a:cubicBezTo>
                  <a:cubicBezTo>
                    <a:pt x="728" y="0"/>
                    <a:pt x="728" y="29"/>
                    <a:pt x="728" y="58"/>
                  </a:cubicBezTo>
                  <a:cubicBezTo>
                    <a:pt x="699" y="87"/>
                    <a:pt x="641" y="145"/>
                    <a:pt x="612" y="204"/>
                  </a:cubicBezTo>
                  <a:cubicBezTo>
                    <a:pt x="553" y="233"/>
                    <a:pt x="495" y="262"/>
                    <a:pt x="437" y="262"/>
                  </a:cubicBezTo>
                  <a:cubicBezTo>
                    <a:pt x="379" y="291"/>
                    <a:pt x="321" y="291"/>
                    <a:pt x="262" y="291"/>
                  </a:cubicBezTo>
                  <a:cubicBezTo>
                    <a:pt x="233" y="291"/>
                    <a:pt x="204" y="291"/>
                    <a:pt x="174" y="26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4248150" y="1154113"/>
              <a:ext cx="115888" cy="63500"/>
            </a:xfrm>
            <a:custGeom>
              <a:rect b="b" l="l" r="r" t="t"/>
              <a:pathLst>
                <a:path extrusionOk="0" h="176" w="322">
                  <a:moveTo>
                    <a:pt x="175" y="87"/>
                  </a:moveTo>
                  <a:lnTo>
                    <a:pt x="175" y="87"/>
                  </a:lnTo>
                  <a:cubicBezTo>
                    <a:pt x="175" y="116"/>
                    <a:pt x="204" y="116"/>
                    <a:pt x="233" y="146"/>
                  </a:cubicBezTo>
                  <a:cubicBezTo>
                    <a:pt x="233" y="146"/>
                    <a:pt x="233" y="175"/>
                    <a:pt x="262" y="175"/>
                  </a:cubicBezTo>
                  <a:cubicBezTo>
                    <a:pt x="292" y="175"/>
                    <a:pt x="321" y="175"/>
                    <a:pt x="321" y="146"/>
                  </a:cubicBezTo>
                  <a:cubicBezTo>
                    <a:pt x="321" y="116"/>
                    <a:pt x="321" y="87"/>
                    <a:pt x="292" y="87"/>
                  </a:cubicBezTo>
                  <a:cubicBezTo>
                    <a:pt x="262" y="59"/>
                    <a:pt x="233" y="59"/>
                    <a:pt x="175" y="30"/>
                  </a:cubicBezTo>
                  <a:cubicBezTo>
                    <a:pt x="146" y="30"/>
                    <a:pt x="146" y="30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59"/>
                    <a:pt x="58" y="59"/>
                    <a:pt x="88" y="59"/>
                  </a:cubicBezTo>
                  <a:cubicBezTo>
                    <a:pt x="117" y="59"/>
                    <a:pt x="146" y="87"/>
                    <a:pt x="175" y="8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4248150" y="1722438"/>
              <a:ext cx="220663" cy="63500"/>
            </a:xfrm>
            <a:custGeom>
              <a:rect b="b" l="l" r="r" t="t"/>
              <a:pathLst>
                <a:path extrusionOk="0" h="176" w="613">
                  <a:moveTo>
                    <a:pt x="379" y="146"/>
                  </a:moveTo>
                  <a:lnTo>
                    <a:pt x="379" y="146"/>
                  </a:lnTo>
                  <a:cubicBezTo>
                    <a:pt x="438" y="117"/>
                    <a:pt x="525" y="117"/>
                    <a:pt x="583" y="88"/>
                  </a:cubicBezTo>
                  <a:lnTo>
                    <a:pt x="583" y="88"/>
                  </a:lnTo>
                  <a:cubicBezTo>
                    <a:pt x="612" y="58"/>
                    <a:pt x="612" y="29"/>
                    <a:pt x="583" y="29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8"/>
                    <a:pt x="438" y="88"/>
                    <a:pt x="379" y="88"/>
                  </a:cubicBezTo>
                  <a:cubicBezTo>
                    <a:pt x="292" y="117"/>
                    <a:pt x="262" y="117"/>
                    <a:pt x="204" y="88"/>
                  </a:cubicBezTo>
                  <a:cubicBezTo>
                    <a:pt x="117" y="88"/>
                    <a:pt x="88" y="58"/>
                    <a:pt x="29" y="58"/>
                  </a:cubicBezTo>
                  <a:cubicBezTo>
                    <a:pt x="29" y="29"/>
                    <a:pt x="0" y="29"/>
                    <a:pt x="0" y="2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8" y="146"/>
                    <a:pt x="117" y="146"/>
                    <a:pt x="175" y="146"/>
                  </a:cubicBezTo>
                  <a:cubicBezTo>
                    <a:pt x="262" y="175"/>
                    <a:pt x="321" y="175"/>
                    <a:pt x="379" y="14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4437063" y="95567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29" y="58"/>
                  </a:moveTo>
                  <a:lnTo>
                    <a:pt x="29" y="58"/>
                  </a:lnTo>
                  <a:cubicBezTo>
                    <a:pt x="87" y="87"/>
                    <a:pt x="146" y="117"/>
                    <a:pt x="204" y="146"/>
                  </a:cubicBezTo>
                  <a:cubicBezTo>
                    <a:pt x="262" y="204"/>
                    <a:pt x="291" y="234"/>
                    <a:pt x="320" y="291"/>
                  </a:cubicBezTo>
                  <a:cubicBezTo>
                    <a:pt x="350" y="320"/>
                    <a:pt x="350" y="408"/>
                    <a:pt x="379" y="467"/>
                  </a:cubicBezTo>
                  <a:cubicBezTo>
                    <a:pt x="408" y="496"/>
                    <a:pt x="408" y="496"/>
                    <a:pt x="408" y="554"/>
                  </a:cubicBezTo>
                  <a:cubicBezTo>
                    <a:pt x="408" y="584"/>
                    <a:pt x="408" y="584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3"/>
                    <a:pt x="467" y="584"/>
                    <a:pt x="467" y="554"/>
                  </a:cubicBezTo>
                  <a:cubicBezTo>
                    <a:pt x="467" y="496"/>
                    <a:pt x="437" y="467"/>
                    <a:pt x="437" y="437"/>
                  </a:cubicBezTo>
                  <a:cubicBezTo>
                    <a:pt x="437" y="379"/>
                    <a:pt x="408" y="320"/>
                    <a:pt x="350" y="263"/>
                  </a:cubicBezTo>
                  <a:cubicBezTo>
                    <a:pt x="320" y="204"/>
                    <a:pt x="291" y="146"/>
                    <a:pt x="234" y="117"/>
                  </a:cubicBezTo>
                  <a:cubicBezTo>
                    <a:pt x="175" y="58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8"/>
                    <a:pt x="0" y="58"/>
                    <a:pt x="29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4530725" y="357188"/>
              <a:ext cx="127000" cy="29368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30"/>
                    <a:pt x="0" y="759"/>
                    <a:pt x="29" y="759"/>
                  </a:cubicBezTo>
                  <a:cubicBezTo>
                    <a:pt x="58" y="817"/>
                    <a:pt x="88" y="817"/>
                    <a:pt x="117" y="759"/>
                  </a:cubicBezTo>
                  <a:cubicBezTo>
                    <a:pt x="117" y="759"/>
                    <a:pt x="146" y="730"/>
                    <a:pt x="175" y="700"/>
                  </a:cubicBezTo>
                  <a:cubicBezTo>
                    <a:pt x="205" y="671"/>
                    <a:pt x="234" y="642"/>
                    <a:pt x="263" y="613"/>
                  </a:cubicBezTo>
                  <a:cubicBezTo>
                    <a:pt x="292" y="555"/>
                    <a:pt x="321" y="497"/>
                    <a:pt x="321" y="438"/>
                  </a:cubicBezTo>
                  <a:cubicBezTo>
                    <a:pt x="350" y="350"/>
                    <a:pt x="350" y="292"/>
                    <a:pt x="350" y="233"/>
                  </a:cubicBezTo>
                  <a:cubicBezTo>
                    <a:pt x="350" y="147"/>
                    <a:pt x="321" y="88"/>
                    <a:pt x="321" y="30"/>
                  </a:cubicBezTo>
                  <a:cubicBezTo>
                    <a:pt x="292" y="0"/>
                    <a:pt x="263" y="0"/>
                    <a:pt x="234" y="0"/>
                  </a:cubicBezTo>
                  <a:cubicBezTo>
                    <a:pt x="205" y="30"/>
                    <a:pt x="205" y="30"/>
                    <a:pt x="234" y="59"/>
                  </a:cubicBezTo>
                  <a:cubicBezTo>
                    <a:pt x="263" y="117"/>
                    <a:pt x="292" y="176"/>
                    <a:pt x="292" y="233"/>
                  </a:cubicBezTo>
                  <a:cubicBezTo>
                    <a:pt x="321" y="292"/>
                    <a:pt x="292" y="350"/>
                    <a:pt x="263" y="409"/>
                  </a:cubicBezTo>
                  <a:cubicBezTo>
                    <a:pt x="263" y="467"/>
                    <a:pt x="234" y="526"/>
                    <a:pt x="205" y="583"/>
                  </a:cubicBezTo>
                  <a:cubicBezTo>
                    <a:pt x="175" y="613"/>
                    <a:pt x="146" y="642"/>
                    <a:pt x="146" y="642"/>
                  </a:cubicBezTo>
                  <a:cubicBezTo>
                    <a:pt x="117" y="671"/>
                    <a:pt x="88" y="671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4594225" y="0"/>
              <a:ext cx="42863" cy="42863"/>
            </a:xfrm>
            <a:custGeom>
              <a:rect b="b" l="l" r="r" t="t"/>
              <a:pathLst>
                <a:path extrusionOk="0" h="118" w="118">
                  <a:moveTo>
                    <a:pt x="59" y="117"/>
                  </a:moveTo>
                  <a:lnTo>
                    <a:pt x="59" y="117"/>
                  </a:lnTo>
                  <a:cubicBezTo>
                    <a:pt x="88" y="117"/>
                    <a:pt x="117" y="117"/>
                    <a:pt x="117" y="58"/>
                  </a:cubicBezTo>
                  <a:cubicBezTo>
                    <a:pt x="117" y="29"/>
                    <a:pt x="117" y="29"/>
                    <a:pt x="11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9"/>
                    <a:pt x="30" y="29"/>
                    <a:pt x="30" y="58"/>
                  </a:cubicBezTo>
                  <a:cubicBezTo>
                    <a:pt x="0" y="58"/>
                    <a:pt x="0" y="58"/>
                    <a:pt x="0" y="88"/>
                  </a:cubicBezTo>
                  <a:cubicBezTo>
                    <a:pt x="0" y="117"/>
                    <a:pt x="30" y="117"/>
                    <a:pt x="59" y="1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4478338" y="1470025"/>
              <a:ext cx="200025" cy="241300"/>
            </a:xfrm>
            <a:custGeom>
              <a:rect b="b" l="l" r="r" t="t"/>
              <a:pathLst>
                <a:path extrusionOk="0" h="672" w="555">
                  <a:moveTo>
                    <a:pt x="525" y="496"/>
                  </a:moveTo>
                  <a:lnTo>
                    <a:pt x="525" y="496"/>
                  </a:lnTo>
                  <a:cubicBezTo>
                    <a:pt x="525" y="467"/>
                    <a:pt x="525" y="438"/>
                    <a:pt x="496" y="408"/>
                  </a:cubicBezTo>
                  <a:cubicBezTo>
                    <a:pt x="467" y="321"/>
                    <a:pt x="438" y="291"/>
                    <a:pt x="409" y="233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2"/>
                  </a:cubicBezTo>
                  <a:cubicBezTo>
                    <a:pt x="380" y="321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  <a:cubicBezTo>
                    <a:pt x="467" y="555"/>
                    <a:pt x="467" y="555"/>
                    <a:pt x="438" y="612"/>
                  </a:cubicBezTo>
                  <a:cubicBezTo>
                    <a:pt x="438" y="612"/>
                    <a:pt x="438" y="612"/>
                    <a:pt x="438" y="641"/>
                  </a:cubicBezTo>
                  <a:cubicBezTo>
                    <a:pt x="438" y="641"/>
                    <a:pt x="467" y="671"/>
                    <a:pt x="496" y="671"/>
                  </a:cubicBezTo>
                  <a:cubicBezTo>
                    <a:pt x="525" y="671"/>
                    <a:pt x="554" y="641"/>
                    <a:pt x="525" y="612"/>
                  </a:cubicBezTo>
                  <a:lnTo>
                    <a:pt x="525" y="612"/>
                  </a:lnTo>
                  <a:cubicBezTo>
                    <a:pt x="525" y="555"/>
                    <a:pt x="525" y="525"/>
                    <a:pt x="525" y="4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4530725" y="1238250"/>
              <a:ext cx="273050" cy="147638"/>
            </a:xfrm>
            <a:custGeom>
              <a:rect b="b" l="l" r="r" t="t"/>
              <a:pathLst>
                <a:path extrusionOk="0" h="410" w="758">
                  <a:moveTo>
                    <a:pt x="175" y="350"/>
                  </a:moveTo>
                  <a:lnTo>
                    <a:pt x="175" y="350"/>
                  </a:lnTo>
                  <a:cubicBezTo>
                    <a:pt x="146" y="350"/>
                    <a:pt x="117" y="350"/>
                    <a:pt x="88" y="321"/>
                  </a:cubicBezTo>
                  <a:cubicBezTo>
                    <a:pt x="88" y="321"/>
                    <a:pt x="88" y="321"/>
                    <a:pt x="58" y="321"/>
                  </a:cubicBezTo>
                  <a:cubicBezTo>
                    <a:pt x="58" y="321"/>
                    <a:pt x="0" y="350"/>
                    <a:pt x="0" y="380"/>
                  </a:cubicBezTo>
                  <a:cubicBezTo>
                    <a:pt x="0" y="409"/>
                    <a:pt x="29" y="409"/>
                    <a:pt x="58" y="409"/>
                  </a:cubicBezTo>
                  <a:cubicBezTo>
                    <a:pt x="88" y="409"/>
                    <a:pt x="146" y="409"/>
                    <a:pt x="175" y="409"/>
                  </a:cubicBezTo>
                  <a:cubicBezTo>
                    <a:pt x="205" y="409"/>
                    <a:pt x="234" y="409"/>
                    <a:pt x="292" y="409"/>
                  </a:cubicBezTo>
                  <a:cubicBezTo>
                    <a:pt x="350" y="409"/>
                    <a:pt x="408" y="380"/>
                    <a:pt x="466" y="350"/>
                  </a:cubicBezTo>
                  <a:cubicBezTo>
                    <a:pt x="524" y="321"/>
                    <a:pt x="583" y="263"/>
                    <a:pt x="640" y="204"/>
                  </a:cubicBezTo>
                  <a:cubicBezTo>
                    <a:pt x="670" y="176"/>
                    <a:pt x="728" y="117"/>
                    <a:pt x="728" y="30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88"/>
                    <a:pt x="640" y="147"/>
                    <a:pt x="583" y="176"/>
                  </a:cubicBezTo>
                  <a:cubicBezTo>
                    <a:pt x="554" y="233"/>
                    <a:pt x="495" y="263"/>
                    <a:pt x="438" y="292"/>
                  </a:cubicBezTo>
                  <a:cubicBezTo>
                    <a:pt x="379" y="321"/>
                    <a:pt x="321" y="321"/>
                    <a:pt x="263" y="350"/>
                  </a:cubicBezTo>
                  <a:cubicBezTo>
                    <a:pt x="234" y="350"/>
                    <a:pt x="205" y="380"/>
                    <a:pt x="175" y="35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4248150" y="1920875"/>
              <a:ext cx="104775" cy="42863"/>
            </a:xfrm>
            <a:custGeom>
              <a:rect b="b" l="l" r="r" t="t"/>
              <a:pathLst>
                <a:path extrusionOk="0" h="118" w="293">
                  <a:moveTo>
                    <a:pt x="146" y="58"/>
                  </a:moveTo>
                  <a:lnTo>
                    <a:pt x="146" y="58"/>
                  </a:lnTo>
                  <a:cubicBezTo>
                    <a:pt x="175" y="58"/>
                    <a:pt x="204" y="58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58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7"/>
                    <a:pt x="0" y="117"/>
                    <a:pt x="0" y="117"/>
                  </a:cubicBezTo>
                  <a:cubicBezTo>
                    <a:pt x="29" y="87"/>
                    <a:pt x="29" y="87"/>
                    <a:pt x="58" y="87"/>
                  </a:cubicBezTo>
                  <a:cubicBezTo>
                    <a:pt x="88" y="58"/>
                    <a:pt x="117" y="58"/>
                    <a:pt x="146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4437063" y="1931988"/>
              <a:ext cx="282575" cy="104775"/>
            </a:xfrm>
            <a:custGeom>
              <a:rect b="b" l="l" r="r" t="t"/>
              <a:pathLst>
                <a:path extrusionOk="0" h="293" w="787">
                  <a:moveTo>
                    <a:pt x="29" y="117"/>
                  </a:moveTo>
                  <a:lnTo>
                    <a:pt x="29" y="117"/>
                  </a:lnTo>
                  <a:cubicBezTo>
                    <a:pt x="0" y="175"/>
                    <a:pt x="29" y="175"/>
                    <a:pt x="29" y="205"/>
                  </a:cubicBezTo>
                  <a:cubicBezTo>
                    <a:pt x="58" y="205"/>
                    <a:pt x="116" y="234"/>
                    <a:pt x="146" y="234"/>
                  </a:cubicBezTo>
                  <a:cubicBezTo>
                    <a:pt x="175" y="234"/>
                    <a:pt x="204" y="263"/>
                    <a:pt x="234" y="263"/>
                  </a:cubicBezTo>
                  <a:cubicBezTo>
                    <a:pt x="320" y="292"/>
                    <a:pt x="379" y="263"/>
                    <a:pt x="437" y="263"/>
                  </a:cubicBezTo>
                  <a:cubicBezTo>
                    <a:pt x="496" y="234"/>
                    <a:pt x="554" y="234"/>
                    <a:pt x="612" y="205"/>
                  </a:cubicBezTo>
                  <a:cubicBezTo>
                    <a:pt x="670" y="175"/>
                    <a:pt x="728" y="117"/>
                    <a:pt x="786" y="88"/>
                  </a:cubicBezTo>
                  <a:cubicBezTo>
                    <a:pt x="786" y="58"/>
                    <a:pt x="786" y="29"/>
                    <a:pt x="757" y="29"/>
                  </a:cubicBezTo>
                  <a:cubicBezTo>
                    <a:pt x="757" y="0"/>
                    <a:pt x="728" y="0"/>
                    <a:pt x="700" y="29"/>
                  </a:cubicBezTo>
                  <a:cubicBezTo>
                    <a:pt x="670" y="88"/>
                    <a:pt x="641" y="117"/>
                    <a:pt x="583" y="146"/>
                  </a:cubicBezTo>
                  <a:cubicBezTo>
                    <a:pt x="554" y="175"/>
                    <a:pt x="467" y="205"/>
                    <a:pt x="437" y="205"/>
                  </a:cubicBezTo>
                  <a:cubicBezTo>
                    <a:pt x="350" y="205"/>
                    <a:pt x="320" y="205"/>
                    <a:pt x="234" y="205"/>
                  </a:cubicBezTo>
                  <a:cubicBezTo>
                    <a:pt x="234" y="205"/>
                    <a:pt x="204" y="175"/>
                    <a:pt x="175" y="175"/>
                  </a:cubicBezTo>
                  <a:cubicBezTo>
                    <a:pt x="146" y="175"/>
                    <a:pt x="116" y="146"/>
                    <a:pt x="116" y="117"/>
                  </a:cubicBezTo>
                  <a:cubicBezTo>
                    <a:pt x="87" y="117"/>
                    <a:pt x="87" y="117"/>
                    <a:pt x="58" y="117"/>
                  </a:cubicBezTo>
                  <a:cubicBezTo>
                    <a:pt x="58" y="88"/>
                    <a:pt x="29" y="117"/>
                    <a:pt x="29" y="1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4605338" y="1763713"/>
              <a:ext cx="293687" cy="104775"/>
            </a:xfrm>
            <a:custGeom>
              <a:rect b="b" l="l" r="r" t="t"/>
              <a:pathLst>
                <a:path extrusionOk="0" h="292" w="816">
                  <a:moveTo>
                    <a:pt x="233" y="174"/>
                  </a:moveTo>
                  <a:lnTo>
                    <a:pt x="233" y="174"/>
                  </a:lnTo>
                  <a:cubicBezTo>
                    <a:pt x="203" y="145"/>
                    <a:pt x="174" y="145"/>
                    <a:pt x="174" y="116"/>
                  </a:cubicBezTo>
                  <a:cubicBezTo>
                    <a:pt x="145" y="116"/>
                    <a:pt x="116" y="58"/>
                    <a:pt x="116" y="58"/>
                  </a:cubicBezTo>
                  <a:cubicBezTo>
                    <a:pt x="116" y="29"/>
                    <a:pt x="87" y="29"/>
                    <a:pt x="87" y="29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8"/>
                    <a:pt x="0" y="88"/>
                    <a:pt x="29" y="116"/>
                  </a:cubicBezTo>
                  <a:cubicBezTo>
                    <a:pt x="58" y="116"/>
                    <a:pt x="87" y="174"/>
                    <a:pt x="116" y="174"/>
                  </a:cubicBezTo>
                  <a:cubicBezTo>
                    <a:pt x="145" y="204"/>
                    <a:pt x="174" y="233"/>
                    <a:pt x="203" y="233"/>
                  </a:cubicBezTo>
                  <a:cubicBezTo>
                    <a:pt x="261" y="262"/>
                    <a:pt x="349" y="291"/>
                    <a:pt x="407" y="291"/>
                  </a:cubicBezTo>
                  <a:cubicBezTo>
                    <a:pt x="494" y="291"/>
                    <a:pt x="552" y="291"/>
                    <a:pt x="611" y="262"/>
                  </a:cubicBezTo>
                  <a:cubicBezTo>
                    <a:pt x="669" y="233"/>
                    <a:pt x="756" y="204"/>
                    <a:pt x="785" y="174"/>
                  </a:cubicBezTo>
                  <a:cubicBezTo>
                    <a:pt x="785" y="174"/>
                    <a:pt x="785" y="174"/>
                    <a:pt x="815" y="174"/>
                  </a:cubicBezTo>
                  <a:cubicBezTo>
                    <a:pt x="815" y="145"/>
                    <a:pt x="815" y="116"/>
                    <a:pt x="815" y="116"/>
                  </a:cubicBezTo>
                  <a:cubicBezTo>
                    <a:pt x="785" y="88"/>
                    <a:pt x="756" y="88"/>
                    <a:pt x="756" y="116"/>
                  </a:cubicBezTo>
                  <a:cubicBezTo>
                    <a:pt x="699" y="145"/>
                    <a:pt x="669" y="174"/>
                    <a:pt x="611" y="204"/>
                  </a:cubicBezTo>
                  <a:cubicBezTo>
                    <a:pt x="523" y="233"/>
                    <a:pt x="494" y="233"/>
                    <a:pt x="407" y="233"/>
                  </a:cubicBezTo>
                  <a:cubicBezTo>
                    <a:pt x="349" y="204"/>
                    <a:pt x="290" y="174"/>
                    <a:pt x="233" y="17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4719638" y="104775"/>
              <a:ext cx="252412" cy="168275"/>
            </a:xfrm>
            <a:custGeom>
              <a:rect b="b" l="l" r="r" t="t"/>
              <a:pathLst>
                <a:path extrusionOk="0" h="468" w="701">
                  <a:moveTo>
                    <a:pt x="30" y="438"/>
                  </a:moveTo>
                  <a:lnTo>
                    <a:pt x="30" y="438"/>
                  </a:lnTo>
                  <a:cubicBezTo>
                    <a:pt x="59" y="467"/>
                    <a:pt x="88" y="438"/>
                    <a:pt x="88" y="409"/>
                  </a:cubicBezTo>
                  <a:cubicBezTo>
                    <a:pt x="88" y="350"/>
                    <a:pt x="116" y="292"/>
                    <a:pt x="146" y="263"/>
                  </a:cubicBezTo>
                  <a:cubicBezTo>
                    <a:pt x="175" y="205"/>
                    <a:pt x="233" y="176"/>
                    <a:pt x="292" y="147"/>
                  </a:cubicBezTo>
                  <a:cubicBezTo>
                    <a:pt x="350" y="117"/>
                    <a:pt x="408" y="88"/>
                    <a:pt x="437" y="59"/>
                  </a:cubicBezTo>
                  <a:cubicBezTo>
                    <a:pt x="496" y="59"/>
                    <a:pt x="496" y="59"/>
                    <a:pt x="525" y="59"/>
                  </a:cubicBezTo>
                  <a:cubicBezTo>
                    <a:pt x="583" y="59"/>
                    <a:pt x="583" y="59"/>
                    <a:pt x="612" y="88"/>
                  </a:cubicBezTo>
                  <a:cubicBezTo>
                    <a:pt x="612" y="88"/>
                    <a:pt x="642" y="88"/>
                    <a:pt x="671" y="88"/>
                  </a:cubicBezTo>
                  <a:cubicBezTo>
                    <a:pt x="671" y="88"/>
                    <a:pt x="700" y="59"/>
                    <a:pt x="700" y="30"/>
                  </a:cubicBezTo>
                  <a:cubicBezTo>
                    <a:pt x="700" y="0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0"/>
                  </a:cubicBezTo>
                  <a:cubicBezTo>
                    <a:pt x="350" y="30"/>
                    <a:pt x="321" y="59"/>
                    <a:pt x="263" y="88"/>
                  </a:cubicBezTo>
                  <a:cubicBezTo>
                    <a:pt x="204" y="117"/>
                    <a:pt x="146" y="176"/>
                    <a:pt x="88" y="205"/>
                  </a:cubicBezTo>
                  <a:cubicBezTo>
                    <a:pt x="59" y="263"/>
                    <a:pt x="30" y="350"/>
                    <a:pt x="0" y="409"/>
                  </a:cubicBezTo>
                  <a:lnTo>
                    <a:pt x="0" y="409"/>
                  </a:lnTo>
                  <a:cubicBezTo>
                    <a:pt x="0" y="409"/>
                    <a:pt x="0" y="438"/>
                    <a:pt x="3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4929188" y="241300"/>
              <a:ext cx="209550" cy="127000"/>
            </a:xfrm>
            <a:custGeom>
              <a:rect b="b" l="l" r="r" t="t"/>
              <a:pathLst>
                <a:path extrusionOk="0" h="351" w="584">
                  <a:moveTo>
                    <a:pt x="438" y="87"/>
                  </a:moveTo>
                  <a:lnTo>
                    <a:pt x="438" y="87"/>
                  </a:lnTo>
                  <a:cubicBezTo>
                    <a:pt x="380" y="58"/>
                    <a:pt x="292" y="29"/>
                    <a:pt x="233" y="29"/>
                  </a:cubicBez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58"/>
                  </a:cubicBezTo>
                  <a:cubicBezTo>
                    <a:pt x="0" y="87"/>
                    <a:pt x="29" y="87"/>
                    <a:pt x="59" y="87"/>
                  </a:cubicBezTo>
                  <a:cubicBezTo>
                    <a:pt x="117" y="58"/>
                    <a:pt x="175" y="58"/>
                    <a:pt x="233" y="58"/>
                  </a:cubicBezTo>
                  <a:cubicBezTo>
                    <a:pt x="292" y="87"/>
                    <a:pt x="350" y="117"/>
                    <a:pt x="380" y="146"/>
                  </a:cubicBezTo>
                  <a:cubicBezTo>
                    <a:pt x="438" y="175"/>
                    <a:pt x="496" y="233"/>
                    <a:pt x="525" y="262"/>
                  </a:cubicBezTo>
                  <a:cubicBezTo>
                    <a:pt x="554" y="291"/>
                    <a:pt x="554" y="320"/>
                    <a:pt x="583" y="350"/>
                  </a:cubicBezTo>
                  <a:cubicBezTo>
                    <a:pt x="583" y="233"/>
                    <a:pt x="583" y="233"/>
                    <a:pt x="583" y="233"/>
                  </a:cubicBezTo>
                  <a:cubicBezTo>
                    <a:pt x="525" y="175"/>
                    <a:pt x="466" y="117"/>
                    <a:pt x="438" y="8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4803775" y="368300"/>
              <a:ext cx="95250" cy="293688"/>
            </a:xfrm>
            <a:custGeom>
              <a:rect b="b" l="l" r="r" t="t"/>
              <a:pathLst>
                <a:path extrusionOk="0" h="818" w="264">
                  <a:moveTo>
                    <a:pt x="175" y="146"/>
                  </a:moveTo>
                  <a:lnTo>
                    <a:pt x="175" y="146"/>
                  </a:lnTo>
                  <a:cubicBezTo>
                    <a:pt x="175" y="146"/>
                    <a:pt x="204" y="117"/>
                    <a:pt x="233" y="117"/>
                  </a:cubicBezTo>
                  <a:cubicBezTo>
                    <a:pt x="233" y="117"/>
                    <a:pt x="233" y="117"/>
                    <a:pt x="263" y="87"/>
                  </a:cubicBezTo>
                  <a:cubicBezTo>
                    <a:pt x="263" y="58"/>
                    <a:pt x="263" y="29"/>
                    <a:pt x="233" y="29"/>
                  </a:cubicBezTo>
                  <a:cubicBezTo>
                    <a:pt x="233" y="0"/>
                    <a:pt x="175" y="29"/>
                    <a:pt x="175" y="29"/>
                  </a:cubicBezTo>
                  <a:cubicBezTo>
                    <a:pt x="147" y="58"/>
                    <a:pt x="117" y="87"/>
                    <a:pt x="88" y="117"/>
                  </a:cubicBezTo>
                  <a:cubicBezTo>
                    <a:pt x="59" y="146"/>
                    <a:pt x="59" y="203"/>
                    <a:pt x="59" y="203"/>
                  </a:cubicBezTo>
                  <a:cubicBezTo>
                    <a:pt x="0" y="291"/>
                    <a:pt x="0" y="350"/>
                    <a:pt x="0" y="408"/>
                  </a:cubicBezTo>
                  <a:cubicBezTo>
                    <a:pt x="0" y="496"/>
                    <a:pt x="0" y="525"/>
                    <a:pt x="30" y="612"/>
                  </a:cubicBezTo>
                  <a:cubicBezTo>
                    <a:pt x="59" y="670"/>
                    <a:pt x="88" y="758"/>
                    <a:pt x="117" y="787"/>
                  </a:cubicBezTo>
                  <a:cubicBezTo>
                    <a:pt x="147" y="817"/>
                    <a:pt x="175" y="817"/>
                    <a:pt x="204" y="787"/>
                  </a:cubicBezTo>
                  <a:cubicBezTo>
                    <a:pt x="204" y="787"/>
                    <a:pt x="204" y="758"/>
                    <a:pt x="175" y="758"/>
                  </a:cubicBezTo>
                  <a:cubicBezTo>
                    <a:pt x="147" y="700"/>
                    <a:pt x="117" y="670"/>
                    <a:pt x="88" y="583"/>
                  </a:cubicBezTo>
                  <a:cubicBezTo>
                    <a:pt x="59" y="525"/>
                    <a:pt x="59" y="467"/>
                    <a:pt x="59" y="408"/>
                  </a:cubicBezTo>
                  <a:cubicBezTo>
                    <a:pt x="59" y="350"/>
                    <a:pt x="88" y="291"/>
                    <a:pt x="117" y="233"/>
                  </a:cubicBezTo>
                  <a:cubicBezTo>
                    <a:pt x="117" y="203"/>
                    <a:pt x="147" y="203"/>
                    <a:pt x="175" y="14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4908550" y="630238"/>
              <a:ext cx="188913" cy="273050"/>
            </a:xfrm>
            <a:custGeom>
              <a:rect b="b" l="l" r="r" t="t"/>
              <a:pathLst>
                <a:path extrusionOk="0" h="759" w="525">
                  <a:moveTo>
                    <a:pt x="379" y="438"/>
                  </a:moveTo>
                  <a:lnTo>
                    <a:pt x="379" y="438"/>
                  </a:lnTo>
                  <a:cubicBezTo>
                    <a:pt x="321" y="467"/>
                    <a:pt x="291" y="524"/>
                    <a:pt x="262" y="554"/>
                  </a:cubicBezTo>
                  <a:cubicBezTo>
                    <a:pt x="233" y="583"/>
                    <a:pt x="204" y="612"/>
                    <a:pt x="175" y="612"/>
                  </a:cubicBezTo>
                  <a:cubicBezTo>
                    <a:pt x="146" y="641"/>
                    <a:pt x="117" y="641"/>
                    <a:pt x="87" y="641"/>
                  </a:cubicBezTo>
                  <a:cubicBezTo>
                    <a:pt x="58" y="641"/>
                    <a:pt x="58" y="641"/>
                    <a:pt x="58" y="641"/>
                  </a:cubicBezTo>
                  <a:cubicBezTo>
                    <a:pt x="29" y="671"/>
                    <a:pt x="0" y="700"/>
                    <a:pt x="29" y="700"/>
                  </a:cubicBezTo>
                  <a:cubicBezTo>
                    <a:pt x="58" y="758"/>
                    <a:pt x="87" y="758"/>
                    <a:pt x="117" y="729"/>
                  </a:cubicBezTo>
                  <a:cubicBezTo>
                    <a:pt x="146" y="700"/>
                    <a:pt x="175" y="700"/>
                    <a:pt x="233" y="671"/>
                  </a:cubicBezTo>
                  <a:cubicBezTo>
                    <a:pt x="233" y="671"/>
                    <a:pt x="262" y="641"/>
                    <a:pt x="291" y="612"/>
                  </a:cubicBezTo>
                  <a:cubicBezTo>
                    <a:pt x="350" y="554"/>
                    <a:pt x="379" y="524"/>
                    <a:pt x="438" y="467"/>
                  </a:cubicBezTo>
                  <a:cubicBezTo>
                    <a:pt x="467" y="379"/>
                    <a:pt x="496" y="321"/>
                    <a:pt x="524" y="262"/>
                  </a:cubicBezTo>
                  <a:cubicBezTo>
                    <a:pt x="524" y="204"/>
                    <a:pt x="524" y="117"/>
                    <a:pt x="524" y="58"/>
                  </a:cubicBezTo>
                  <a:cubicBezTo>
                    <a:pt x="496" y="29"/>
                    <a:pt x="467" y="0"/>
                    <a:pt x="467" y="29"/>
                  </a:cubicBezTo>
                  <a:cubicBezTo>
                    <a:pt x="438" y="29"/>
                    <a:pt x="438" y="58"/>
                    <a:pt x="438" y="58"/>
                  </a:cubicBezTo>
                  <a:cubicBezTo>
                    <a:pt x="467" y="146"/>
                    <a:pt x="467" y="204"/>
                    <a:pt x="438" y="233"/>
                  </a:cubicBezTo>
                  <a:cubicBezTo>
                    <a:pt x="438" y="321"/>
                    <a:pt x="408" y="379"/>
                    <a:pt x="379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4699000" y="787400"/>
              <a:ext cx="147638" cy="293688"/>
            </a:xfrm>
            <a:custGeom>
              <a:rect b="b" l="l" r="r" t="t"/>
              <a:pathLst>
                <a:path extrusionOk="0" h="817" w="409">
                  <a:moveTo>
                    <a:pt x="58" y="466"/>
                  </a:moveTo>
                  <a:lnTo>
                    <a:pt x="58" y="466"/>
                  </a:lnTo>
                  <a:cubicBezTo>
                    <a:pt x="88" y="553"/>
                    <a:pt x="117" y="612"/>
                    <a:pt x="174" y="641"/>
                  </a:cubicBezTo>
                  <a:cubicBezTo>
                    <a:pt x="204" y="700"/>
                    <a:pt x="262" y="757"/>
                    <a:pt x="321" y="786"/>
                  </a:cubicBezTo>
                  <a:cubicBezTo>
                    <a:pt x="350" y="786"/>
                    <a:pt x="350" y="786"/>
                    <a:pt x="350" y="786"/>
                  </a:cubicBezTo>
                  <a:cubicBezTo>
                    <a:pt x="379" y="816"/>
                    <a:pt x="379" y="786"/>
                    <a:pt x="408" y="786"/>
                  </a:cubicBezTo>
                  <a:cubicBezTo>
                    <a:pt x="408" y="757"/>
                    <a:pt x="408" y="729"/>
                    <a:pt x="379" y="729"/>
                  </a:cubicBezTo>
                  <a:cubicBezTo>
                    <a:pt x="321" y="700"/>
                    <a:pt x="262" y="670"/>
                    <a:pt x="204" y="612"/>
                  </a:cubicBezTo>
                  <a:cubicBezTo>
                    <a:pt x="174" y="583"/>
                    <a:pt x="146" y="524"/>
                    <a:pt x="117" y="466"/>
                  </a:cubicBezTo>
                  <a:cubicBezTo>
                    <a:pt x="117" y="407"/>
                    <a:pt x="117" y="320"/>
                    <a:pt x="88" y="262"/>
                  </a:cubicBezTo>
                  <a:cubicBezTo>
                    <a:pt x="88" y="233"/>
                    <a:pt x="88" y="203"/>
                    <a:pt x="117" y="174"/>
                  </a:cubicBezTo>
                  <a:cubicBezTo>
                    <a:pt x="117" y="145"/>
                    <a:pt x="117" y="116"/>
                    <a:pt x="146" y="116"/>
                  </a:cubicBezTo>
                  <a:cubicBezTo>
                    <a:pt x="146" y="86"/>
                    <a:pt x="174" y="86"/>
                    <a:pt x="174" y="58"/>
                  </a:cubicBezTo>
                  <a:cubicBezTo>
                    <a:pt x="174" y="58"/>
                    <a:pt x="146" y="29"/>
                    <a:pt x="117" y="29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6"/>
                    <a:pt x="29" y="116"/>
                    <a:pt x="29" y="174"/>
                  </a:cubicBezTo>
                  <a:cubicBezTo>
                    <a:pt x="29" y="203"/>
                    <a:pt x="0" y="233"/>
                    <a:pt x="29" y="262"/>
                  </a:cubicBezTo>
                  <a:cubicBezTo>
                    <a:pt x="29" y="350"/>
                    <a:pt x="58" y="407"/>
                    <a:pt x="58" y="46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4929188" y="1049338"/>
              <a:ext cx="136525" cy="284162"/>
            </a:xfrm>
            <a:custGeom>
              <a:rect b="b" l="l" r="r" t="t"/>
              <a:pathLst>
                <a:path extrusionOk="0" h="788" w="381">
                  <a:moveTo>
                    <a:pt x="263" y="700"/>
                  </a:moveTo>
                  <a:lnTo>
                    <a:pt x="263" y="700"/>
                  </a:lnTo>
                  <a:cubicBezTo>
                    <a:pt x="263" y="728"/>
                    <a:pt x="263" y="728"/>
                    <a:pt x="263" y="728"/>
                  </a:cubicBezTo>
                  <a:cubicBezTo>
                    <a:pt x="263" y="757"/>
                    <a:pt x="263" y="757"/>
                    <a:pt x="321" y="757"/>
                  </a:cubicBezTo>
                  <a:cubicBezTo>
                    <a:pt x="321" y="787"/>
                    <a:pt x="380" y="757"/>
                    <a:pt x="380" y="728"/>
                  </a:cubicBezTo>
                  <a:cubicBezTo>
                    <a:pt x="380" y="700"/>
                    <a:pt x="380" y="671"/>
                    <a:pt x="380" y="641"/>
                  </a:cubicBezTo>
                  <a:cubicBezTo>
                    <a:pt x="380" y="583"/>
                    <a:pt x="380" y="554"/>
                    <a:pt x="380" y="524"/>
                  </a:cubicBezTo>
                  <a:cubicBezTo>
                    <a:pt x="380" y="437"/>
                    <a:pt x="350" y="378"/>
                    <a:pt x="321" y="321"/>
                  </a:cubicBezTo>
                  <a:cubicBezTo>
                    <a:pt x="292" y="262"/>
                    <a:pt x="263" y="204"/>
                    <a:pt x="204" y="145"/>
                  </a:cubicBezTo>
                  <a:cubicBezTo>
                    <a:pt x="175" y="87"/>
                    <a:pt x="117" y="57"/>
                    <a:pt x="59" y="28"/>
                  </a:cubicBezTo>
                  <a:cubicBezTo>
                    <a:pt x="0" y="0"/>
                    <a:pt x="0" y="28"/>
                    <a:pt x="0" y="57"/>
                  </a:cubicBezTo>
                  <a:lnTo>
                    <a:pt x="0" y="87"/>
                  </a:lnTo>
                  <a:cubicBezTo>
                    <a:pt x="88" y="116"/>
                    <a:pt x="146" y="145"/>
                    <a:pt x="175" y="174"/>
                  </a:cubicBezTo>
                  <a:cubicBezTo>
                    <a:pt x="204" y="233"/>
                    <a:pt x="233" y="291"/>
                    <a:pt x="263" y="350"/>
                  </a:cubicBezTo>
                  <a:cubicBezTo>
                    <a:pt x="292" y="407"/>
                    <a:pt x="321" y="466"/>
                    <a:pt x="321" y="524"/>
                  </a:cubicBezTo>
                  <a:cubicBezTo>
                    <a:pt x="321" y="554"/>
                    <a:pt x="321" y="583"/>
                    <a:pt x="321" y="612"/>
                  </a:cubicBezTo>
                  <a:cubicBezTo>
                    <a:pt x="321" y="641"/>
                    <a:pt x="292" y="671"/>
                    <a:pt x="263" y="70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4762500" y="1417638"/>
              <a:ext cx="252413" cy="168275"/>
            </a:xfrm>
            <a:custGeom>
              <a:rect b="b" l="l" r="r" t="t"/>
              <a:pathLst>
                <a:path extrusionOk="0" h="468" w="701">
                  <a:moveTo>
                    <a:pt x="88" y="234"/>
                  </a:moveTo>
                  <a:lnTo>
                    <a:pt x="88" y="234"/>
                  </a:lnTo>
                  <a:cubicBezTo>
                    <a:pt x="59" y="263"/>
                    <a:pt x="30" y="351"/>
                    <a:pt x="0" y="408"/>
                  </a:cubicBezTo>
                  <a:lnTo>
                    <a:pt x="0" y="408"/>
                  </a:lnTo>
                  <a:cubicBezTo>
                    <a:pt x="0" y="437"/>
                    <a:pt x="0" y="437"/>
                    <a:pt x="30" y="437"/>
                  </a:cubicBezTo>
                  <a:cubicBezTo>
                    <a:pt x="59" y="467"/>
                    <a:pt x="88" y="437"/>
                    <a:pt x="88" y="408"/>
                  </a:cubicBezTo>
                  <a:cubicBezTo>
                    <a:pt x="88" y="351"/>
                    <a:pt x="88" y="321"/>
                    <a:pt x="147" y="263"/>
                  </a:cubicBezTo>
                  <a:cubicBezTo>
                    <a:pt x="176" y="204"/>
                    <a:pt x="234" y="175"/>
                    <a:pt x="264" y="146"/>
                  </a:cubicBezTo>
                  <a:cubicBezTo>
                    <a:pt x="321" y="117"/>
                    <a:pt x="409" y="87"/>
                    <a:pt x="438" y="58"/>
                  </a:cubicBezTo>
                  <a:cubicBezTo>
                    <a:pt x="496" y="58"/>
                    <a:pt x="496" y="58"/>
                    <a:pt x="526" y="58"/>
                  </a:cubicBezTo>
                  <a:cubicBezTo>
                    <a:pt x="584" y="58"/>
                    <a:pt x="584" y="58"/>
                    <a:pt x="613" y="87"/>
                  </a:cubicBezTo>
                  <a:cubicBezTo>
                    <a:pt x="642" y="87"/>
                    <a:pt x="642" y="87"/>
                    <a:pt x="642" y="87"/>
                  </a:cubicBezTo>
                  <a:cubicBezTo>
                    <a:pt x="671" y="87"/>
                    <a:pt x="700" y="58"/>
                    <a:pt x="700" y="29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0"/>
                    <a:pt x="438" y="29"/>
                  </a:cubicBezTo>
                  <a:cubicBezTo>
                    <a:pt x="350" y="29"/>
                    <a:pt x="321" y="58"/>
                    <a:pt x="264" y="87"/>
                  </a:cubicBezTo>
                  <a:cubicBezTo>
                    <a:pt x="176" y="146"/>
                    <a:pt x="147" y="175"/>
                    <a:pt x="88" y="23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4824413" y="1995488"/>
              <a:ext cx="252412" cy="188912"/>
            </a:xfrm>
            <a:custGeom>
              <a:rect b="b" l="l" r="r" t="t"/>
              <a:pathLst>
                <a:path extrusionOk="0" h="526" w="701">
                  <a:moveTo>
                    <a:pt x="612" y="496"/>
                  </a:moveTo>
                  <a:lnTo>
                    <a:pt x="612" y="496"/>
                  </a:lnTo>
                  <a:cubicBezTo>
                    <a:pt x="612" y="525"/>
                    <a:pt x="671" y="525"/>
                    <a:pt x="671" y="525"/>
                  </a:cubicBezTo>
                  <a:cubicBezTo>
                    <a:pt x="700" y="525"/>
                    <a:pt x="700" y="467"/>
                    <a:pt x="700" y="467"/>
                  </a:cubicBezTo>
                  <a:cubicBezTo>
                    <a:pt x="700" y="438"/>
                    <a:pt x="671" y="379"/>
                    <a:pt x="671" y="350"/>
                  </a:cubicBezTo>
                  <a:cubicBezTo>
                    <a:pt x="641" y="321"/>
                    <a:pt x="612" y="292"/>
                    <a:pt x="612" y="263"/>
                  </a:cubicBezTo>
                  <a:cubicBezTo>
                    <a:pt x="554" y="175"/>
                    <a:pt x="524" y="146"/>
                    <a:pt x="466" y="117"/>
                  </a:cubicBezTo>
                  <a:cubicBezTo>
                    <a:pt x="408" y="59"/>
                    <a:pt x="350" y="30"/>
                    <a:pt x="262" y="0"/>
                  </a:cubicBezTo>
                  <a:cubicBezTo>
                    <a:pt x="204" y="0"/>
                    <a:pt x="116" y="0"/>
                    <a:pt x="58" y="0"/>
                  </a:cubicBezTo>
                  <a:cubicBezTo>
                    <a:pt x="29" y="0"/>
                    <a:pt x="0" y="0"/>
                    <a:pt x="0" y="30"/>
                  </a:cubicBezTo>
                  <a:cubicBezTo>
                    <a:pt x="29" y="59"/>
                    <a:pt x="58" y="59"/>
                    <a:pt x="58" y="59"/>
                  </a:cubicBezTo>
                  <a:cubicBezTo>
                    <a:pt x="116" y="59"/>
                    <a:pt x="204" y="59"/>
                    <a:pt x="262" y="59"/>
                  </a:cubicBezTo>
                  <a:cubicBezTo>
                    <a:pt x="320" y="88"/>
                    <a:pt x="350" y="117"/>
                    <a:pt x="408" y="146"/>
                  </a:cubicBezTo>
                  <a:cubicBezTo>
                    <a:pt x="466" y="204"/>
                    <a:pt x="524" y="233"/>
                    <a:pt x="554" y="292"/>
                  </a:cubicBezTo>
                  <a:cubicBezTo>
                    <a:pt x="554" y="321"/>
                    <a:pt x="583" y="350"/>
                    <a:pt x="612" y="379"/>
                  </a:cubicBezTo>
                  <a:cubicBezTo>
                    <a:pt x="612" y="409"/>
                    <a:pt x="612" y="438"/>
                    <a:pt x="612" y="467"/>
                  </a:cubicBezTo>
                  <a:cubicBezTo>
                    <a:pt x="612" y="467"/>
                    <a:pt x="612" y="467"/>
                    <a:pt x="612" y="4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4983163" y="1670050"/>
              <a:ext cx="157162" cy="42863"/>
            </a:xfrm>
            <a:custGeom>
              <a:rect b="b" l="l" r="r" t="t"/>
              <a:pathLst>
                <a:path extrusionOk="0" h="117" w="438">
                  <a:moveTo>
                    <a:pt x="437" y="116"/>
                  </a:moveTo>
                  <a:lnTo>
                    <a:pt x="437" y="116"/>
                  </a:lnTo>
                  <a:cubicBezTo>
                    <a:pt x="437" y="57"/>
                    <a:pt x="437" y="57"/>
                    <a:pt x="437" y="57"/>
                  </a:cubicBezTo>
                  <a:cubicBezTo>
                    <a:pt x="379" y="28"/>
                    <a:pt x="320" y="0"/>
                    <a:pt x="234" y="0"/>
                  </a:cubicBezTo>
                  <a:cubicBezTo>
                    <a:pt x="175" y="0"/>
                    <a:pt x="87" y="28"/>
                    <a:pt x="29" y="28"/>
                  </a:cubicBezTo>
                  <a:lnTo>
                    <a:pt x="29" y="28"/>
                  </a:lnTo>
                  <a:cubicBezTo>
                    <a:pt x="0" y="28"/>
                    <a:pt x="0" y="57"/>
                    <a:pt x="0" y="86"/>
                  </a:cubicBezTo>
                  <a:cubicBezTo>
                    <a:pt x="29" y="86"/>
                    <a:pt x="29" y="86"/>
                    <a:pt x="58" y="86"/>
                  </a:cubicBezTo>
                  <a:cubicBezTo>
                    <a:pt x="117" y="57"/>
                    <a:pt x="175" y="57"/>
                    <a:pt x="234" y="57"/>
                  </a:cubicBezTo>
                  <a:cubicBezTo>
                    <a:pt x="320" y="57"/>
                    <a:pt x="350" y="86"/>
                    <a:pt x="408" y="86"/>
                  </a:cubicBezTo>
                  <a:cubicBezTo>
                    <a:pt x="408" y="86"/>
                    <a:pt x="437" y="86"/>
                    <a:pt x="437" y="11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4248150" y="2078038"/>
              <a:ext cx="63500" cy="136525"/>
            </a:xfrm>
            <a:custGeom>
              <a:rect b="b" l="l" r="r" t="t"/>
              <a:pathLst>
                <a:path extrusionOk="0" h="381" w="176">
                  <a:moveTo>
                    <a:pt x="88" y="146"/>
                  </a:moveTo>
                  <a:lnTo>
                    <a:pt x="88" y="146"/>
                  </a:lnTo>
                  <a:cubicBezTo>
                    <a:pt x="88" y="117"/>
                    <a:pt x="117" y="117"/>
                    <a:pt x="146" y="88"/>
                  </a:cubicBezTo>
                  <a:lnTo>
                    <a:pt x="146" y="59"/>
                  </a:lnTo>
                  <a:cubicBezTo>
                    <a:pt x="175" y="30"/>
                    <a:pt x="175" y="30"/>
                    <a:pt x="146" y="0"/>
                  </a:cubicBezTo>
                  <a:cubicBezTo>
                    <a:pt x="117" y="0"/>
                    <a:pt x="88" y="0"/>
                    <a:pt x="58" y="30"/>
                  </a:cubicBezTo>
                  <a:cubicBezTo>
                    <a:pt x="29" y="59"/>
                    <a:pt x="29" y="88"/>
                    <a:pt x="0" y="117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321"/>
                    <a:pt x="29" y="263"/>
                    <a:pt x="29" y="234"/>
                  </a:cubicBezTo>
                  <a:cubicBezTo>
                    <a:pt x="29" y="176"/>
                    <a:pt x="58" y="176"/>
                    <a:pt x="88" y="14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248150" y="3611563"/>
              <a:ext cx="95250" cy="115887"/>
            </a:xfrm>
            <a:custGeom>
              <a:rect b="b" l="l" r="r" t="t"/>
              <a:pathLst>
                <a:path extrusionOk="0" h="322" w="263">
                  <a:moveTo>
                    <a:pt x="233" y="58"/>
                  </a:moveTo>
                  <a:lnTo>
                    <a:pt x="233" y="58"/>
                  </a:lnTo>
                  <a:cubicBezTo>
                    <a:pt x="262" y="29"/>
                    <a:pt x="233" y="0"/>
                    <a:pt x="233" y="0"/>
                  </a:cubicBezTo>
                  <a:cubicBezTo>
                    <a:pt x="204" y="0"/>
                    <a:pt x="175" y="0"/>
                    <a:pt x="175" y="29"/>
                  </a:cubicBezTo>
                  <a:cubicBezTo>
                    <a:pt x="146" y="88"/>
                    <a:pt x="117" y="145"/>
                    <a:pt x="88" y="204"/>
                  </a:cubicBezTo>
                  <a:cubicBezTo>
                    <a:pt x="58" y="204"/>
                    <a:pt x="29" y="233"/>
                    <a:pt x="0" y="233"/>
                  </a:cubicBezTo>
                  <a:cubicBezTo>
                    <a:pt x="0" y="321"/>
                    <a:pt x="0" y="321"/>
                    <a:pt x="0" y="321"/>
                  </a:cubicBezTo>
                  <a:cubicBezTo>
                    <a:pt x="58" y="291"/>
                    <a:pt x="88" y="262"/>
                    <a:pt x="117" y="233"/>
                  </a:cubicBezTo>
                  <a:cubicBezTo>
                    <a:pt x="175" y="174"/>
                    <a:pt x="233" y="117"/>
                    <a:pt x="233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4300538" y="3475038"/>
              <a:ext cx="273050" cy="136525"/>
            </a:xfrm>
            <a:custGeom>
              <a:rect b="b" l="l" r="r" t="t"/>
              <a:pathLst>
                <a:path extrusionOk="0" h="380" w="759">
                  <a:moveTo>
                    <a:pt x="29" y="29"/>
                  </a:moveTo>
                  <a:lnTo>
                    <a:pt x="29" y="29"/>
                  </a:lnTo>
                  <a:cubicBezTo>
                    <a:pt x="0" y="29"/>
                    <a:pt x="0" y="58"/>
                    <a:pt x="0" y="58"/>
                  </a:cubicBezTo>
                  <a:cubicBezTo>
                    <a:pt x="0" y="87"/>
                    <a:pt x="29" y="87"/>
                    <a:pt x="58" y="8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87"/>
                  </a:cubicBezTo>
                  <a:cubicBezTo>
                    <a:pt x="466" y="146"/>
                    <a:pt x="525" y="174"/>
                    <a:pt x="583" y="203"/>
                  </a:cubicBezTo>
                  <a:cubicBezTo>
                    <a:pt x="583" y="233"/>
                    <a:pt x="613" y="233"/>
                    <a:pt x="613" y="262"/>
                  </a:cubicBezTo>
                  <a:cubicBezTo>
                    <a:pt x="641" y="291"/>
                    <a:pt x="670" y="320"/>
                    <a:pt x="670" y="350"/>
                  </a:cubicBezTo>
                  <a:cubicBezTo>
                    <a:pt x="670" y="350"/>
                    <a:pt x="670" y="350"/>
                    <a:pt x="670" y="379"/>
                  </a:cubicBezTo>
                  <a:lnTo>
                    <a:pt x="729" y="379"/>
                  </a:lnTo>
                  <a:cubicBezTo>
                    <a:pt x="758" y="379"/>
                    <a:pt x="758" y="350"/>
                    <a:pt x="758" y="320"/>
                  </a:cubicBezTo>
                  <a:cubicBezTo>
                    <a:pt x="758" y="291"/>
                    <a:pt x="758" y="291"/>
                    <a:pt x="758" y="291"/>
                  </a:cubicBezTo>
                  <a:cubicBezTo>
                    <a:pt x="729" y="291"/>
                    <a:pt x="729" y="262"/>
                    <a:pt x="699" y="233"/>
                  </a:cubicBezTo>
                  <a:cubicBezTo>
                    <a:pt x="670" y="203"/>
                    <a:pt x="641" y="174"/>
                    <a:pt x="613" y="146"/>
                  </a:cubicBezTo>
                  <a:cubicBezTo>
                    <a:pt x="583" y="87"/>
                    <a:pt x="495" y="87"/>
                    <a:pt x="437" y="58"/>
                  </a:cubicBezTo>
                  <a:cubicBezTo>
                    <a:pt x="379" y="29"/>
                    <a:pt x="321" y="0"/>
                    <a:pt x="233" y="0"/>
                  </a:cubicBezTo>
                  <a:cubicBezTo>
                    <a:pt x="175" y="0"/>
                    <a:pt x="116" y="0"/>
                    <a:pt x="29" y="2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4248150" y="2687638"/>
              <a:ext cx="136525" cy="42862"/>
            </a:xfrm>
            <a:custGeom>
              <a:rect b="b" l="l" r="r" t="t"/>
              <a:pathLst>
                <a:path extrusionOk="0" h="118" w="380">
                  <a:moveTo>
                    <a:pt x="350" y="88"/>
                  </a:moveTo>
                  <a:lnTo>
                    <a:pt x="350" y="88"/>
                  </a:lnTo>
                  <a:lnTo>
                    <a:pt x="350" y="88"/>
                  </a:lnTo>
                  <a:cubicBezTo>
                    <a:pt x="379" y="88"/>
                    <a:pt x="379" y="58"/>
                    <a:pt x="379" y="29"/>
                  </a:cubicBezTo>
                  <a:cubicBezTo>
                    <a:pt x="350" y="0"/>
                    <a:pt x="350" y="0"/>
                    <a:pt x="321" y="0"/>
                  </a:cubicBezTo>
                  <a:cubicBezTo>
                    <a:pt x="262" y="58"/>
                    <a:pt x="204" y="58"/>
                    <a:pt x="146" y="58"/>
                  </a:cubicBezTo>
                  <a:cubicBezTo>
                    <a:pt x="88" y="58"/>
                    <a:pt x="29" y="29"/>
                    <a:pt x="0" y="2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8" y="117"/>
                    <a:pt x="88" y="117"/>
                    <a:pt x="117" y="117"/>
                  </a:cubicBezTo>
                  <a:cubicBezTo>
                    <a:pt x="204" y="117"/>
                    <a:pt x="262" y="117"/>
                    <a:pt x="350" y="8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4248150" y="2844800"/>
              <a:ext cx="136525" cy="42863"/>
            </a:xfrm>
            <a:custGeom>
              <a:rect b="b" l="l" r="r" t="t"/>
              <a:pathLst>
                <a:path extrusionOk="0" h="119" w="380">
                  <a:moveTo>
                    <a:pt x="204" y="59"/>
                  </a:moveTo>
                  <a:lnTo>
                    <a:pt x="204" y="59"/>
                  </a:lnTo>
                  <a:cubicBezTo>
                    <a:pt x="233" y="59"/>
                    <a:pt x="262" y="59"/>
                    <a:pt x="292" y="88"/>
                  </a:cubicBezTo>
                  <a:cubicBezTo>
                    <a:pt x="321" y="88"/>
                    <a:pt x="321" y="88"/>
                    <a:pt x="321" y="88"/>
                  </a:cubicBezTo>
                  <a:cubicBezTo>
                    <a:pt x="350" y="88"/>
                    <a:pt x="379" y="59"/>
                    <a:pt x="379" y="59"/>
                  </a:cubicBezTo>
                  <a:cubicBezTo>
                    <a:pt x="379" y="30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0"/>
                    <a:pt x="146" y="0"/>
                    <a:pt x="88" y="30"/>
                  </a:cubicBezTo>
                  <a:cubicBezTo>
                    <a:pt x="58" y="30"/>
                    <a:pt x="29" y="30"/>
                    <a:pt x="0" y="5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9" y="118"/>
                    <a:pt x="88" y="88"/>
                    <a:pt x="117" y="88"/>
                  </a:cubicBezTo>
                  <a:cubicBezTo>
                    <a:pt x="146" y="59"/>
                    <a:pt x="175" y="59"/>
                    <a:pt x="204" y="5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4268788" y="2373313"/>
              <a:ext cx="220662" cy="220662"/>
            </a:xfrm>
            <a:custGeom>
              <a:rect b="b" l="l" r="r" t="t"/>
              <a:pathLst>
                <a:path extrusionOk="0" h="613" w="614">
                  <a:moveTo>
                    <a:pt x="321" y="88"/>
                  </a:moveTo>
                  <a:lnTo>
                    <a:pt x="321" y="88"/>
                  </a:lnTo>
                  <a:cubicBezTo>
                    <a:pt x="292" y="88"/>
                    <a:pt x="234" y="146"/>
                    <a:pt x="175" y="204"/>
                  </a:cubicBezTo>
                  <a:cubicBezTo>
                    <a:pt x="146" y="263"/>
                    <a:pt x="88" y="321"/>
                    <a:pt x="59" y="350"/>
                  </a:cubicBezTo>
                  <a:cubicBezTo>
                    <a:pt x="30" y="438"/>
                    <a:pt x="0" y="496"/>
                    <a:pt x="0" y="583"/>
                  </a:cubicBezTo>
                  <a:lnTo>
                    <a:pt x="30" y="612"/>
                  </a:lnTo>
                  <a:cubicBezTo>
                    <a:pt x="88" y="612"/>
                    <a:pt x="88" y="583"/>
                    <a:pt x="88" y="583"/>
                  </a:cubicBezTo>
                  <a:cubicBezTo>
                    <a:pt x="88" y="496"/>
                    <a:pt x="88" y="438"/>
                    <a:pt x="117" y="409"/>
                  </a:cubicBezTo>
                  <a:cubicBezTo>
                    <a:pt x="146" y="321"/>
                    <a:pt x="175" y="292"/>
                    <a:pt x="234" y="233"/>
                  </a:cubicBezTo>
                  <a:cubicBezTo>
                    <a:pt x="263" y="204"/>
                    <a:pt x="321" y="175"/>
                    <a:pt x="380" y="146"/>
                  </a:cubicBezTo>
                  <a:cubicBezTo>
                    <a:pt x="409" y="117"/>
                    <a:pt x="437" y="88"/>
                    <a:pt x="467" y="88"/>
                  </a:cubicBezTo>
                  <a:cubicBezTo>
                    <a:pt x="467" y="88"/>
                    <a:pt x="525" y="88"/>
                    <a:pt x="554" y="88"/>
                  </a:cubicBezTo>
                  <a:cubicBezTo>
                    <a:pt x="583" y="88"/>
                    <a:pt x="583" y="88"/>
                    <a:pt x="583" y="88"/>
                  </a:cubicBezTo>
                  <a:cubicBezTo>
                    <a:pt x="613" y="88"/>
                    <a:pt x="613" y="59"/>
                    <a:pt x="613" y="30"/>
                  </a:cubicBezTo>
                  <a:cubicBezTo>
                    <a:pt x="613" y="0"/>
                    <a:pt x="583" y="0"/>
                    <a:pt x="554" y="0"/>
                  </a:cubicBezTo>
                  <a:cubicBezTo>
                    <a:pt x="525" y="0"/>
                    <a:pt x="467" y="30"/>
                    <a:pt x="437" y="30"/>
                  </a:cubicBezTo>
                  <a:cubicBezTo>
                    <a:pt x="409" y="30"/>
                    <a:pt x="380" y="59"/>
                    <a:pt x="321" y="8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4248150" y="4114800"/>
              <a:ext cx="104775" cy="273050"/>
            </a:xfrm>
            <a:custGeom>
              <a:rect b="b" l="l" r="r" t="t"/>
              <a:pathLst>
                <a:path extrusionOk="0" h="759" w="293">
                  <a:moveTo>
                    <a:pt x="175" y="321"/>
                  </a:moveTo>
                  <a:lnTo>
                    <a:pt x="175" y="321"/>
                  </a:lnTo>
                  <a:cubicBezTo>
                    <a:pt x="204" y="350"/>
                    <a:pt x="233" y="438"/>
                    <a:pt x="233" y="495"/>
                  </a:cubicBezTo>
                  <a:cubicBezTo>
                    <a:pt x="233" y="524"/>
                    <a:pt x="233" y="524"/>
                    <a:pt x="233" y="583"/>
                  </a:cubicBezTo>
                  <a:cubicBezTo>
                    <a:pt x="233" y="612"/>
                    <a:pt x="204" y="612"/>
                    <a:pt x="175" y="671"/>
                  </a:cubicBezTo>
                  <a:lnTo>
                    <a:pt x="175" y="671"/>
                  </a:lnTo>
                  <a:cubicBezTo>
                    <a:pt x="175" y="700"/>
                    <a:pt x="175" y="729"/>
                    <a:pt x="233" y="729"/>
                  </a:cubicBezTo>
                  <a:cubicBezTo>
                    <a:pt x="233" y="758"/>
                    <a:pt x="292" y="700"/>
                    <a:pt x="292" y="700"/>
                  </a:cubicBezTo>
                  <a:cubicBezTo>
                    <a:pt x="292" y="671"/>
                    <a:pt x="292" y="612"/>
                    <a:pt x="292" y="583"/>
                  </a:cubicBezTo>
                  <a:cubicBezTo>
                    <a:pt x="292" y="554"/>
                    <a:pt x="292" y="524"/>
                    <a:pt x="292" y="495"/>
                  </a:cubicBezTo>
                  <a:cubicBezTo>
                    <a:pt x="292" y="408"/>
                    <a:pt x="292" y="350"/>
                    <a:pt x="233" y="291"/>
                  </a:cubicBezTo>
                  <a:cubicBezTo>
                    <a:pt x="233" y="204"/>
                    <a:pt x="175" y="174"/>
                    <a:pt x="146" y="116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9" y="116"/>
                    <a:pt x="58" y="116"/>
                    <a:pt x="88" y="145"/>
                  </a:cubicBezTo>
                  <a:cubicBezTo>
                    <a:pt x="146" y="204"/>
                    <a:pt x="175" y="262"/>
                    <a:pt x="175" y="32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4248150" y="3224213"/>
              <a:ext cx="200025" cy="115887"/>
            </a:xfrm>
            <a:custGeom>
              <a:rect b="b" l="l" r="r" t="t"/>
              <a:pathLst>
                <a:path extrusionOk="0" h="321" w="555">
                  <a:moveTo>
                    <a:pt x="175" y="146"/>
                  </a:moveTo>
                  <a:lnTo>
                    <a:pt x="175" y="146"/>
                  </a:lnTo>
                  <a:cubicBezTo>
                    <a:pt x="204" y="117"/>
                    <a:pt x="262" y="117"/>
                    <a:pt x="321" y="87"/>
                  </a:cubicBezTo>
                  <a:cubicBezTo>
                    <a:pt x="350" y="87"/>
                    <a:pt x="379" y="58"/>
                    <a:pt x="409" y="58"/>
                  </a:cubicBezTo>
                  <a:cubicBezTo>
                    <a:pt x="438" y="58"/>
                    <a:pt x="467" y="87"/>
                    <a:pt x="495" y="117"/>
                  </a:cubicBezTo>
                  <a:lnTo>
                    <a:pt x="525" y="117"/>
                  </a:lnTo>
                  <a:cubicBezTo>
                    <a:pt x="554" y="117"/>
                    <a:pt x="554" y="87"/>
                    <a:pt x="554" y="58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29"/>
                  </a:cubicBezTo>
                  <a:cubicBezTo>
                    <a:pt x="379" y="29"/>
                    <a:pt x="350" y="29"/>
                    <a:pt x="292" y="29"/>
                  </a:cubicBezTo>
                  <a:cubicBezTo>
                    <a:pt x="233" y="29"/>
                    <a:pt x="175" y="58"/>
                    <a:pt x="117" y="117"/>
                  </a:cubicBezTo>
                  <a:cubicBezTo>
                    <a:pt x="88" y="117"/>
                    <a:pt x="58" y="175"/>
                    <a:pt x="0" y="203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5"/>
                    <a:pt x="175" y="14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4279900" y="2960688"/>
              <a:ext cx="284163" cy="104775"/>
            </a:xfrm>
            <a:custGeom>
              <a:rect b="b" l="l" r="r" t="t"/>
              <a:pathLst>
                <a:path extrusionOk="0" h="293" w="788">
                  <a:moveTo>
                    <a:pt x="174" y="233"/>
                  </a:moveTo>
                  <a:lnTo>
                    <a:pt x="174" y="233"/>
                  </a:lnTo>
                  <a:cubicBezTo>
                    <a:pt x="145" y="205"/>
                    <a:pt x="116" y="205"/>
                    <a:pt x="87" y="176"/>
                  </a:cubicBezTo>
                  <a:lnTo>
                    <a:pt x="87" y="176"/>
                  </a:lnTo>
                  <a:cubicBezTo>
                    <a:pt x="58" y="176"/>
                    <a:pt x="29" y="176"/>
                    <a:pt x="0" y="205"/>
                  </a:cubicBezTo>
                  <a:cubicBezTo>
                    <a:pt x="0" y="233"/>
                    <a:pt x="29" y="263"/>
                    <a:pt x="58" y="263"/>
                  </a:cubicBezTo>
                  <a:lnTo>
                    <a:pt x="58" y="263"/>
                  </a:lnTo>
                  <a:cubicBezTo>
                    <a:pt x="87" y="263"/>
                    <a:pt x="145" y="292"/>
                    <a:pt x="145" y="292"/>
                  </a:cubicBezTo>
                  <a:cubicBezTo>
                    <a:pt x="174" y="292"/>
                    <a:pt x="233" y="292"/>
                    <a:pt x="262" y="292"/>
                  </a:cubicBezTo>
                  <a:cubicBezTo>
                    <a:pt x="321" y="292"/>
                    <a:pt x="407" y="292"/>
                    <a:pt x="466" y="292"/>
                  </a:cubicBezTo>
                  <a:cubicBezTo>
                    <a:pt x="524" y="263"/>
                    <a:pt x="583" y="233"/>
                    <a:pt x="641" y="205"/>
                  </a:cubicBezTo>
                  <a:cubicBezTo>
                    <a:pt x="699" y="176"/>
                    <a:pt x="728" y="117"/>
                    <a:pt x="787" y="59"/>
                  </a:cubicBezTo>
                  <a:cubicBezTo>
                    <a:pt x="787" y="30"/>
                    <a:pt x="787" y="30"/>
                    <a:pt x="787" y="30"/>
                  </a:cubicBezTo>
                  <a:lnTo>
                    <a:pt x="787" y="0"/>
                  </a:lnTo>
                  <a:cubicBezTo>
                    <a:pt x="728" y="0"/>
                    <a:pt x="728" y="0"/>
                    <a:pt x="728" y="0"/>
                  </a:cubicBezTo>
                  <a:cubicBezTo>
                    <a:pt x="699" y="59"/>
                    <a:pt x="641" y="117"/>
                    <a:pt x="612" y="147"/>
                  </a:cubicBezTo>
                  <a:cubicBezTo>
                    <a:pt x="553" y="176"/>
                    <a:pt x="495" y="205"/>
                    <a:pt x="437" y="205"/>
                  </a:cubicBezTo>
                  <a:cubicBezTo>
                    <a:pt x="379" y="233"/>
                    <a:pt x="321" y="233"/>
                    <a:pt x="262" y="233"/>
                  </a:cubicBezTo>
                  <a:cubicBezTo>
                    <a:pt x="233" y="233"/>
                    <a:pt x="204" y="233"/>
                    <a:pt x="174" y="23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4248150" y="3925888"/>
              <a:ext cx="115888" cy="74612"/>
            </a:xfrm>
            <a:custGeom>
              <a:rect b="b" l="l" r="r" t="t"/>
              <a:pathLst>
                <a:path extrusionOk="0" h="206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6"/>
                  </a:cubicBezTo>
                  <a:cubicBezTo>
                    <a:pt x="233" y="176"/>
                    <a:pt x="233" y="176"/>
                    <a:pt x="262" y="176"/>
                  </a:cubicBezTo>
                  <a:cubicBezTo>
                    <a:pt x="292" y="205"/>
                    <a:pt x="321" y="176"/>
                    <a:pt x="321" y="176"/>
                  </a:cubicBezTo>
                  <a:cubicBezTo>
                    <a:pt x="321" y="147"/>
                    <a:pt x="321" y="117"/>
                    <a:pt x="292" y="88"/>
                  </a:cubicBezTo>
                  <a:cubicBezTo>
                    <a:pt x="262" y="59"/>
                    <a:pt x="233" y="59"/>
                    <a:pt x="175" y="59"/>
                  </a:cubicBezTo>
                  <a:cubicBezTo>
                    <a:pt x="146" y="30"/>
                    <a:pt x="146" y="0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59"/>
                    <a:pt x="58" y="59"/>
                    <a:pt x="88" y="59"/>
                  </a:cubicBezTo>
                  <a:cubicBezTo>
                    <a:pt x="117" y="88"/>
                    <a:pt x="146" y="88"/>
                    <a:pt x="175" y="1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4248150" y="4494213"/>
              <a:ext cx="220663" cy="63500"/>
            </a:xfrm>
            <a:custGeom>
              <a:rect b="b" l="l" r="r" t="t"/>
              <a:pathLst>
                <a:path extrusionOk="0" h="175" w="613">
                  <a:moveTo>
                    <a:pt x="379" y="174"/>
                  </a:moveTo>
                  <a:lnTo>
                    <a:pt x="379" y="174"/>
                  </a:lnTo>
                  <a:cubicBezTo>
                    <a:pt x="438" y="145"/>
                    <a:pt x="525" y="116"/>
                    <a:pt x="583" y="88"/>
                  </a:cubicBezTo>
                  <a:lnTo>
                    <a:pt x="583" y="88"/>
                  </a:lnTo>
                  <a:cubicBezTo>
                    <a:pt x="612" y="58"/>
                    <a:pt x="612" y="58"/>
                    <a:pt x="583" y="29"/>
                  </a:cubicBezTo>
                  <a:cubicBezTo>
                    <a:pt x="583" y="0"/>
                    <a:pt x="554" y="0"/>
                    <a:pt x="525" y="29"/>
                  </a:cubicBezTo>
                  <a:cubicBezTo>
                    <a:pt x="495" y="58"/>
                    <a:pt x="438" y="88"/>
                    <a:pt x="379" y="88"/>
                  </a:cubicBezTo>
                  <a:cubicBezTo>
                    <a:pt x="292" y="116"/>
                    <a:pt x="262" y="116"/>
                    <a:pt x="204" y="88"/>
                  </a:cubicBezTo>
                  <a:cubicBezTo>
                    <a:pt x="117" y="88"/>
                    <a:pt x="88" y="88"/>
                    <a:pt x="29" y="58"/>
                  </a:cubicBezTo>
                  <a:lnTo>
                    <a:pt x="0" y="58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58" y="145"/>
                    <a:pt x="117" y="145"/>
                    <a:pt x="175" y="174"/>
                  </a:cubicBezTo>
                  <a:cubicBezTo>
                    <a:pt x="262" y="174"/>
                    <a:pt x="321" y="174"/>
                    <a:pt x="379" y="17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4437063" y="3727450"/>
              <a:ext cx="168275" cy="252413"/>
            </a:xfrm>
            <a:custGeom>
              <a:rect b="b" l="l" r="r" t="t"/>
              <a:pathLst>
                <a:path extrusionOk="0" h="700" w="468">
                  <a:moveTo>
                    <a:pt x="29" y="87"/>
                  </a:moveTo>
                  <a:lnTo>
                    <a:pt x="29" y="87"/>
                  </a:lnTo>
                  <a:cubicBezTo>
                    <a:pt x="87" y="87"/>
                    <a:pt x="146" y="117"/>
                    <a:pt x="204" y="146"/>
                  </a:cubicBezTo>
                  <a:cubicBezTo>
                    <a:pt x="262" y="173"/>
                    <a:pt x="291" y="232"/>
                    <a:pt x="320" y="290"/>
                  </a:cubicBezTo>
                  <a:cubicBezTo>
                    <a:pt x="350" y="349"/>
                    <a:pt x="350" y="378"/>
                    <a:pt x="379" y="466"/>
                  </a:cubicBezTo>
                  <a:cubicBezTo>
                    <a:pt x="408" y="466"/>
                    <a:pt x="408" y="523"/>
                    <a:pt x="408" y="552"/>
                  </a:cubicBezTo>
                  <a:cubicBezTo>
                    <a:pt x="408" y="552"/>
                    <a:pt x="408" y="582"/>
                    <a:pt x="379" y="611"/>
                  </a:cubicBezTo>
                  <a:cubicBezTo>
                    <a:pt x="350" y="640"/>
                    <a:pt x="350" y="640"/>
                    <a:pt x="350" y="640"/>
                  </a:cubicBezTo>
                  <a:cubicBezTo>
                    <a:pt x="350" y="669"/>
                    <a:pt x="379" y="699"/>
                    <a:pt x="408" y="699"/>
                  </a:cubicBezTo>
                  <a:cubicBezTo>
                    <a:pt x="437" y="699"/>
                    <a:pt x="467" y="669"/>
                    <a:pt x="467" y="640"/>
                  </a:cubicBezTo>
                  <a:cubicBezTo>
                    <a:pt x="467" y="582"/>
                    <a:pt x="467" y="552"/>
                    <a:pt x="467" y="52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8"/>
                    <a:pt x="408" y="319"/>
                    <a:pt x="350" y="261"/>
                  </a:cubicBezTo>
                  <a:cubicBezTo>
                    <a:pt x="320" y="202"/>
                    <a:pt x="291" y="146"/>
                    <a:pt x="234" y="117"/>
                  </a:cubicBezTo>
                  <a:cubicBezTo>
                    <a:pt x="175" y="58"/>
                    <a:pt x="116" y="29"/>
                    <a:pt x="58" y="29"/>
                  </a:cubicBezTo>
                  <a:cubicBezTo>
                    <a:pt x="29" y="29"/>
                    <a:pt x="29" y="29"/>
                    <a:pt x="29" y="0"/>
                  </a:cubicBezTo>
                  <a:lnTo>
                    <a:pt x="0" y="29"/>
                  </a:lnTo>
                  <a:cubicBezTo>
                    <a:pt x="0" y="58"/>
                    <a:pt x="0" y="87"/>
                    <a:pt x="29" y="8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4530725" y="3140075"/>
              <a:ext cx="127000" cy="282575"/>
            </a:xfrm>
            <a:custGeom>
              <a:rect b="b" l="l" r="r" t="t"/>
              <a:pathLst>
                <a:path extrusionOk="0" h="787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00"/>
                    <a:pt x="0" y="729"/>
                    <a:pt x="29" y="758"/>
                  </a:cubicBezTo>
                  <a:cubicBezTo>
                    <a:pt x="58" y="786"/>
                    <a:pt x="88" y="786"/>
                    <a:pt x="117" y="758"/>
                  </a:cubicBezTo>
                  <a:cubicBezTo>
                    <a:pt x="117" y="729"/>
                    <a:pt x="146" y="700"/>
                    <a:pt x="175" y="700"/>
                  </a:cubicBezTo>
                  <a:cubicBezTo>
                    <a:pt x="205" y="670"/>
                    <a:pt x="234" y="641"/>
                    <a:pt x="263" y="612"/>
                  </a:cubicBezTo>
                  <a:cubicBezTo>
                    <a:pt x="292" y="553"/>
                    <a:pt x="321" y="495"/>
                    <a:pt x="321" y="408"/>
                  </a:cubicBezTo>
                  <a:cubicBezTo>
                    <a:pt x="350" y="350"/>
                    <a:pt x="350" y="291"/>
                    <a:pt x="350" y="233"/>
                  </a:cubicBezTo>
                  <a:cubicBezTo>
                    <a:pt x="350" y="145"/>
                    <a:pt x="321" y="86"/>
                    <a:pt x="321" y="29"/>
                  </a:cubicBezTo>
                  <a:lnTo>
                    <a:pt x="321" y="29"/>
                  </a:lnTo>
                  <a:cubicBezTo>
                    <a:pt x="292" y="0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6"/>
                    <a:pt x="292" y="174"/>
                    <a:pt x="292" y="233"/>
                  </a:cubicBezTo>
                  <a:cubicBezTo>
                    <a:pt x="321" y="291"/>
                    <a:pt x="292" y="350"/>
                    <a:pt x="263" y="408"/>
                  </a:cubicBezTo>
                  <a:cubicBezTo>
                    <a:pt x="263" y="466"/>
                    <a:pt x="234" y="524"/>
                    <a:pt x="205" y="583"/>
                  </a:cubicBezTo>
                  <a:cubicBezTo>
                    <a:pt x="175" y="583"/>
                    <a:pt x="146" y="612"/>
                    <a:pt x="146" y="641"/>
                  </a:cubicBezTo>
                  <a:cubicBezTo>
                    <a:pt x="117" y="670"/>
                    <a:pt x="88" y="670"/>
                    <a:pt x="58" y="670"/>
                  </a:cubicBezTo>
                  <a:lnTo>
                    <a:pt x="29" y="70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4468813" y="256222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0" y="87"/>
                    <a:pt x="29" y="87"/>
                  </a:cubicBezTo>
                  <a:cubicBezTo>
                    <a:pt x="88" y="87"/>
                    <a:pt x="147" y="117"/>
                    <a:pt x="204" y="146"/>
                  </a:cubicBezTo>
                  <a:cubicBezTo>
                    <a:pt x="233" y="175"/>
                    <a:pt x="292" y="234"/>
                    <a:pt x="292" y="292"/>
                  </a:cubicBezTo>
                  <a:cubicBezTo>
                    <a:pt x="350" y="350"/>
                    <a:pt x="350" y="408"/>
                    <a:pt x="380" y="467"/>
                  </a:cubicBezTo>
                  <a:cubicBezTo>
                    <a:pt x="380" y="496"/>
                    <a:pt x="380" y="525"/>
                    <a:pt x="380" y="555"/>
                  </a:cubicBezTo>
                  <a:cubicBezTo>
                    <a:pt x="380" y="555"/>
                    <a:pt x="380" y="613"/>
                    <a:pt x="380" y="642"/>
                  </a:cubicBezTo>
                  <a:cubicBezTo>
                    <a:pt x="350" y="642"/>
                    <a:pt x="350" y="642"/>
                    <a:pt x="350" y="642"/>
                  </a:cubicBezTo>
                  <a:cubicBezTo>
                    <a:pt x="350" y="700"/>
                    <a:pt x="380" y="700"/>
                    <a:pt x="409" y="700"/>
                  </a:cubicBezTo>
                  <a:cubicBezTo>
                    <a:pt x="438" y="700"/>
                    <a:pt x="467" y="700"/>
                    <a:pt x="467" y="642"/>
                  </a:cubicBezTo>
                  <a:cubicBezTo>
                    <a:pt x="467" y="613"/>
                    <a:pt x="467" y="584"/>
                    <a:pt x="467" y="555"/>
                  </a:cubicBezTo>
                  <a:cubicBezTo>
                    <a:pt x="467" y="525"/>
                    <a:pt x="438" y="496"/>
                    <a:pt x="438" y="438"/>
                  </a:cubicBezTo>
                  <a:cubicBezTo>
                    <a:pt x="438" y="379"/>
                    <a:pt x="380" y="321"/>
                    <a:pt x="350" y="263"/>
                  </a:cubicBezTo>
                  <a:cubicBezTo>
                    <a:pt x="321" y="205"/>
                    <a:pt x="292" y="146"/>
                    <a:pt x="233" y="117"/>
                  </a:cubicBezTo>
                  <a:cubicBezTo>
                    <a:pt x="175" y="58"/>
                    <a:pt x="117" y="29"/>
                    <a:pt x="59" y="0"/>
                  </a:cubicBezTo>
                  <a:cubicBezTo>
                    <a:pt x="29" y="0"/>
                    <a:pt x="0" y="29"/>
                    <a:pt x="0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4521200" y="2382838"/>
              <a:ext cx="293688" cy="115887"/>
            </a:xfrm>
            <a:custGeom>
              <a:rect b="b" l="l" r="r" t="t"/>
              <a:pathLst>
                <a:path extrusionOk="0" h="321" w="816">
                  <a:moveTo>
                    <a:pt x="785" y="58"/>
                  </a:moveTo>
                  <a:lnTo>
                    <a:pt x="785" y="58"/>
                  </a:lnTo>
                  <a:cubicBezTo>
                    <a:pt x="815" y="29"/>
                    <a:pt x="785" y="29"/>
                    <a:pt x="785" y="0"/>
                  </a:cubicBezTo>
                  <a:cubicBezTo>
                    <a:pt x="756" y="0"/>
                    <a:pt x="756" y="0"/>
                    <a:pt x="727" y="29"/>
                  </a:cubicBezTo>
                  <a:cubicBezTo>
                    <a:pt x="698" y="58"/>
                    <a:pt x="668" y="116"/>
                    <a:pt x="611" y="145"/>
                  </a:cubicBezTo>
                  <a:cubicBezTo>
                    <a:pt x="582" y="203"/>
                    <a:pt x="523" y="203"/>
                    <a:pt x="436" y="233"/>
                  </a:cubicBezTo>
                  <a:cubicBezTo>
                    <a:pt x="407" y="233"/>
                    <a:pt x="320" y="233"/>
                    <a:pt x="262" y="233"/>
                  </a:cubicBezTo>
                  <a:cubicBezTo>
                    <a:pt x="233" y="233"/>
                    <a:pt x="203" y="233"/>
                    <a:pt x="174" y="233"/>
                  </a:cubicBezTo>
                  <a:cubicBezTo>
                    <a:pt x="145" y="203"/>
                    <a:pt x="116" y="203"/>
                    <a:pt x="116" y="174"/>
                  </a:cubicBezTo>
                  <a:cubicBezTo>
                    <a:pt x="86" y="174"/>
                    <a:pt x="86" y="145"/>
                    <a:pt x="86" y="145"/>
                  </a:cubicBezTo>
                  <a:cubicBezTo>
                    <a:pt x="57" y="145"/>
                    <a:pt x="28" y="145"/>
                    <a:pt x="28" y="203"/>
                  </a:cubicBezTo>
                  <a:cubicBezTo>
                    <a:pt x="0" y="203"/>
                    <a:pt x="28" y="233"/>
                    <a:pt x="57" y="262"/>
                  </a:cubicBezTo>
                  <a:cubicBezTo>
                    <a:pt x="86" y="262"/>
                    <a:pt x="116" y="262"/>
                    <a:pt x="174" y="262"/>
                  </a:cubicBezTo>
                  <a:cubicBezTo>
                    <a:pt x="203" y="291"/>
                    <a:pt x="233" y="291"/>
                    <a:pt x="262" y="291"/>
                  </a:cubicBezTo>
                  <a:cubicBezTo>
                    <a:pt x="320" y="320"/>
                    <a:pt x="407" y="291"/>
                    <a:pt x="466" y="262"/>
                  </a:cubicBezTo>
                  <a:cubicBezTo>
                    <a:pt x="523" y="262"/>
                    <a:pt x="582" y="233"/>
                    <a:pt x="668" y="203"/>
                  </a:cubicBezTo>
                  <a:cubicBezTo>
                    <a:pt x="698" y="145"/>
                    <a:pt x="756" y="116"/>
                    <a:pt x="785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4741863" y="2603500"/>
              <a:ext cx="284162" cy="158750"/>
            </a:xfrm>
            <a:custGeom>
              <a:rect b="b" l="l" r="r" t="t"/>
              <a:pathLst>
                <a:path extrusionOk="0" h="439" w="788">
                  <a:moveTo>
                    <a:pt x="757" y="408"/>
                  </a:moveTo>
                  <a:lnTo>
                    <a:pt x="757" y="408"/>
                  </a:lnTo>
                  <a:cubicBezTo>
                    <a:pt x="787" y="408"/>
                    <a:pt x="787" y="379"/>
                    <a:pt x="787" y="350"/>
                  </a:cubicBezTo>
                  <a:cubicBezTo>
                    <a:pt x="757" y="321"/>
                    <a:pt x="757" y="321"/>
                    <a:pt x="728" y="350"/>
                  </a:cubicBezTo>
                  <a:cubicBezTo>
                    <a:pt x="670" y="350"/>
                    <a:pt x="612" y="379"/>
                    <a:pt x="553" y="379"/>
                  </a:cubicBezTo>
                  <a:cubicBezTo>
                    <a:pt x="495" y="350"/>
                    <a:pt x="437" y="350"/>
                    <a:pt x="378" y="321"/>
                  </a:cubicBezTo>
                  <a:cubicBezTo>
                    <a:pt x="321" y="291"/>
                    <a:pt x="262" y="262"/>
                    <a:pt x="204" y="204"/>
                  </a:cubicBezTo>
                  <a:cubicBezTo>
                    <a:pt x="204" y="204"/>
                    <a:pt x="174" y="175"/>
                    <a:pt x="145" y="146"/>
                  </a:cubicBezTo>
                  <a:cubicBezTo>
                    <a:pt x="145" y="117"/>
                    <a:pt x="116" y="117"/>
                    <a:pt x="116" y="58"/>
                  </a:cubicBezTo>
                  <a:lnTo>
                    <a:pt x="116" y="58"/>
                  </a:lnTo>
                  <a:cubicBezTo>
                    <a:pt x="116" y="0"/>
                    <a:pt x="57" y="0"/>
                    <a:pt x="57" y="29"/>
                  </a:cubicBezTo>
                  <a:cubicBezTo>
                    <a:pt x="0" y="58"/>
                    <a:pt x="0" y="88"/>
                    <a:pt x="29" y="117"/>
                  </a:cubicBezTo>
                  <a:cubicBezTo>
                    <a:pt x="57" y="146"/>
                    <a:pt x="57" y="146"/>
                    <a:pt x="116" y="204"/>
                  </a:cubicBezTo>
                  <a:cubicBezTo>
                    <a:pt x="116" y="233"/>
                    <a:pt x="145" y="262"/>
                    <a:pt x="174" y="262"/>
                  </a:cubicBezTo>
                  <a:cubicBezTo>
                    <a:pt x="233" y="321"/>
                    <a:pt x="291" y="350"/>
                    <a:pt x="349" y="379"/>
                  </a:cubicBezTo>
                  <a:cubicBezTo>
                    <a:pt x="407" y="408"/>
                    <a:pt x="495" y="438"/>
                    <a:pt x="553" y="438"/>
                  </a:cubicBezTo>
                  <a:cubicBezTo>
                    <a:pt x="641" y="438"/>
                    <a:pt x="699" y="438"/>
                    <a:pt x="757" y="40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4908550" y="2309813"/>
              <a:ext cx="127000" cy="284162"/>
            </a:xfrm>
            <a:custGeom>
              <a:rect b="b" l="l" r="r" t="t"/>
              <a:pathLst>
                <a:path extrusionOk="0" h="788" w="351">
                  <a:moveTo>
                    <a:pt x="350" y="555"/>
                  </a:moveTo>
                  <a:lnTo>
                    <a:pt x="350" y="555"/>
                  </a:lnTo>
                  <a:cubicBezTo>
                    <a:pt x="350" y="467"/>
                    <a:pt x="350" y="408"/>
                    <a:pt x="321" y="350"/>
                  </a:cubicBezTo>
                  <a:cubicBezTo>
                    <a:pt x="321" y="292"/>
                    <a:pt x="262" y="205"/>
                    <a:pt x="233" y="175"/>
                  </a:cubicBezTo>
                  <a:cubicBezTo>
                    <a:pt x="204" y="117"/>
                    <a:pt x="146" y="58"/>
                    <a:pt x="8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29" y="0"/>
                    <a:pt x="0" y="29"/>
                  </a:cubicBezTo>
                  <a:cubicBezTo>
                    <a:pt x="0" y="29"/>
                    <a:pt x="0" y="88"/>
                    <a:pt x="29" y="88"/>
                  </a:cubicBezTo>
                  <a:cubicBezTo>
                    <a:pt x="87" y="117"/>
                    <a:pt x="146" y="146"/>
                    <a:pt x="175" y="205"/>
                  </a:cubicBezTo>
                  <a:cubicBezTo>
                    <a:pt x="204" y="234"/>
                    <a:pt x="262" y="292"/>
                    <a:pt x="262" y="350"/>
                  </a:cubicBezTo>
                  <a:cubicBezTo>
                    <a:pt x="262" y="438"/>
                    <a:pt x="262" y="467"/>
                    <a:pt x="262" y="525"/>
                  </a:cubicBezTo>
                  <a:cubicBezTo>
                    <a:pt x="262" y="555"/>
                    <a:pt x="262" y="584"/>
                    <a:pt x="262" y="613"/>
                  </a:cubicBezTo>
                  <a:cubicBezTo>
                    <a:pt x="262" y="642"/>
                    <a:pt x="262" y="671"/>
                    <a:pt x="204" y="700"/>
                  </a:cubicBezTo>
                  <a:lnTo>
                    <a:pt x="204" y="729"/>
                  </a:lnTo>
                  <a:cubicBezTo>
                    <a:pt x="204" y="758"/>
                    <a:pt x="204" y="758"/>
                    <a:pt x="233" y="787"/>
                  </a:cubicBezTo>
                  <a:cubicBezTo>
                    <a:pt x="262" y="787"/>
                    <a:pt x="291" y="758"/>
                    <a:pt x="321" y="758"/>
                  </a:cubicBezTo>
                  <a:cubicBezTo>
                    <a:pt x="321" y="729"/>
                    <a:pt x="321" y="729"/>
                    <a:pt x="321" y="729"/>
                  </a:cubicBezTo>
                  <a:cubicBezTo>
                    <a:pt x="321" y="700"/>
                    <a:pt x="321" y="671"/>
                    <a:pt x="321" y="642"/>
                  </a:cubicBezTo>
                  <a:cubicBezTo>
                    <a:pt x="350" y="584"/>
                    <a:pt x="350" y="584"/>
                    <a:pt x="350" y="55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4478338" y="4241800"/>
              <a:ext cx="200025" cy="241300"/>
            </a:xfrm>
            <a:custGeom>
              <a:rect b="b" l="l" r="r" t="t"/>
              <a:pathLst>
                <a:path extrusionOk="0" h="672" w="555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30" y="88"/>
                    <a:pt x="59" y="88"/>
                  </a:cubicBezTo>
                  <a:cubicBezTo>
                    <a:pt x="118" y="88"/>
                    <a:pt x="146" y="88"/>
                    <a:pt x="204" y="145"/>
                  </a:cubicBezTo>
                  <a:cubicBezTo>
                    <a:pt x="263" y="174"/>
                    <a:pt x="321" y="204"/>
                    <a:pt x="351" y="262"/>
                  </a:cubicBezTo>
                  <a:cubicBezTo>
                    <a:pt x="380" y="321"/>
                    <a:pt x="409" y="379"/>
                    <a:pt x="438" y="408"/>
                  </a:cubicBezTo>
                  <a:cubicBezTo>
                    <a:pt x="438" y="438"/>
                    <a:pt x="438" y="466"/>
                    <a:pt x="467" y="495"/>
                  </a:cubicBezTo>
                  <a:cubicBezTo>
                    <a:pt x="467" y="524"/>
                    <a:pt x="467" y="554"/>
                    <a:pt x="438" y="583"/>
                  </a:cubicBezTo>
                  <a:cubicBezTo>
                    <a:pt x="438" y="612"/>
                    <a:pt x="438" y="612"/>
                    <a:pt x="438" y="612"/>
                  </a:cubicBezTo>
                  <a:cubicBezTo>
                    <a:pt x="438" y="641"/>
                    <a:pt x="467" y="671"/>
                    <a:pt x="496" y="641"/>
                  </a:cubicBezTo>
                  <a:cubicBezTo>
                    <a:pt x="525" y="641"/>
                    <a:pt x="554" y="641"/>
                    <a:pt x="525" y="612"/>
                  </a:cubicBezTo>
                  <a:cubicBezTo>
                    <a:pt x="525" y="554"/>
                    <a:pt x="525" y="524"/>
                    <a:pt x="525" y="495"/>
                  </a:cubicBezTo>
                  <a:cubicBezTo>
                    <a:pt x="525" y="466"/>
                    <a:pt x="525" y="408"/>
                    <a:pt x="496" y="379"/>
                  </a:cubicBezTo>
                  <a:cubicBezTo>
                    <a:pt x="467" y="321"/>
                    <a:pt x="438" y="262"/>
                    <a:pt x="409" y="233"/>
                  </a:cubicBezTo>
                  <a:cubicBezTo>
                    <a:pt x="351" y="174"/>
                    <a:pt x="292" y="116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4530725" y="4010025"/>
              <a:ext cx="273050" cy="168275"/>
            </a:xfrm>
            <a:custGeom>
              <a:rect b="b" l="l" r="r" t="t"/>
              <a:pathLst>
                <a:path extrusionOk="0" h="467" w="758">
                  <a:moveTo>
                    <a:pt x="88" y="350"/>
                  </a:moveTo>
                  <a:lnTo>
                    <a:pt x="88" y="350"/>
                  </a:ln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50"/>
                    <a:pt x="0" y="408"/>
                  </a:cubicBezTo>
                  <a:cubicBezTo>
                    <a:pt x="0" y="408"/>
                    <a:pt x="29" y="466"/>
                    <a:pt x="58" y="466"/>
                  </a:cubicBezTo>
                  <a:cubicBezTo>
                    <a:pt x="88" y="466"/>
                    <a:pt x="146" y="466"/>
                    <a:pt x="175" y="466"/>
                  </a:cubicBezTo>
                  <a:cubicBezTo>
                    <a:pt x="205" y="466"/>
                    <a:pt x="234" y="466"/>
                    <a:pt x="292" y="437"/>
                  </a:cubicBezTo>
                  <a:cubicBezTo>
                    <a:pt x="350" y="437"/>
                    <a:pt x="408" y="408"/>
                    <a:pt x="466" y="350"/>
                  </a:cubicBezTo>
                  <a:cubicBezTo>
                    <a:pt x="524" y="321"/>
                    <a:pt x="583" y="292"/>
                    <a:pt x="640" y="233"/>
                  </a:cubicBezTo>
                  <a:cubicBezTo>
                    <a:pt x="670" y="175"/>
                    <a:pt x="728" y="116"/>
                    <a:pt x="728" y="59"/>
                  </a:cubicBezTo>
                  <a:cubicBezTo>
                    <a:pt x="757" y="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87"/>
                    <a:pt x="640" y="146"/>
                    <a:pt x="583" y="204"/>
                  </a:cubicBezTo>
                  <a:cubicBezTo>
                    <a:pt x="554" y="233"/>
                    <a:pt x="495" y="263"/>
                    <a:pt x="438" y="321"/>
                  </a:cubicBezTo>
                  <a:cubicBezTo>
                    <a:pt x="379" y="350"/>
                    <a:pt x="321" y="350"/>
                    <a:pt x="263" y="350"/>
                  </a:cubicBezTo>
                  <a:cubicBezTo>
                    <a:pt x="234" y="380"/>
                    <a:pt x="205" y="380"/>
                    <a:pt x="175" y="380"/>
                  </a:cubicBezTo>
                  <a:cubicBezTo>
                    <a:pt x="146" y="380"/>
                    <a:pt x="117" y="350"/>
                    <a:pt x="88" y="35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4248150" y="4692650"/>
              <a:ext cx="104775" cy="42863"/>
            </a:xfrm>
            <a:custGeom>
              <a:rect b="b" l="l" r="r" t="t"/>
              <a:pathLst>
                <a:path extrusionOk="0" h="118" w="293">
                  <a:moveTo>
                    <a:pt x="146" y="58"/>
                  </a:moveTo>
                  <a:lnTo>
                    <a:pt x="146" y="58"/>
                  </a:lnTo>
                  <a:cubicBezTo>
                    <a:pt x="175" y="58"/>
                    <a:pt x="204" y="87"/>
                    <a:pt x="233" y="87"/>
                  </a:cubicBezTo>
                  <a:cubicBezTo>
                    <a:pt x="233" y="117"/>
                    <a:pt x="233" y="117"/>
                    <a:pt x="262" y="117"/>
                  </a:cubicBezTo>
                  <a:cubicBezTo>
                    <a:pt x="292" y="11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  <a:cubicBezTo>
                    <a:pt x="204" y="0"/>
                    <a:pt x="175" y="0"/>
                    <a:pt x="146" y="0"/>
                  </a:cubicBezTo>
                  <a:cubicBezTo>
                    <a:pt x="88" y="29"/>
                    <a:pt x="58" y="29"/>
                    <a:pt x="29" y="29"/>
                  </a:cubicBezTo>
                  <a:lnTo>
                    <a:pt x="0" y="29"/>
                  </a:lnTo>
                  <a:cubicBezTo>
                    <a:pt x="0" y="117"/>
                    <a:pt x="0" y="117"/>
                    <a:pt x="0" y="117"/>
                  </a:cubicBezTo>
                  <a:cubicBezTo>
                    <a:pt x="29" y="87"/>
                    <a:pt x="29" y="87"/>
                    <a:pt x="58" y="87"/>
                  </a:cubicBezTo>
                  <a:cubicBezTo>
                    <a:pt x="88" y="87"/>
                    <a:pt x="117" y="58"/>
                    <a:pt x="146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4437063" y="4724400"/>
              <a:ext cx="282575" cy="95250"/>
            </a:xfrm>
            <a:custGeom>
              <a:rect b="b" l="l" r="r" t="t"/>
              <a:pathLst>
                <a:path extrusionOk="0" h="264" w="787">
                  <a:moveTo>
                    <a:pt x="29" y="117"/>
                  </a:moveTo>
                  <a:lnTo>
                    <a:pt x="29" y="117"/>
                  </a:lnTo>
                  <a:cubicBezTo>
                    <a:pt x="0" y="146"/>
                    <a:pt x="29" y="175"/>
                    <a:pt x="29" y="175"/>
                  </a:cubicBezTo>
                  <a:cubicBezTo>
                    <a:pt x="58" y="204"/>
                    <a:pt x="116" y="204"/>
                    <a:pt x="146" y="233"/>
                  </a:cubicBezTo>
                  <a:cubicBezTo>
                    <a:pt x="175" y="233"/>
                    <a:pt x="204" y="233"/>
                    <a:pt x="234" y="233"/>
                  </a:cubicBezTo>
                  <a:cubicBezTo>
                    <a:pt x="320" y="263"/>
                    <a:pt x="379" y="263"/>
                    <a:pt x="437" y="233"/>
                  </a:cubicBezTo>
                  <a:cubicBezTo>
                    <a:pt x="496" y="233"/>
                    <a:pt x="554" y="233"/>
                    <a:pt x="612" y="204"/>
                  </a:cubicBezTo>
                  <a:cubicBezTo>
                    <a:pt x="670" y="146"/>
                    <a:pt x="728" y="88"/>
                    <a:pt x="786" y="59"/>
                  </a:cubicBezTo>
                  <a:lnTo>
                    <a:pt x="786" y="59"/>
                  </a:lnTo>
                  <a:cubicBezTo>
                    <a:pt x="786" y="30"/>
                    <a:pt x="786" y="0"/>
                    <a:pt x="757" y="0"/>
                  </a:cubicBezTo>
                  <a:cubicBezTo>
                    <a:pt x="757" y="0"/>
                    <a:pt x="728" y="0"/>
                    <a:pt x="700" y="0"/>
                  </a:cubicBezTo>
                  <a:cubicBezTo>
                    <a:pt x="670" y="59"/>
                    <a:pt x="641" y="88"/>
                    <a:pt x="583" y="146"/>
                  </a:cubicBezTo>
                  <a:cubicBezTo>
                    <a:pt x="554" y="175"/>
                    <a:pt x="467" y="175"/>
                    <a:pt x="437" y="204"/>
                  </a:cubicBezTo>
                  <a:cubicBezTo>
                    <a:pt x="350" y="204"/>
                    <a:pt x="320" y="204"/>
                    <a:pt x="234" y="204"/>
                  </a:cubicBezTo>
                  <a:cubicBezTo>
                    <a:pt x="234" y="175"/>
                    <a:pt x="204" y="175"/>
                    <a:pt x="175" y="146"/>
                  </a:cubicBezTo>
                  <a:cubicBezTo>
                    <a:pt x="146" y="146"/>
                    <a:pt x="116" y="146"/>
                    <a:pt x="116" y="88"/>
                  </a:cubicBezTo>
                  <a:cubicBezTo>
                    <a:pt x="87" y="88"/>
                    <a:pt x="87" y="88"/>
                    <a:pt x="58" y="88"/>
                  </a:cubicBezTo>
                  <a:cubicBezTo>
                    <a:pt x="58" y="88"/>
                    <a:pt x="29" y="88"/>
                    <a:pt x="29" y="1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4605338" y="4556125"/>
              <a:ext cx="293687" cy="84138"/>
            </a:xfrm>
            <a:custGeom>
              <a:rect b="b" l="l" r="r" t="t"/>
              <a:pathLst>
                <a:path extrusionOk="0" h="235" w="816">
                  <a:moveTo>
                    <a:pt x="785" y="117"/>
                  </a:moveTo>
                  <a:lnTo>
                    <a:pt x="785" y="117"/>
                  </a:lnTo>
                  <a:cubicBezTo>
                    <a:pt x="785" y="117"/>
                    <a:pt x="785" y="117"/>
                    <a:pt x="815" y="117"/>
                  </a:cubicBezTo>
                  <a:cubicBezTo>
                    <a:pt x="815" y="88"/>
                    <a:pt x="815" y="88"/>
                    <a:pt x="815" y="59"/>
                  </a:cubicBezTo>
                  <a:cubicBezTo>
                    <a:pt x="785" y="59"/>
                    <a:pt x="756" y="59"/>
                    <a:pt x="756" y="59"/>
                  </a:cubicBezTo>
                  <a:cubicBezTo>
                    <a:pt x="699" y="117"/>
                    <a:pt x="669" y="117"/>
                    <a:pt x="611" y="147"/>
                  </a:cubicBezTo>
                  <a:cubicBezTo>
                    <a:pt x="523" y="176"/>
                    <a:pt x="494" y="176"/>
                    <a:pt x="407" y="176"/>
                  </a:cubicBezTo>
                  <a:cubicBezTo>
                    <a:pt x="349" y="176"/>
                    <a:pt x="290" y="147"/>
                    <a:pt x="233" y="117"/>
                  </a:cubicBezTo>
                  <a:cubicBezTo>
                    <a:pt x="203" y="117"/>
                    <a:pt x="174" y="88"/>
                    <a:pt x="174" y="88"/>
                  </a:cubicBezTo>
                  <a:cubicBezTo>
                    <a:pt x="145" y="59"/>
                    <a:pt x="116" y="59"/>
                    <a:pt x="116" y="3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8" y="0"/>
                    <a:pt x="29" y="0"/>
                    <a:pt x="29" y="30"/>
                  </a:cubicBezTo>
                  <a:cubicBezTo>
                    <a:pt x="0" y="30"/>
                    <a:pt x="0" y="59"/>
                    <a:pt x="29" y="88"/>
                  </a:cubicBezTo>
                  <a:cubicBezTo>
                    <a:pt x="58" y="88"/>
                    <a:pt x="87" y="117"/>
                    <a:pt x="116" y="117"/>
                  </a:cubicBezTo>
                  <a:cubicBezTo>
                    <a:pt x="145" y="147"/>
                    <a:pt x="174" y="176"/>
                    <a:pt x="203" y="176"/>
                  </a:cubicBezTo>
                  <a:cubicBezTo>
                    <a:pt x="261" y="205"/>
                    <a:pt x="349" y="205"/>
                    <a:pt x="407" y="205"/>
                  </a:cubicBezTo>
                  <a:cubicBezTo>
                    <a:pt x="494" y="234"/>
                    <a:pt x="552" y="234"/>
                    <a:pt x="611" y="205"/>
                  </a:cubicBezTo>
                  <a:cubicBezTo>
                    <a:pt x="669" y="205"/>
                    <a:pt x="756" y="176"/>
                    <a:pt x="785" y="1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4719638" y="2876550"/>
              <a:ext cx="252412" cy="168275"/>
            </a:xfrm>
            <a:custGeom>
              <a:rect b="b" l="l" r="r" t="t"/>
              <a:pathLst>
                <a:path extrusionOk="0" h="467" w="701">
                  <a:moveTo>
                    <a:pt x="671" y="88"/>
                  </a:moveTo>
                  <a:lnTo>
                    <a:pt x="671" y="88"/>
                  </a:lnTo>
                  <a:cubicBezTo>
                    <a:pt x="671" y="88"/>
                    <a:pt x="700" y="59"/>
                    <a:pt x="700" y="30"/>
                  </a:cubicBezTo>
                  <a:cubicBezTo>
                    <a:pt x="700" y="0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0"/>
                  </a:cubicBezTo>
                  <a:cubicBezTo>
                    <a:pt x="350" y="30"/>
                    <a:pt x="321" y="59"/>
                    <a:pt x="263" y="88"/>
                  </a:cubicBezTo>
                  <a:cubicBezTo>
                    <a:pt x="204" y="117"/>
                    <a:pt x="146" y="175"/>
                    <a:pt x="88" y="233"/>
                  </a:cubicBezTo>
                  <a:cubicBezTo>
                    <a:pt x="59" y="292"/>
                    <a:pt x="30" y="321"/>
                    <a:pt x="0" y="409"/>
                  </a:cubicBezTo>
                  <a:lnTo>
                    <a:pt x="0" y="409"/>
                  </a:lnTo>
                  <a:cubicBezTo>
                    <a:pt x="0" y="438"/>
                    <a:pt x="0" y="466"/>
                    <a:pt x="30" y="466"/>
                  </a:cubicBezTo>
                  <a:cubicBezTo>
                    <a:pt x="59" y="466"/>
                    <a:pt x="88" y="438"/>
                    <a:pt x="88" y="409"/>
                  </a:cubicBezTo>
                  <a:cubicBezTo>
                    <a:pt x="88" y="380"/>
                    <a:pt x="116" y="292"/>
                    <a:pt x="146" y="263"/>
                  </a:cubicBezTo>
                  <a:cubicBezTo>
                    <a:pt x="175" y="204"/>
                    <a:pt x="233" y="175"/>
                    <a:pt x="292" y="146"/>
                  </a:cubicBezTo>
                  <a:cubicBezTo>
                    <a:pt x="350" y="117"/>
                    <a:pt x="408" y="88"/>
                    <a:pt x="437" y="88"/>
                  </a:cubicBezTo>
                  <a:cubicBezTo>
                    <a:pt x="496" y="59"/>
                    <a:pt x="496" y="59"/>
                    <a:pt x="525" y="59"/>
                  </a:cubicBezTo>
                  <a:cubicBezTo>
                    <a:pt x="583" y="59"/>
                    <a:pt x="583" y="59"/>
                    <a:pt x="612" y="88"/>
                  </a:cubicBezTo>
                  <a:cubicBezTo>
                    <a:pt x="612" y="88"/>
                    <a:pt x="642" y="88"/>
                    <a:pt x="671" y="8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4929188" y="3024188"/>
              <a:ext cx="209550" cy="115887"/>
            </a:xfrm>
            <a:custGeom>
              <a:rect b="b" l="l" r="r" t="t"/>
              <a:pathLst>
                <a:path extrusionOk="0" h="322" w="584">
                  <a:moveTo>
                    <a:pt x="233" y="0"/>
                  </a:moveTo>
                  <a:lnTo>
                    <a:pt x="233" y="0"/>
                  </a:lnTo>
                  <a:cubicBezTo>
                    <a:pt x="175" y="0"/>
                    <a:pt x="88" y="0"/>
                    <a:pt x="5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29"/>
                    <a:pt x="0" y="29"/>
                    <a:pt x="0" y="57"/>
                  </a:cubicBezTo>
                  <a:cubicBezTo>
                    <a:pt x="0" y="87"/>
                    <a:pt x="29" y="87"/>
                    <a:pt x="59" y="87"/>
                  </a:cubicBezTo>
                  <a:cubicBezTo>
                    <a:pt x="117" y="57"/>
                    <a:pt x="175" y="57"/>
                    <a:pt x="233" y="87"/>
                  </a:cubicBezTo>
                  <a:cubicBezTo>
                    <a:pt x="292" y="87"/>
                    <a:pt x="350" y="116"/>
                    <a:pt x="380" y="145"/>
                  </a:cubicBezTo>
                  <a:cubicBezTo>
                    <a:pt x="438" y="174"/>
                    <a:pt x="496" y="204"/>
                    <a:pt x="525" y="262"/>
                  </a:cubicBezTo>
                  <a:cubicBezTo>
                    <a:pt x="554" y="262"/>
                    <a:pt x="554" y="291"/>
                    <a:pt x="583" y="321"/>
                  </a:cubicBezTo>
                  <a:cubicBezTo>
                    <a:pt x="583" y="204"/>
                    <a:pt x="583" y="204"/>
                    <a:pt x="583" y="204"/>
                  </a:cubicBezTo>
                  <a:cubicBezTo>
                    <a:pt x="525" y="174"/>
                    <a:pt x="466" y="116"/>
                    <a:pt x="438" y="87"/>
                  </a:cubicBezTo>
                  <a:cubicBezTo>
                    <a:pt x="380" y="57"/>
                    <a:pt x="292" y="29"/>
                    <a:pt x="233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4803775" y="3149600"/>
              <a:ext cx="95250" cy="293688"/>
            </a:xfrm>
            <a:custGeom>
              <a:rect b="b" l="l" r="r" t="t"/>
              <a:pathLst>
                <a:path extrusionOk="0" h="817" w="264">
                  <a:moveTo>
                    <a:pt x="175" y="29"/>
                  </a:moveTo>
                  <a:lnTo>
                    <a:pt x="175" y="29"/>
                  </a:lnTo>
                  <a:cubicBezTo>
                    <a:pt x="175" y="57"/>
                    <a:pt x="175" y="57"/>
                    <a:pt x="175" y="57"/>
                  </a:cubicBezTo>
                  <a:cubicBezTo>
                    <a:pt x="147" y="57"/>
                    <a:pt x="117" y="87"/>
                    <a:pt x="88" y="145"/>
                  </a:cubicBezTo>
                  <a:cubicBezTo>
                    <a:pt x="59" y="145"/>
                    <a:pt x="59" y="174"/>
                    <a:pt x="59" y="233"/>
                  </a:cubicBezTo>
                  <a:cubicBezTo>
                    <a:pt x="0" y="291"/>
                    <a:pt x="0" y="350"/>
                    <a:pt x="0" y="407"/>
                  </a:cubicBezTo>
                  <a:cubicBezTo>
                    <a:pt x="0" y="495"/>
                    <a:pt x="0" y="554"/>
                    <a:pt x="30" y="641"/>
                  </a:cubicBezTo>
                  <a:cubicBezTo>
                    <a:pt x="59" y="700"/>
                    <a:pt x="88" y="757"/>
                    <a:pt x="117" y="816"/>
                  </a:cubicBezTo>
                  <a:lnTo>
                    <a:pt x="117" y="816"/>
                  </a:lnTo>
                  <a:cubicBezTo>
                    <a:pt x="147" y="816"/>
                    <a:pt x="175" y="816"/>
                    <a:pt x="204" y="816"/>
                  </a:cubicBezTo>
                  <a:cubicBezTo>
                    <a:pt x="204" y="816"/>
                    <a:pt x="204" y="757"/>
                    <a:pt x="175" y="757"/>
                  </a:cubicBezTo>
                  <a:cubicBezTo>
                    <a:pt x="147" y="729"/>
                    <a:pt x="117" y="671"/>
                    <a:pt x="88" y="612"/>
                  </a:cubicBezTo>
                  <a:cubicBezTo>
                    <a:pt x="59" y="554"/>
                    <a:pt x="59" y="495"/>
                    <a:pt x="59" y="437"/>
                  </a:cubicBezTo>
                  <a:cubicBezTo>
                    <a:pt x="59" y="350"/>
                    <a:pt x="88" y="321"/>
                    <a:pt x="117" y="233"/>
                  </a:cubicBezTo>
                  <a:cubicBezTo>
                    <a:pt x="117" y="233"/>
                    <a:pt x="147" y="174"/>
                    <a:pt x="175" y="174"/>
                  </a:cubicBezTo>
                  <a:cubicBezTo>
                    <a:pt x="175" y="145"/>
                    <a:pt x="204" y="116"/>
                    <a:pt x="233" y="116"/>
                  </a:cubicBezTo>
                  <a:cubicBezTo>
                    <a:pt x="233" y="87"/>
                    <a:pt x="233" y="87"/>
                    <a:pt x="263" y="87"/>
                  </a:cubicBezTo>
                  <a:cubicBezTo>
                    <a:pt x="263" y="57"/>
                    <a:pt x="263" y="57"/>
                    <a:pt x="233" y="29"/>
                  </a:cubicBezTo>
                  <a:cubicBezTo>
                    <a:pt x="233" y="0"/>
                    <a:pt x="175" y="0"/>
                    <a:pt x="175" y="2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4908550" y="3422650"/>
              <a:ext cx="188913" cy="252413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09"/>
                    <a:pt x="291" y="467"/>
                    <a:pt x="262" y="497"/>
                  </a:cubicBezTo>
                  <a:cubicBezTo>
                    <a:pt x="233" y="526"/>
                    <a:pt x="204" y="555"/>
                    <a:pt x="175" y="555"/>
                  </a:cubicBezTo>
                  <a:cubicBezTo>
                    <a:pt x="146" y="584"/>
                    <a:pt x="117" y="584"/>
                    <a:pt x="87" y="584"/>
                  </a:cubicBezTo>
                  <a:cubicBezTo>
                    <a:pt x="58" y="584"/>
                    <a:pt x="58" y="584"/>
                    <a:pt x="58" y="584"/>
                  </a:cubicBezTo>
                  <a:cubicBezTo>
                    <a:pt x="29" y="614"/>
                    <a:pt x="0" y="614"/>
                    <a:pt x="29" y="643"/>
                  </a:cubicBezTo>
                  <a:cubicBezTo>
                    <a:pt x="58" y="671"/>
                    <a:pt x="87" y="700"/>
                    <a:pt x="117" y="671"/>
                  </a:cubicBezTo>
                  <a:cubicBezTo>
                    <a:pt x="146" y="643"/>
                    <a:pt x="175" y="643"/>
                    <a:pt x="233" y="614"/>
                  </a:cubicBezTo>
                  <a:cubicBezTo>
                    <a:pt x="233" y="614"/>
                    <a:pt x="262" y="584"/>
                    <a:pt x="291" y="555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50"/>
                    <a:pt x="496" y="293"/>
                    <a:pt x="524" y="234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524" y="30"/>
                    <a:pt x="524" y="30"/>
                    <a:pt x="524" y="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88"/>
                    <a:pt x="467" y="176"/>
                    <a:pt x="438" y="205"/>
                  </a:cubicBezTo>
                  <a:cubicBezTo>
                    <a:pt x="438" y="264"/>
                    <a:pt x="408" y="321"/>
                    <a:pt x="379" y="38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4699000" y="3570288"/>
              <a:ext cx="147638" cy="284162"/>
            </a:xfrm>
            <a:custGeom>
              <a:rect b="b" l="l" r="r" t="t"/>
              <a:pathLst>
                <a:path extrusionOk="0" h="788" w="409">
                  <a:moveTo>
                    <a:pt x="146" y="88"/>
                  </a:moveTo>
                  <a:lnTo>
                    <a:pt x="146" y="88"/>
                  </a:lnTo>
                  <a:cubicBezTo>
                    <a:pt x="174" y="88"/>
                    <a:pt x="174" y="88"/>
                    <a:pt x="174" y="88"/>
                  </a:cubicBezTo>
                  <a:cubicBezTo>
                    <a:pt x="174" y="58"/>
                    <a:pt x="146" y="29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46"/>
                    <a:pt x="29" y="175"/>
                  </a:cubicBezTo>
                  <a:cubicBezTo>
                    <a:pt x="29" y="205"/>
                    <a:pt x="0" y="234"/>
                    <a:pt x="29" y="262"/>
                  </a:cubicBezTo>
                  <a:cubicBezTo>
                    <a:pt x="29" y="350"/>
                    <a:pt x="58" y="408"/>
                    <a:pt x="58" y="467"/>
                  </a:cubicBezTo>
                  <a:cubicBezTo>
                    <a:pt x="88" y="525"/>
                    <a:pt x="117" y="584"/>
                    <a:pt x="174" y="640"/>
                  </a:cubicBezTo>
                  <a:cubicBezTo>
                    <a:pt x="204" y="699"/>
                    <a:pt x="262" y="757"/>
                    <a:pt x="321" y="787"/>
                  </a:cubicBezTo>
                  <a:cubicBezTo>
                    <a:pt x="350" y="787"/>
                    <a:pt x="350" y="787"/>
                    <a:pt x="350" y="787"/>
                  </a:cubicBezTo>
                  <a:cubicBezTo>
                    <a:pt x="379" y="787"/>
                    <a:pt x="379" y="787"/>
                    <a:pt x="408" y="757"/>
                  </a:cubicBezTo>
                  <a:cubicBezTo>
                    <a:pt x="408" y="728"/>
                    <a:pt x="408" y="728"/>
                    <a:pt x="379" y="728"/>
                  </a:cubicBezTo>
                  <a:cubicBezTo>
                    <a:pt x="321" y="699"/>
                    <a:pt x="262" y="640"/>
                    <a:pt x="204" y="611"/>
                  </a:cubicBezTo>
                  <a:cubicBezTo>
                    <a:pt x="174" y="555"/>
                    <a:pt x="146" y="496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4"/>
                    <a:pt x="88" y="205"/>
                    <a:pt x="117" y="175"/>
                  </a:cubicBezTo>
                  <a:cubicBezTo>
                    <a:pt x="117" y="146"/>
                    <a:pt x="117" y="117"/>
                    <a:pt x="146" y="8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929188" y="3841750"/>
              <a:ext cx="136525" cy="263525"/>
            </a:xfrm>
            <a:custGeom>
              <a:rect b="b" l="l" r="r" t="t"/>
              <a:pathLst>
                <a:path extrusionOk="0" h="731" w="381">
                  <a:moveTo>
                    <a:pt x="263" y="642"/>
                  </a:moveTo>
                  <a:lnTo>
                    <a:pt x="263" y="642"/>
                  </a:lnTo>
                  <a:cubicBezTo>
                    <a:pt x="263" y="671"/>
                    <a:pt x="263" y="671"/>
                    <a:pt x="263" y="671"/>
                  </a:cubicBezTo>
                  <a:cubicBezTo>
                    <a:pt x="263" y="700"/>
                    <a:pt x="263" y="730"/>
                    <a:pt x="321" y="730"/>
                  </a:cubicBezTo>
                  <a:cubicBezTo>
                    <a:pt x="321" y="730"/>
                    <a:pt x="380" y="700"/>
                    <a:pt x="380" y="671"/>
                  </a:cubicBezTo>
                  <a:cubicBezTo>
                    <a:pt x="380" y="642"/>
                    <a:pt x="380" y="613"/>
                    <a:pt x="380" y="583"/>
                  </a:cubicBezTo>
                  <a:cubicBezTo>
                    <a:pt x="380" y="526"/>
                    <a:pt x="380" y="497"/>
                    <a:pt x="380" y="467"/>
                  </a:cubicBezTo>
                  <a:cubicBezTo>
                    <a:pt x="380" y="409"/>
                    <a:pt x="350" y="350"/>
                    <a:pt x="321" y="292"/>
                  </a:cubicBezTo>
                  <a:cubicBezTo>
                    <a:pt x="292" y="233"/>
                    <a:pt x="263" y="176"/>
                    <a:pt x="204" y="117"/>
                  </a:cubicBezTo>
                  <a:cubicBezTo>
                    <a:pt x="175" y="88"/>
                    <a:pt x="117" y="30"/>
                    <a:pt x="59" y="0"/>
                  </a:cubicBezTo>
                  <a:cubicBezTo>
                    <a:pt x="0" y="0"/>
                    <a:pt x="0" y="0"/>
                    <a:pt x="0" y="30"/>
                  </a:cubicBezTo>
                  <a:lnTo>
                    <a:pt x="0" y="59"/>
                  </a:lnTo>
                  <a:cubicBezTo>
                    <a:pt x="88" y="88"/>
                    <a:pt x="146" y="117"/>
                    <a:pt x="175" y="176"/>
                  </a:cubicBezTo>
                  <a:cubicBezTo>
                    <a:pt x="204" y="204"/>
                    <a:pt x="233" y="263"/>
                    <a:pt x="263" y="321"/>
                  </a:cubicBezTo>
                  <a:cubicBezTo>
                    <a:pt x="292" y="380"/>
                    <a:pt x="321" y="409"/>
                    <a:pt x="321" y="497"/>
                  </a:cubicBezTo>
                  <a:cubicBezTo>
                    <a:pt x="321" y="497"/>
                    <a:pt x="321" y="526"/>
                    <a:pt x="321" y="583"/>
                  </a:cubicBezTo>
                  <a:cubicBezTo>
                    <a:pt x="321" y="583"/>
                    <a:pt x="292" y="613"/>
                    <a:pt x="263" y="64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762500" y="4189413"/>
              <a:ext cx="252413" cy="179387"/>
            </a:xfrm>
            <a:custGeom>
              <a:rect b="b" l="l" r="r" t="t"/>
              <a:pathLst>
                <a:path extrusionOk="0" h="497" w="701">
                  <a:moveTo>
                    <a:pt x="264" y="117"/>
                  </a:moveTo>
                  <a:lnTo>
                    <a:pt x="264" y="117"/>
                  </a:lnTo>
                  <a:cubicBezTo>
                    <a:pt x="176" y="146"/>
                    <a:pt x="147" y="204"/>
                    <a:pt x="88" y="262"/>
                  </a:cubicBezTo>
                  <a:cubicBezTo>
                    <a:pt x="59" y="320"/>
                    <a:pt x="30" y="379"/>
                    <a:pt x="0" y="437"/>
                  </a:cubicBezTo>
                  <a:cubicBezTo>
                    <a:pt x="0" y="496"/>
                    <a:pt x="0" y="496"/>
                    <a:pt x="30" y="496"/>
                  </a:cubicBezTo>
                  <a:cubicBezTo>
                    <a:pt x="59" y="496"/>
                    <a:pt x="88" y="496"/>
                    <a:pt x="88" y="467"/>
                  </a:cubicBezTo>
                  <a:cubicBezTo>
                    <a:pt x="88" y="408"/>
                    <a:pt x="88" y="350"/>
                    <a:pt x="147" y="291"/>
                  </a:cubicBezTo>
                  <a:cubicBezTo>
                    <a:pt x="176" y="234"/>
                    <a:pt x="234" y="204"/>
                    <a:pt x="264" y="175"/>
                  </a:cubicBezTo>
                  <a:cubicBezTo>
                    <a:pt x="321" y="117"/>
                    <a:pt x="409" y="117"/>
                    <a:pt x="438" y="87"/>
                  </a:cubicBezTo>
                  <a:cubicBezTo>
                    <a:pt x="496" y="87"/>
                    <a:pt x="496" y="87"/>
                    <a:pt x="526" y="87"/>
                  </a:cubicBezTo>
                  <a:cubicBezTo>
                    <a:pt x="584" y="87"/>
                    <a:pt x="584" y="87"/>
                    <a:pt x="613" y="87"/>
                  </a:cubicBezTo>
                  <a:cubicBezTo>
                    <a:pt x="613" y="117"/>
                    <a:pt x="642" y="117"/>
                    <a:pt x="642" y="117"/>
                  </a:cubicBezTo>
                  <a:cubicBezTo>
                    <a:pt x="671" y="117"/>
                    <a:pt x="700" y="87"/>
                    <a:pt x="700" y="58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29"/>
                    <a:pt x="438" y="29"/>
                  </a:cubicBezTo>
                  <a:cubicBezTo>
                    <a:pt x="350" y="29"/>
                    <a:pt x="321" y="87"/>
                    <a:pt x="264" y="1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4824413" y="4765675"/>
              <a:ext cx="252412" cy="188913"/>
            </a:xfrm>
            <a:custGeom>
              <a:rect b="b" l="l" r="r" t="t"/>
              <a:pathLst>
                <a:path extrusionOk="0" h="526" w="701">
                  <a:moveTo>
                    <a:pt x="612" y="496"/>
                  </a:moveTo>
                  <a:lnTo>
                    <a:pt x="612" y="496"/>
                  </a:lnTo>
                  <a:cubicBezTo>
                    <a:pt x="612" y="525"/>
                    <a:pt x="671" y="525"/>
                    <a:pt x="671" y="525"/>
                  </a:cubicBezTo>
                  <a:cubicBezTo>
                    <a:pt x="700" y="496"/>
                    <a:pt x="700" y="496"/>
                    <a:pt x="700" y="437"/>
                  </a:cubicBezTo>
                  <a:cubicBezTo>
                    <a:pt x="700" y="408"/>
                    <a:pt x="671" y="379"/>
                    <a:pt x="671" y="350"/>
                  </a:cubicBezTo>
                  <a:cubicBezTo>
                    <a:pt x="641" y="321"/>
                    <a:pt x="612" y="292"/>
                    <a:pt x="612" y="263"/>
                  </a:cubicBezTo>
                  <a:cubicBezTo>
                    <a:pt x="554" y="204"/>
                    <a:pt x="524" y="146"/>
                    <a:pt x="466" y="116"/>
                  </a:cubicBezTo>
                  <a:cubicBezTo>
                    <a:pt x="408" y="87"/>
                    <a:pt x="350" y="29"/>
                    <a:pt x="262" y="29"/>
                  </a:cubicBezTo>
                  <a:cubicBezTo>
                    <a:pt x="204" y="0"/>
                    <a:pt x="116" y="0"/>
                    <a:pt x="58" y="0"/>
                  </a:cubicBezTo>
                  <a:cubicBezTo>
                    <a:pt x="29" y="0"/>
                    <a:pt x="0" y="29"/>
                    <a:pt x="0" y="29"/>
                  </a:cubicBezTo>
                  <a:cubicBezTo>
                    <a:pt x="29" y="58"/>
                    <a:pt x="58" y="87"/>
                    <a:pt x="58" y="87"/>
                  </a:cubicBezTo>
                  <a:cubicBezTo>
                    <a:pt x="116" y="58"/>
                    <a:pt x="204" y="58"/>
                    <a:pt x="262" y="87"/>
                  </a:cubicBezTo>
                  <a:cubicBezTo>
                    <a:pt x="320" y="87"/>
                    <a:pt x="350" y="116"/>
                    <a:pt x="408" y="175"/>
                  </a:cubicBezTo>
                  <a:cubicBezTo>
                    <a:pt x="466" y="204"/>
                    <a:pt x="524" y="263"/>
                    <a:pt x="554" y="292"/>
                  </a:cubicBezTo>
                  <a:cubicBezTo>
                    <a:pt x="554" y="321"/>
                    <a:pt x="583" y="350"/>
                    <a:pt x="612" y="379"/>
                  </a:cubicBezTo>
                  <a:cubicBezTo>
                    <a:pt x="612" y="408"/>
                    <a:pt x="612" y="437"/>
                    <a:pt x="612" y="466"/>
                  </a:cubicBezTo>
                  <a:lnTo>
                    <a:pt x="612" y="496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4510088" y="2100263"/>
              <a:ext cx="188912" cy="241300"/>
            </a:xfrm>
            <a:custGeom>
              <a:rect b="b" l="l" r="r" t="t"/>
              <a:pathLst>
                <a:path extrusionOk="0" h="672" w="525">
                  <a:moveTo>
                    <a:pt x="87" y="58"/>
                  </a:moveTo>
                  <a:lnTo>
                    <a:pt x="87" y="58"/>
                  </a:lnTo>
                  <a:cubicBezTo>
                    <a:pt x="87" y="29"/>
                    <a:pt x="58" y="0"/>
                    <a:pt x="58" y="29"/>
                  </a:cubicBezTo>
                  <a:cubicBezTo>
                    <a:pt x="0" y="29"/>
                    <a:pt x="0" y="58"/>
                    <a:pt x="0" y="87"/>
                  </a:cubicBezTo>
                  <a:cubicBezTo>
                    <a:pt x="0" y="117"/>
                    <a:pt x="0" y="146"/>
                    <a:pt x="30" y="175"/>
                  </a:cubicBezTo>
                  <a:cubicBezTo>
                    <a:pt x="30" y="233"/>
                    <a:pt x="30" y="262"/>
                    <a:pt x="58" y="291"/>
                  </a:cubicBezTo>
                  <a:cubicBezTo>
                    <a:pt x="58" y="321"/>
                    <a:pt x="87" y="350"/>
                    <a:pt x="87" y="379"/>
                  </a:cubicBezTo>
                  <a:cubicBezTo>
                    <a:pt x="116" y="408"/>
                    <a:pt x="116" y="438"/>
                    <a:pt x="146" y="467"/>
                  </a:cubicBezTo>
                  <a:cubicBezTo>
                    <a:pt x="204" y="496"/>
                    <a:pt x="263" y="554"/>
                    <a:pt x="292" y="612"/>
                  </a:cubicBezTo>
                  <a:cubicBezTo>
                    <a:pt x="350" y="641"/>
                    <a:pt x="408" y="641"/>
                    <a:pt x="496" y="671"/>
                  </a:cubicBezTo>
                  <a:lnTo>
                    <a:pt x="496" y="671"/>
                  </a:lnTo>
                  <a:cubicBezTo>
                    <a:pt x="524" y="671"/>
                    <a:pt x="524" y="641"/>
                    <a:pt x="524" y="641"/>
                  </a:cubicBezTo>
                  <a:cubicBezTo>
                    <a:pt x="524" y="612"/>
                    <a:pt x="524" y="612"/>
                    <a:pt x="496" y="612"/>
                  </a:cubicBezTo>
                  <a:cubicBezTo>
                    <a:pt x="437" y="612"/>
                    <a:pt x="379" y="583"/>
                    <a:pt x="321" y="554"/>
                  </a:cubicBezTo>
                  <a:cubicBezTo>
                    <a:pt x="292" y="496"/>
                    <a:pt x="233" y="467"/>
                    <a:pt x="204" y="408"/>
                  </a:cubicBezTo>
                  <a:cubicBezTo>
                    <a:pt x="175" y="408"/>
                    <a:pt x="175" y="379"/>
                    <a:pt x="175" y="379"/>
                  </a:cubicBezTo>
                  <a:cubicBezTo>
                    <a:pt x="146" y="321"/>
                    <a:pt x="116" y="291"/>
                    <a:pt x="116" y="262"/>
                  </a:cubicBezTo>
                  <a:cubicBezTo>
                    <a:pt x="87" y="233"/>
                    <a:pt x="87" y="204"/>
                    <a:pt x="87" y="175"/>
                  </a:cubicBezTo>
                  <a:cubicBezTo>
                    <a:pt x="87" y="146"/>
                    <a:pt x="87" y="117"/>
                    <a:pt x="87" y="87"/>
                  </a:cubicBezTo>
                  <a:cubicBezTo>
                    <a:pt x="87" y="87"/>
                    <a:pt x="87" y="87"/>
                    <a:pt x="87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4983163" y="4440238"/>
              <a:ext cx="157162" cy="42862"/>
            </a:xfrm>
            <a:custGeom>
              <a:rect b="b" l="l" r="r" t="t"/>
              <a:pathLst>
                <a:path extrusionOk="0" h="118" w="438">
                  <a:moveTo>
                    <a:pt x="437" y="117"/>
                  </a:moveTo>
                  <a:lnTo>
                    <a:pt x="437" y="117"/>
                  </a:lnTo>
                  <a:cubicBezTo>
                    <a:pt x="437" y="58"/>
                    <a:pt x="437" y="58"/>
                    <a:pt x="437" y="58"/>
                  </a:cubicBezTo>
                  <a:cubicBezTo>
                    <a:pt x="379" y="29"/>
                    <a:pt x="320" y="29"/>
                    <a:pt x="234" y="29"/>
                  </a:cubicBezTo>
                  <a:cubicBezTo>
                    <a:pt x="175" y="0"/>
                    <a:pt x="87" y="29"/>
                    <a:pt x="29" y="29"/>
                  </a:cubicBezTo>
                  <a:lnTo>
                    <a:pt x="29" y="29"/>
                  </a:lnTo>
                  <a:cubicBezTo>
                    <a:pt x="0" y="58"/>
                    <a:pt x="0" y="58"/>
                    <a:pt x="0" y="87"/>
                  </a:cubicBezTo>
                  <a:cubicBezTo>
                    <a:pt x="29" y="87"/>
                    <a:pt x="29" y="117"/>
                    <a:pt x="58" y="87"/>
                  </a:cubicBezTo>
                  <a:cubicBezTo>
                    <a:pt x="117" y="87"/>
                    <a:pt x="175" y="58"/>
                    <a:pt x="234" y="58"/>
                  </a:cubicBezTo>
                  <a:cubicBezTo>
                    <a:pt x="320" y="58"/>
                    <a:pt x="350" y="87"/>
                    <a:pt x="408" y="117"/>
                  </a:cubicBezTo>
                  <a:lnTo>
                    <a:pt x="437" y="11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4248150" y="4849813"/>
              <a:ext cx="63500" cy="147637"/>
            </a:xfrm>
            <a:custGeom>
              <a:rect b="b" l="l" r="r" t="t"/>
              <a:pathLst>
                <a:path extrusionOk="0" h="410" w="176">
                  <a:moveTo>
                    <a:pt x="88" y="146"/>
                  </a:moveTo>
                  <a:lnTo>
                    <a:pt x="88" y="146"/>
                  </a:lnTo>
                  <a:cubicBezTo>
                    <a:pt x="88" y="146"/>
                    <a:pt x="117" y="88"/>
                    <a:pt x="146" y="88"/>
                  </a:cubicBezTo>
                  <a:cubicBezTo>
                    <a:pt x="146" y="88"/>
                    <a:pt x="146" y="88"/>
                    <a:pt x="146" y="59"/>
                  </a:cubicBezTo>
                  <a:cubicBezTo>
                    <a:pt x="175" y="59"/>
                    <a:pt x="175" y="0"/>
                    <a:pt x="146" y="0"/>
                  </a:cubicBezTo>
                  <a:cubicBezTo>
                    <a:pt x="117" y="0"/>
                    <a:pt x="88" y="0"/>
                    <a:pt x="58" y="30"/>
                  </a:cubicBezTo>
                  <a:cubicBezTo>
                    <a:pt x="29" y="59"/>
                    <a:pt x="29" y="88"/>
                    <a:pt x="0" y="117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0" y="350"/>
                    <a:pt x="29" y="292"/>
                    <a:pt x="29" y="233"/>
                  </a:cubicBezTo>
                  <a:cubicBezTo>
                    <a:pt x="29" y="204"/>
                    <a:pt x="58" y="175"/>
                    <a:pt x="88" y="14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4248150" y="6383338"/>
              <a:ext cx="95250" cy="127000"/>
            </a:xfrm>
            <a:custGeom>
              <a:rect b="b" l="l" r="r" t="t"/>
              <a:pathLst>
                <a:path extrusionOk="0" h="351" w="263">
                  <a:moveTo>
                    <a:pt x="233" y="87"/>
                  </a:moveTo>
                  <a:lnTo>
                    <a:pt x="233" y="87"/>
                  </a:lnTo>
                  <a:cubicBezTo>
                    <a:pt x="233" y="57"/>
                    <a:pt x="233" y="57"/>
                    <a:pt x="233" y="57"/>
                  </a:cubicBezTo>
                  <a:cubicBezTo>
                    <a:pt x="262" y="57"/>
                    <a:pt x="233" y="28"/>
                    <a:pt x="233" y="28"/>
                  </a:cubicBezTo>
                  <a:cubicBezTo>
                    <a:pt x="204" y="0"/>
                    <a:pt x="175" y="28"/>
                    <a:pt x="175" y="57"/>
                  </a:cubicBezTo>
                  <a:cubicBezTo>
                    <a:pt x="146" y="116"/>
                    <a:pt x="117" y="174"/>
                    <a:pt x="88" y="204"/>
                  </a:cubicBezTo>
                  <a:cubicBezTo>
                    <a:pt x="58" y="233"/>
                    <a:pt x="29" y="262"/>
                    <a:pt x="0" y="26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8" y="321"/>
                    <a:pt x="88" y="291"/>
                    <a:pt x="117" y="233"/>
                  </a:cubicBezTo>
                  <a:cubicBezTo>
                    <a:pt x="175" y="204"/>
                    <a:pt x="233" y="145"/>
                    <a:pt x="233" y="8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4300538" y="6246813"/>
              <a:ext cx="273050" cy="157162"/>
            </a:xfrm>
            <a:custGeom>
              <a:rect b="b" l="l" r="r" t="t"/>
              <a:pathLst>
                <a:path extrusionOk="0" h="438" w="759">
                  <a:moveTo>
                    <a:pt x="29" y="30"/>
                  </a:moveTo>
                  <a:lnTo>
                    <a:pt x="29" y="30"/>
                  </a:lnTo>
                  <a:cubicBezTo>
                    <a:pt x="0" y="30"/>
                    <a:pt x="0" y="58"/>
                    <a:pt x="0" y="87"/>
                  </a:cubicBezTo>
                  <a:cubicBezTo>
                    <a:pt x="0" y="117"/>
                    <a:pt x="29" y="117"/>
                    <a:pt x="58" y="11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117"/>
                  </a:cubicBezTo>
                  <a:cubicBezTo>
                    <a:pt x="466" y="146"/>
                    <a:pt x="525" y="175"/>
                    <a:pt x="583" y="204"/>
                  </a:cubicBezTo>
                  <a:cubicBezTo>
                    <a:pt x="583" y="263"/>
                    <a:pt x="613" y="263"/>
                    <a:pt x="613" y="292"/>
                  </a:cubicBezTo>
                  <a:cubicBezTo>
                    <a:pt x="641" y="321"/>
                    <a:pt x="670" y="351"/>
                    <a:pt x="670" y="380"/>
                  </a:cubicBezTo>
                  <a:lnTo>
                    <a:pt x="670" y="380"/>
                  </a:lnTo>
                  <a:cubicBezTo>
                    <a:pt x="670" y="437"/>
                    <a:pt x="729" y="437"/>
                    <a:pt x="729" y="408"/>
                  </a:cubicBezTo>
                  <a:cubicBezTo>
                    <a:pt x="758" y="380"/>
                    <a:pt x="758" y="351"/>
                    <a:pt x="758" y="351"/>
                  </a:cubicBezTo>
                  <a:cubicBezTo>
                    <a:pt x="729" y="292"/>
                    <a:pt x="729" y="292"/>
                    <a:pt x="699" y="263"/>
                  </a:cubicBezTo>
                  <a:cubicBezTo>
                    <a:pt x="670" y="204"/>
                    <a:pt x="641" y="204"/>
                    <a:pt x="613" y="175"/>
                  </a:cubicBezTo>
                  <a:cubicBezTo>
                    <a:pt x="583" y="117"/>
                    <a:pt x="495" y="87"/>
                    <a:pt x="437" y="58"/>
                  </a:cubicBezTo>
                  <a:cubicBezTo>
                    <a:pt x="379" y="30"/>
                    <a:pt x="321" y="30"/>
                    <a:pt x="233" y="0"/>
                  </a:cubicBezTo>
                  <a:cubicBezTo>
                    <a:pt x="175" y="0"/>
                    <a:pt x="116" y="30"/>
                    <a:pt x="29" y="3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4248150" y="5459413"/>
              <a:ext cx="136525" cy="42862"/>
            </a:xfrm>
            <a:custGeom>
              <a:rect b="b" l="l" r="r" t="t"/>
              <a:pathLst>
                <a:path extrusionOk="0" h="118" w="380">
                  <a:moveTo>
                    <a:pt x="350" y="88"/>
                  </a:moveTo>
                  <a:lnTo>
                    <a:pt x="350" y="88"/>
                  </a:lnTo>
                  <a:lnTo>
                    <a:pt x="350" y="88"/>
                  </a:lnTo>
                  <a:cubicBezTo>
                    <a:pt x="379" y="58"/>
                    <a:pt x="379" y="58"/>
                    <a:pt x="379" y="29"/>
                  </a:cubicBezTo>
                  <a:cubicBezTo>
                    <a:pt x="350" y="29"/>
                    <a:pt x="350" y="0"/>
                    <a:pt x="321" y="29"/>
                  </a:cubicBezTo>
                  <a:cubicBezTo>
                    <a:pt x="262" y="29"/>
                    <a:pt x="204" y="58"/>
                    <a:pt x="146" y="58"/>
                  </a:cubicBezTo>
                  <a:cubicBezTo>
                    <a:pt x="88" y="58"/>
                    <a:pt x="29" y="58"/>
                    <a:pt x="0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58" y="88"/>
                    <a:pt x="88" y="117"/>
                    <a:pt x="117" y="117"/>
                  </a:cubicBezTo>
                  <a:cubicBezTo>
                    <a:pt x="204" y="117"/>
                    <a:pt x="262" y="117"/>
                    <a:pt x="350" y="8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4248150" y="5616575"/>
              <a:ext cx="136525" cy="42863"/>
            </a:xfrm>
            <a:custGeom>
              <a:rect b="b" l="l" r="r" t="t"/>
              <a:pathLst>
                <a:path extrusionOk="0" h="117" w="380">
                  <a:moveTo>
                    <a:pt x="204" y="58"/>
                  </a:moveTo>
                  <a:lnTo>
                    <a:pt x="204" y="58"/>
                  </a:lnTo>
                  <a:cubicBezTo>
                    <a:pt x="233" y="58"/>
                    <a:pt x="262" y="87"/>
                    <a:pt x="292" y="116"/>
                  </a:cubicBezTo>
                  <a:cubicBezTo>
                    <a:pt x="321" y="116"/>
                    <a:pt x="321" y="116"/>
                    <a:pt x="321" y="116"/>
                  </a:cubicBezTo>
                  <a:cubicBezTo>
                    <a:pt x="350" y="116"/>
                    <a:pt x="379" y="87"/>
                    <a:pt x="379" y="58"/>
                  </a:cubicBezTo>
                  <a:cubicBezTo>
                    <a:pt x="379" y="29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29"/>
                    <a:pt x="146" y="29"/>
                    <a:pt x="88" y="29"/>
                  </a:cubicBezTo>
                  <a:cubicBezTo>
                    <a:pt x="58" y="29"/>
                    <a:pt x="29" y="29"/>
                    <a:pt x="0" y="5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88" y="87"/>
                    <a:pt x="117" y="87"/>
                  </a:cubicBezTo>
                  <a:cubicBezTo>
                    <a:pt x="146" y="87"/>
                    <a:pt x="175" y="58"/>
                    <a:pt x="204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4268788" y="5154613"/>
              <a:ext cx="220662" cy="211137"/>
            </a:xfrm>
            <a:custGeom>
              <a:rect b="b" l="l" r="r" t="t"/>
              <a:pathLst>
                <a:path extrusionOk="0" h="585" w="614">
                  <a:moveTo>
                    <a:pt x="321" y="58"/>
                  </a:moveTo>
                  <a:lnTo>
                    <a:pt x="321" y="58"/>
                  </a:lnTo>
                  <a:cubicBezTo>
                    <a:pt x="292" y="87"/>
                    <a:pt x="234" y="146"/>
                    <a:pt x="175" y="175"/>
                  </a:cubicBezTo>
                  <a:cubicBezTo>
                    <a:pt x="146" y="234"/>
                    <a:pt x="88" y="292"/>
                    <a:pt x="59" y="349"/>
                  </a:cubicBezTo>
                  <a:cubicBezTo>
                    <a:pt x="30" y="408"/>
                    <a:pt x="0" y="466"/>
                    <a:pt x="0" y="525"/>
                  </a:cubicBezTo>
                  <a:cubicBezTo>
                    <a:pt x="0" y="554"/>
                    <a:pt x="0" y="554"/>
                    <a:pt x="0" y="554"/>
                  </a:cubicBezTo>
                  <a:lnTo>
                    <a:pt x="30" y="584"/>
                  </a:lnTo>
                  <a:cubicBezTo>
                    <a:pt x="88" y="554"/>
                    <a:pt x="88" y="554"/>
                    <a:pt x="88" y="525"/>
                  </a:cubicBezTo>
                  <a:cubicBezTo>
                    <a:pt x="88" y="496"/>
                    <a:pt x="88" y="408"/>
                    <a:pt x="117" y="379"/>
                  </a:cubicBezTo>
                  <a:cubicBezTo>
                    <a:pt x="146" y="321"/>
                    <a:pt x="175" y="263"/>
                    <a:pt x="234" y="234"/>
                  </a:cubicBezTo>
                  <a:cubicBezTo>
                    <a:pt x="263" y="175"/>
                    <a:pt x="321" y="146"/>
                    <a:pt x="380" y="117"/>
                  </a:cubicBezTo>
                  <a:cubicBezTo>
                    <a:pt x="409" y="117"/>
                    <a:pt x="437" y="87"/>
                    <a:pt x="467" y="87"/>
                  </a:cubicBezTo>
                  <a:cubicBezTo>
                    <a:pt x="467" y="87"/>
                    <a:pt x="525" y="87"/>
                    <a:pt x="554" y="87"/>
                  </a:cubicBezTo>
                  <a:cubicBezTo>
                    <a:pt x="583" y="87"/>
                    <a:pt x="583" y="87"/>
                    <a:pt x="583" y="87"/>
                  </a:cubicBezTo>
                  <a:cubicBezTo>
                    <a:pt x="613" y="87"/>
                    <a:pt x="613" y="58"/>
                    <a:pt x="613" y="29"/>
                  </a:cubicBezTo>
                  <a:cubicBezTo>
                    <a:pt x="613" y="29"/>
                    <a:pt x="583" y="0"/>
                    <a:pt x="554" y="0"/>
                  </a:cubicBezTo>
                  <a:cubicBezTo>
                    <a:pt x="525" y="29"/>
                    <a:pt x="467" y="29"/>
                    <a:pt x="437" y="29"/>
                  </a:cubicBezTo>
                  <a:cubicBezTo>
                    <a:pt x="409" y="29"/>
                    <a:pt x="380" y="58"/>
                    <a:pt x="321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4248150" y="6886575"/>
              <a:ext cx="104775" cy="273050"/>
            </a:xfrm>
            <a:custGeom>
              <a:rect b="b" l="l" r="r" t="t"/>
              <a:pathLst>
                <a:path extrusionOk="0" h="759" w="293">
                  <a:moveTo>
                    <a:pt x="175" y="292"/>
                  </a:moveTo>
                  <a:lnTo>
                    <a:pt x="175" y="292"/>
                  </a:lnTo>
                  <a:cubicBezTo>
                    <a:pt x="204" y="379"/>
                    <a:pt x="233" y="408"/>
                    <a:pt x="233" y="496"/>
                  </a:cubicBezTo>
                  <a:cubicBezTo>
                    <a:pt x="233" y="525"/>
                    <a:pt x="233" y="555"/>
                    <a:pt x="233" y="584"/>
                  </a:cubicBezTo>
                  <a:cubicBezTo>
                    <a:pt x="233" y="613"/>
                    <a:pt x="204" y="642"/>
                    <a:pt x="175" y="672"/>
                  </a:cubicBezTo>
                  <a:cubicBezTo>
                    <a:pt x="175" y="672"/>
                    <a:pt x="175" y="672"/>
                    <a:pt x="175" y="700"/>
                  </a:cubicBezTo>
                  <a:cubicBezTo>
                    <a:pt x="175" y="700"/>
                    <a:pt x="175" y="758"/>
                    <a:pt x="233" y="758"/>
                  </a:cubicBezTo>
                  <a:cubicBezTo>
                    <a:pt x="233" y="758"/>
                    <a:pt x="292" y="729"/>
                    <a:pt x="292" y="700"/>
                  </a:cubicBezTo>
                  <a:cubicBezTo>
                    <a:pt x="292" y="672"/>
                    <a:pt x="292" y="613"/>
                    <a:pt x="292" y="584"/>
                  </a:cubicBezTo>
                  <a:cubicBezTo>
                    <a:pt x="292" y="555"/>
                    <a:pt x="292" y="525"/>
                    <a:pt x="292" y="467"/>
                  </a:cubicBezTo>
                  <a:cubicBezTo>
                    <a:pt x="292" y="408"/>
                    <a:pt x="292" y="350"/>
                    <a:pt x="233" y="292"/>
                  </a:cubicBezTo>
                  <a:cubicBezTo>
                    <a:pt x="233" y="23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4"/>
                    <a:pt x="175" y="29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4248150" y="6005513"/>
              <a:ext cx="200025" cy="104775"/>
            </a:xfrm>
            <a:custGeom>
              <a:rect b="b" l="l" r="r" t="t"/>
              <a:pathLst>
                <a:path extrusionOk="0" h="292" w="555">
                  <a:moveTo>
                    <a:pt x="175" y="174"/>
                  </a:moveTo>
                  <a:lnTo>
                    <a:pt x="175" y="174"/>
                  </a:lnTo>
                  <a:cubicBezTo>
                    <a:pt x="204" y="116"/>
                    <a:pt x="262" y="116"/>
                    <a:pt x="321" y="87"/>
                  </a:cubicBezTo>
                  <a:cubicBezTo>
                    <a:pt x="350" y="87"/>
                    <a:pt x="379" y="87"/>
                    <a:pt x="409" y="87"/>
                  </a:cubicBezTo>
                  <a:cubicBezTo>
                    <a:pt x="438" y="87"/>
                    <a:pt x="467" y="87"/>
                    <a:pt x="495" y="87"/>
                  </a:cubicBezTo>
                  <a:lnTo>
                    <a:pt x="525" y="116"/>
                  </a:lnTo>
                  <a:cubicBezTo>
                    <a:pt x="554" y="116"/>
                    <a:pt x="554" y="87"/>
                    <a:pt x="554" y="57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57"/>
                    <a:pt x="175" y="87"/>
                    <a:pt x="117" y="116"/>
                  </a:cubicBezTo>
                  <a:cubicBezTo>
                    <a:pt x="88" y="145"/>
                    <a:pt x="58" y="174"/>
                    <a:pt x="0" y="204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4"/>
                    <a:pt x="175" y="17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4279900" y="5732463"/>
              <a:ext cx="284163" cy="127000"/>
            </a:xfrm>
            <a:custGeom>
              <a:rect b="b" l="l" r="r" t="t"/>
              <a:pathLst>
                <a:path extrusionOk="0" h="351" w="788">
                  <a:moveTo>
                    <a:pt x="174" y="263"/>
                  </a:moveTo>
                  <a:lnTo>
                    <a:pt x="174" y="263"/>
                  </a:lnTo>
                  <a:cubicBezTo>
                    <a:pt x="145" y="263"/>
                    <a:pt x="116" y="233"/>
                    <a:pt x="87" y="204"/>
                  </a:cubicBezTo>
                  <a:lnTo>
                    <a:pt x="87" y="204"/>
                  </a:lnTo>
                  <a:cubicBezTo>
                    <a:pt x="58" y="175"/>
                    <a:pt x="29" y="204"/>
                    <a:pt x="0" y="233"/>
                  </a:cubicBezTo>
                  <a:cubicBezTo>
                    <a:pt x="0" y="263"/>
                    <a:pt x="29" y="292"/>
                    <a:pt x="58" y="292"/>
                  </a:cubicBezTo>
                  <a:lnTo>
                    <a:pt x="58" y="292"/>
                  </a:lnTo>
                  <a:cubicBezTo>
                    <a:pt x="87" y="292"/>
                    <a:pt x="145" y="321"/>
                    <a:pt x="145" y="321"/>
                  </a:cubicBezTo>
                  <a:cubicBezTo>
                    <a:pt x="174" y="321"/>
                    <a:pt x="233" y="350"/>
                    <a:pt x="262" y="350"/>
                  </a:cubicBezTo>
                  <a:cubicBezTo>
                    <a:pt x="321" y="350"/>
                    <a:pt x="407" y="321"/>
                    <a:pt x="466" y="292"/>
                  </a:cubicBezTo>
                  <a:cubicBezTo>
                    <a:pt x="524" y="292"/>
                    <a:pt x="583" y="263"/>
                    <a:pt x="641" y="204"/>
                  </a:cubicBezTo>
                  <a:cubicBezTo>
                    <a:pt x="699" y="175"/>
                    <a:pt x="728" y="116"/>
                    <a:pt x="787" y="59"/>
                  </a:cubicBezTo>
                  <a:lnTo>
                    <a:pt x="787" y="59"/>
                  </a:lnTo>
                  <a:lnTo>
                    <a:pt x="787" y="0"/>
                  </a:lnTo>
                  <a:cubicBezTo>
                    <a:pt x="728" y="0"/>
                    <a:pt x="728" y="0"/>
                    <a:pt x="728" y="29"/>
                  </a:cubicBezTo>
                  <a:cubicBezTo>
                    <a:pt x="699" y="88"/>
                    <a:pt x="641" y="145"/>
                    <a:pt x="612" y="175"/>
                  </a:cubicBezTo>
                  <a:cubicBezTo>
                    <a:pt x="553" y="204"/>
                    <a:pt x="495" y="233"/>
                    <a:pt x="437" y="263"/>
                  </a:cubicBezTo>
                  <a:cubicBezTo>
                    <a:pt x="379" y="263"/>
                    <a:pt x="321" y="263"/>
                    <a:pt x="262" y="263"/>
                  </a:cubicBezTo>
                  <a:cubicBezTo>
                    <a:pt x="233" y="263"/>
                    <a:pt x="204" y="263"/>
                    <a:pt x="174" y="26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4248150" y="6697663"/>
              <a:ext cx="115888" cy="84137"/>
            </a:xfrm>
            <a:custGeom>
              <a:rect b="b" l="l" r="r" t="t"/>
              <a:pathLst>
                <a:path extrusionOk="0" h="234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5"/>
                  </a:cubicBezTo>
                  <a:cubicBezTo>
                    <a:pt x="233" y="175"/>
                    <a:pt x="233" y="204"/>
                    <a:pt x="262" y="204"/>
                  </a:cubicBezTo>
                  <a:cubicBezTo>
                    <a:pt x="292" y="233"/>
                    <a:pt x="321" y="204"/>
                    <a:pt x="321" y="175"/>
                  </a:cubicBezTo>
                  <a:cubicBezTo>
                    <a:pt x="321" y="147"/>
                    <a:pt x="321" y="117"/>
                    <a:pt x="292" y="117"/>
                  </a:cubicBezTo>
                  <a:cubicBezTo>
                    <a:pt x="262" y="88"/>
                    <a:pt x="233" y="59"/>
                    <a:pt x="175" y="59"/>
                  </a:cubicBezTo>
                  <a:cubicBezTo>
                    <a:pt x="146" y="29"/>
                    <a:pt x="146" y="29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88"/>
                    <a:pt x="58" y="88"/>
                    <a:pt x="88" y="88"/>
                  </a:cubicBezTo>
                  <a:cubicBezTo>
                    <a:pt x="117" y="88"/>
                    <a:pt x="146" y="117"/>
                    <a:pt x="175" y="1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4248150" y="7286625"/>
              <a:ext cx="220663" cy="53975"/>
            </a:xfrm>
            <a:custGeom>
              <a:rect b="b" l="l" r="r" t="t"/>
              <a:pathLst>
                <a:path extrusionOk="0" h="148" w="613">
                  <a:moveTo>
                    <a:pt x="583" y="59"/>
                  </a:moveTo>
                  <a:lnTo>
                    <a:pt x="583" y="59"/>
                  </a:lnTo>
                  <a:cubicBezTo>
                    <a:pt x="612" y="59"/>
                    <a:pt x="612" y="0"/>
                    <a:pt x="583" y="0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9"/>
                    <a:pt x="438" y="59"/>
                    <a:pt x="379" y="88"/>
                  </a:cubicBezTo>
                  <a:cubicBezTo>
                    <a:pt x="292" y="88"/>
                    <a:pt x="262" y="88"/>
                    <a:pt x="204" y="88"/>
                  </a:cubicBezTo>
                  <a:cubicBezTo>
                    <a:pt x="117" y="59"/>
                    <a:pt x="88" y="59"/>
                    <a:pt x="29" y="30"/>
                  </a:cubicBezTo>
                  <a:lnTo>
                    <a:pt x="0" y="30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58" y="117"/>
                    <a:pt x="117" y="117"/>
                    <a:pt x="175" y="117"/>
                  </a:cubicBezTo>
                  <a:cubicBezTo>
                    <a:pt x="262" y="147"/>
                    <a:pt x="321" y="147"/>
                    <a:pt x="379" y="117"/>
                  </a:cubicBezTo>
                  <a:cubicBezTo>
                    <a:pt x="438" y="117"/>
                    <a:pt x="525" y="88"/>
                    <a:pt x="583" y="5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4437063" y="649922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29" y="57"/>
                  </a:moveTo>
                  <a:lnTo>
                    <a:pt x="29" y="57"/>
                  </a:lnTo>
                  <a:cubicBezTo>
                    <a:pt x="87" y="86"/>
                    <a:pt x="146" y="116"/>
                    <a:pt x="204" y="145"/>
                  </a:cubicBezTo>
                  <a:cubicBezTo>
                    <a:pt x="262" y="203"/>
                    <a:pt x="291" y="233"/>
                    <a:pt x="320" y="291"/>
                  </a:cubicBezTo>
                  <a:cubicBezTo>
                    <a:pt x="350" y="320"/>
                    <a:pt x="350" y="407"/>
                    <a:pt x="379" y="466"/>
                  </a:cubicBezTo>
                  <a:cubicBezTo>
                    <a:pt x="408" y="495"/>
                    <a:pt x="408" y="495"/>
                    <a:pt x="408" y="553"/>
                  </a:cubicBezTo>
                  <a:cubicBezTo>
                    <a:pt x="408" y="582"/>
                    <a:pt x="408" y="582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2"/>
                    <a:pt x="467" y="582"/>
                    <a:pt x="467" y="55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9"/>
                    <a:pt x="408" y="320"/>
                    <a:pt x="350" y="262"/>
                  </a:cubicBezTo>
                  <a:cubicBezTo>
                    <a:pt x="320" y="203"/>
                    <a:pt x="291" y="145"/>
                    <a:pt x="234" y="116"/>
                  </a:cubicBezTo>
                  <a:cubicBezTo>
                    <a:pt x="175" y="57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7"/>
                    <a:pt x="0" y="57"/>
                    <a:pt x="29" y="5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530725" y="5910263"/>
              <a:ext cx="127000" cy="29368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58"/>
                    <a:pt x="0" y="758"/>
                    <a:pt x="29" y="787"/>
                  </a:cubicBezTo>
                  <a:cubicBezTo>
                    <a:pt x="58" y="817"/>
                    <a:pt x="88" y="817"/>
                    <a:pt x="117" y="787"/>
                  </a:cubicBezTo>
                  <a:cubicBezTo>
                    <a:pt x="117" y="758"/>
                    <a:pt x="146" y="758"/>
                    <a:pt x="175" y="700"/>
                  </a:cubicBezTo>
                  <a:cubicBezTo>
                    <a:pt x="205" y="700"/>
                    <a:pt x="234" y="670"/>
                    <a:pt x="263" y="613"/>
                  </a:cubicBezTo>
                  <a:cubicBezTo>
                    <a:pt x="292" y="554"/>
                    <a:pt x="321" y="525"/>
                    <a:pt x="321" y="437"/>
                  </a:cubicBezTo>
                  <a:cubicBezTo>
                    <a:pt x="350" y="379"/>
                    <a:pt x="350" y="292"/>
                    <a:pt x="350" y="234"/>
                  </a:cubicBezTo>
                  <a:cubicBezTo>
                    <a:pt x="350" y="175"/>
                    <a:pt x="321" y="117"/>
                    <a:pt x="321" y="29"/>
                  </a:cubicBezTo>
                  <a:cubicBezTo>
                    <a:pt x="292" y="29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7"/>
                    <a:pt x="292" y="175"/>
                    <a:pt x="292" y="263"/>
                  </a:cubicBezTo>
                  <a:cubicBezTo>
                    <a:pt x="321" y="292"/>
                    <a:pt x="292" y="379"/>
                    <a:pt x="263" y="437"/>
                  </a:cubicBezTo>
                  <a:cubicBezTo>
                    <a:pt x="263" y="467"/>
                    <a:pt x="234" y="554"/>
                    <a:pt x="205" y="584"/>
                  </a:cubicBezTo>
                  <a:cubicBezTo>
                    <a:pt x="175" y="613"/>
                    <a:pt x="146" y="642"/>
                    <a:pt x="146" y="670"/>
                  </a:cubicBezTo>
                  <a:cubicBezTo>
                    <a:pt x="117" y="700"/>
                    <a:pt x="88" y="700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4468813" y="5334000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0" y="88"/>
                    <a:pt x="29" y="88"/>
                  </a:cubicBezTo>
                  <a:cubicBezTo>
                    <a:pt x="88" y="88"/>
                    <a:pt x="147" y="146"/>
                    <a:pt x="204" y="175"/>
                  </a:cubicBezTo>
                  <a:cubicBezTo>
                    <a:pt x="233" y="204"/>
                    <a:pt x="292" y="262"/>
                    <a:pt x="292" y="321"/>
                  </a:cubicBezTo>
                  <a:cubicBezTo>
                    <a:pt x="350" y="350"/>
                    <a:pt x="350" y="408"/>
                    <a:pt x="380" y="467"/>
                  </a:cubicBezTo>
                  <a:cubicBezTo>
                    <a:pt x="380" y="496"/>
                    <a:pt x="380" y="525"/>
                    <a:pt x="380" y="554"/>
                  </a:cubicBezTo>
                  <a:cubicBezTo>
                    <a:pt x="380" y="583"/>
                    <a:pt x="380" y="612"/>
                    <a:pt x="380" y="641"/>
                  </a:cubicBezTo>
                  <a:cubicBezTo>
                    <a:pt x="350" y="641"/>
                    <a:pt x="350" y="641"/>
                    <a:pt x="350" y="671"/>
                  </a:cubicBezTo>
                  <a:cubicBezTo>
                    <a:pt x="350" y="700"/>
                    <a:pt x="380" y="700"/>
                    <a:pt x="409" y="700"/>
                  </a:cubicBezTo>
                  <a:cubicBezTo>
                    <a:pt x="438" y="700"/>
                    <a:pt x="467" y="700"/>
                    <a:pt x="467" y="671"/>
                  </a:cubicBezTo>
                  <a:cubicBezTo>
                    <a:pt x="467" y="641"/>
                    <a:pt x="467" y="641"/>
                    <a:pt x="467" y="641"/>
                  </a:cubicBezTo>
                  <a:cubicBezTo>
                    <a:pt x="467" y="612"/>
                    <a:pt x="467" y="583"/>
                    <a:pt x="467" y="554"/>
                  </a:cubicBezTo>
                  <a:cubicBezTo>
                    <a:pt x="467" y="525"/>
                    <a:pt x="438" y="496"/>
                    <a:pt x="438" y="438"/>
                  </a:cubicBezTo>
                  <a:cubicBezTo>
                    <a:pt x="438" y="408"/>
                    <a:pt x="380" y="321"/>
                    <a:pt x="350" y="262"/>
                  </a:cubicBezTo>
                  <a:cubicBezTo>
                    <a:pt x="321" y="233"/>
                    <a:pt x="292" y="175"/>
                    <a:pt x="233" y="117"/>
                  </a:cubicBezTo>
                  <a:cubicBezTo>
                    <a:pt x="175" y="88"/>
                    <a:pt x="117" y="58"/>
                    <a:pt x="59" y="29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9" y="0"/>
                    <a:pt x="0" y="29"/>
                    <a:pt x="0" y="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4521200" y="5154613"/>
              <a:ext cx="293688" cy="115887"/>
            </a:xfrm>
            <a:custGeom>
              <a:rect b="b" l="l" r="r" t="t"/>
              <a:pathLst>
                <a:path extrusionOk="0" h="322" w="816">
                  <a:moveTo>
                    <a:pt x="668" y="204"/>
                  </a:moveTo>
                  <a:lnTo>
                    <a:pt x="668" y="204"/>
                  </a:lnTo>
                  <a:cubicBezTo>
                    <a:pt x="698" y="175"/>
                    <a:pt x="756" y="117"/>
                    <a:pt x="785" y="58"/>
                  </a:cubicBezTo>
                  <a:cubicBezTo>
                    <a:pt x="815" y="29"/>
                    <a:pt x="785" y="29"/>
                    <a:pt x="785" y="29"/>
                  </a:cubicBezTo>
                  <a:cubicBezTo>
                    <a:pt x="756" y="0"/>
                    <a:pt x="756" y="29"/>
                    <a:pt x="727" y="29"/>
                  </a:cubicBezTo>
                  <a:cubicBezTo>
                    <a:pt x="698" y="87"/>
                    <a:pt x="668" y="117"/>
                    <a:pt x="611" y="146"/>
                  </a:cubicBezTo>
                  <a:cubicBezTo>
                    <a:pt x="582" y="204"/>
                    <a:pt x="523" y="204"/>
                    <a:pt x="436" y="234"/>
                  </a:cubicBezTo>
                  <a:cubicBezTo>
                    <a:pt x="407" y="234"/>
                    <a:pt x="320" y="234"/>
                    <a:pt x="262" y="234"/>
                  </a:cubicBezTo>
                  <a:cubicBezTo>
                    <a:pt x="233" y="234"/>
                    <a:pt x="203" y="234"/>
                    <a:pt x="174" y="234"/>
                  </a:cubicBezTo>
                  <a:cubicBezTo>
                    <a:pt x="145" y="234"/>
                    <a:pt x="116" y="204"/>
                    <a:pt x="116" y="204"/>
                  </a:cubicBezTo>
                  <a:cubicBezTo>
                    <a:pt x="86" y="175"/>
                    <a:pt x="86" y="175"/>
                    <a:pt x="86" y="175"/>
                  </a:cubicBezTo>
                  <a:cubicBezTo>
                    <a:pt x="57" y="146"/>
                    <a:pt x="28" y="175"/>
                    <a:pt x="28" y="204"/>
                  </a:cubicBezTo>
                  <a:cubicBezTo>
                    <a:pt x="0" y="234"/>
                    <a:pt x="28" y="263"/>
                    <a:pt x="57" y="263"/>
                  </a:cubicBezTo>
                  <a:cubicBezTo>
                    <a:pt x="86" y="263"/>
                    <a:pt x="116" y="263"/>
                    <a:pt x="174" y="292"/>
                  </a:cubicBezTo>
                  <a:cubicBezTo>
                    <a:pt x="203" y="292"/>
                    <a:pt x="233" y="321"/>
                    <a:pt x="262" y="321"/>
                  </a:cubicBezTo>
                  <a:cubicBezTo>
                    <a:pt x="320" y="321"/>
                    <a:pt x="407" y="292"/>
                    <a:pt x="466" y="292"/>
                  </a:cubicBezTo>
                  <a:cubicBezTo>
                    <a:pt x="523" y="263"/>
                    <a:pt x="582" y="234"/>
                    <a:pt x="668" y="20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4741863" y="5395913"/>
              <a:ext cx="284162" cy="136525"/>
            </a:xfrm>
            <a:custGeom>
              <a:rect b="b" l="l" r="r" t="t"/>
              <a:pathLst>
                <a:path extrusionOk="0" h="380" w="788">
                  <a:moveTo>
                    <a:pt x="757" y="350"/>
                  </a:moveTo>
                  <a:lnTo>
                    <a:pt x="757" y="350"/>
                  </a:lnTo>
                  <a:cubicBezTo>
                    <a:pt x="787" y="321"/>
                    <a:pt x="787" y="321"/>
                    <a:pt x="787" y="292"/>
                  </a:cubicBezTo>
                  <a:cubicBezTo>
                    <a:pt x="757" y="263"/>
                    <a:pt x="757" y="263"/>
                    <a:pt x="728" y="263"/>
                  </a:cubicBezTo>
                  <a:cubicBezTo>
                    <a:pt x="670" y="321"/>
                    <a:pt x="612" y="321"/>
                    <a:pt x="553" y="321"/>
                  </a:cubicBezTo>
                  <a:cubicBezTo>
                    <a:pt x="495" y="321"/>
                    <a:pt x="437" y="292"/>
                    <a:pt x="378" y="263"/>
                  </a:cubicBezTo>
                  <a:cubicBezTo>
                    <a:pt x="321" y="233"/>
                    <a:pt x="262" y="204"/>
                    <a:pt x="204" y="175"/>
                  </a:cubicBezTo>
                  <a:cubicBezTo>
                    <a:pt x="204" y="146"/>
                    <a:pt x="174" y="146"/>
                    <a:pt x="145" y="116"/>
                  </a:cubicBezTo>
                  <a:cubicBezTo>
                    <a:pt x="145" y="87"/>
                    <a:pt x="116" y="58"/>
                    <a:pt x="116" y="29"/>
                  </a:cubicBezTo>
                  <a:cubicBezTo>
                    <a:pt x="116" y="29"/>
                    <a:pt x="116" y="29"/>
                    <a:pt x="116" y="0"/>
                  </a:cubicBezTo>
                  <a:lnTo>
                    <a:pt x="57" y="0"/>
                  </a:lnTo>
                  <a:cubicBezTo>
                    <a:pt x="0" y="0"/>
                    <a:pt x="0" y="29"/>
                    <a:pt x="29" y="58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57" y="87"/>
                    <a:pt x="57" y="116"/>
                    <a:pt x="116" y="146"/>
                  </a:cubicBezTo>
                  <a:cubicBezTo>
                    <a:pt x="116" y="175"/>
                    <a:pt x="145" y="204"/>
                    <a:pt x="174" y="233"/>
                  </a:cubicBezTo>
                  <a:cubicBezTo>
                    <a:pt x="233" y="263"/>
                    <a:pt x="291" y="292"/>
                    <a:pt x="349" y="321"/>
                  </a:cubicBezTo>
                  <a:cubicBezTo>
                    <a:pt x="407" y="350"/>
                    <a:pt x="495" y="350"/>
                    <a:pt x="553" y="350"/>
                  </a:cubicBezTo>
                  <a:cubicBezTo>
                    <a:pt x="641" y="379"/>
                    <a:pt x="699" y="350"/>
                    <a:pt x="757" y="35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4908550" y="5081588"/>
              <a:ext cx="127000" cy="284162"/>
            </a:xfrm>
            <a:custGeom>
              <a:rect b="b" l="l" r="r" t="t"/>
              <a:pathLst>
                <a:path extrusionOk="0" h="789" w="351">
                  <a:moveTo>
                    <a:pt x="350" y="553"/>
                  </a:moveTo>
                  <a:lnTo>
                    <a:pt x="350" y="553"/>
                  </a:lnTo>
                  <a:cubicBezTo>
                    <a:pt x="350" y="467"/>
                    <a:pt x="350" y="408"/>
                    <a:pt x="321" y="350"/>
                  </a:cubicBezTo>
                  <a:cubicBezTo>
                    <a:pt x="321" y="291"/>
                    <a:pt x="262" y="204"/>
                    <a:pt x="233" y="175"/>
                  </a:cubicBezTo>
                  <a:cubicBezTo>
                    <a:pt x="204" y="117"/>
                    <a:pt x="146" y="58"/>
                    <a:pt x="87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0"/>
                    <a:pt x="29" y="29"/>
                    <a:pt x="0" y="58"/>
                  </a:cubicBezTo>
                  <a:cubicBezTo>
                    <a:pt x="0" y="58"/>
                    <a:pt x="0" y="88"/>
                    <a:pt x="29" y="88"/>
                  </a:cubicBezTo>
                  <a:cubicBezTo>
                    <a:pt x="87" y="117"/>
                    <a:pt x="146" y="146"/>
                    <a:pt x="175" y="204"/>
                  </a:cubicBezTo>
                  <a:cubicBezTo>
                    <a:pt x="204" y="262"/>
                    <a:pt x="262" y="291"/>
                    <a:pt x="262" y="379"/>
                  </a:cubicBezTo>
                  <a:cubicBezTo>
                    <a:pt x="262" y="438"/>
                    <a:pt x="262" y="496"/>
                    <a:pt x="262" y="553"/>
                  </a:cubicBezTo>
                  <a:cubicBezTo>
                    <a:pt x="262" y="583"/>
                    <a:pt x="262" y="583"/>
                    <a:pt x="262" y="641"/>
                  </a:cubicBezTo>
                  <a:cubicBezTo>
                    <a:pt x="262" y="670"/>
                    <a:pt x="262" y="670"/>
                    <a:pt x="204" y="700"/>
                  </a:cubicBezTo>
                  <a:cubicBezTo>
                    <a:pt x="204" y="729"/>
                    <a:pt x="204" y="729"/>
                    <a:pt x="204" y="729"/>
                  </a:cubicBezTo>
                  <a:cubicBezTo>
                    <a:pt x="204" y="758"/>
                    <a:pt x="204" y="788"/>
                    <a:pt x="233" y="788"/>
                  </a:cubicBezTo>
                  <a:cubicBezTo>
                    <a:pt x="262" y="788"/>
                    <a:pt x="291" y="788"/>
                    <a:pt x="321" y="758"/>
                  </a:cubicBezTo>
                  <a:cubicBezTo>
                    <a:pt x="321" y="729"/>
                    <a:pt x="321" y="670"/>
                    <a:pt x="321" y="641"/>
                  </a:cubicBezTo>
                  <a:cubicBezTo>
                    <a:pt x="350" y="612"/>
                    <a:pt x="350" y="583"/>
                    <a:pt x="350" y="55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4478338" y="7013575"/>
              <a:ext cx="200025" cy="242888"/>
            </a:xfrm>
            <a:custGeom>
              <a:rect b="b" l="l" r="r" t="t"/>
              <a:pathLst>
                <a:path extrusionOk="0" h="673" w="555">
                  <a:moveTo>
                    <a:pt x="467" y="496"/>
                  </a:moveTo>
                  <a:lnTo>
                    <a:pt x="467" y="496"/>
                  </a:lnTo>
                  <a:cubicBezTo>
                    <a:pt x="467" y="554"/>
                    <a:pt x="467" y="554"/>
                    <a:pt x="438" y="613"/>
                  </a:cubicBezTo>
                  <a:cubicBezTo>
                    <a:pt x="438" y="613"/>
                    <a:pt x="438" y="613"/>
                    <a:pt x="438" y="642"/>
                  </a:cubicBezTo>
                  <a:cubicBezTo>
                    <a:pt x="438" y="642"/>
                    <a:pt x="467" y="672"/>
                    <a:pt x="496" y="672"/>
                  </a:cubicBezTo>
                  <a:cubicBezTo>
                    <a:pt x="525" y="672"/>
                    <a:pt x="554" y="642"/>
                    <a:pt x="525" y="613"/>
                  </a:cubicBezTo>
                  <a:lnTo>
                    <a:pt x="525" y="613"/>
                  </a:lnTo>
                  <a:cubicBezTo>
                    <a:pt x="525" y="554"/>
                    <a:pt x="525" y="525"/>
                    <a:pt x="525" y="496"/>
                  </a:cubicBezTo>
                  <a:cubicBezTo>
                    <a:pt x="525" y="467"/>
                    <a:pt x="525" y="437"/>
                    <a:pt x="496" y="408"/>
                  </a:cubicBezTo>
                  <a:cubicBezTo>
                    <a:pt x="467" y="322"/>
                    <a:pt x="438" y="292"/>
                    <a:pt x="409" y="234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3"/>
                  </a:cubicBezTo>
                  <a:cubicBezTo>
                    <a:pt x="380" y="322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4530725" y="6781800"/>
              <a:ext cx="273050" cy="168275"/>
            </a:xfrm>
            <a:custGeom>
              <a:rect b="b" l="l" r="r" t="t"/>
              <a:pathLst>
                <a:path extrusionOk="0" h="468" w="758">
                  <a:moveTo>
                    <a:pt x="58" y="467"/>
                  </a:moveTo>
                  <a:lnTo>
                    <a:pt x="58" y="467"/>
                  </a:lnTo>
                  <a:cubicBezTo>
                    <a:pt x="88" y="467"/>
                    <a:pt x="146" y="467"/>
                    <a:pt x="175" y="467"/>
                  </a:cubicBezTo>
                  <a:cubicBezTo>
                    <a:pt x="205" y="467"/>
                    <a:pt x="234" y="467"/>
                    <a:pt x="292" y="467"/>
                  </a:cubicBezTo>
                  <a:cubicBezTo>
                    <a:pt x="350" y="438"/>
                    <a:pt x="408" y="409"/>
                    <a:pt x="466" y="380"/>
                  </a:cubicBezTo>
                  <a:cubicBezTo>
                    <a:pt x="524" y="350"/>
                    <a:pt x="583" y="292"/>
                    <a:pt x="640" y="234"/>
                  </a:cubicBezTo>
                  <a:cubicBezTo>
                    <a:pt x="670" y="205"/>
                    <a:pt x="728" y="117"/>
                    <a:pt x="728" y="59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117"/>
                    <a:pt x="640" y="147"/>
                    <a:pt x="583" y="205"/>
                  </a:cubicBezTo>
                  <a:cubicBezTo>
                    <a:pt x="554" y="264"/>
                    <a:pt x="495" y="292"/>
                    <a:pt x="438" y="321"/>
                  </a:cubicBezTo>
                  <a:cubicBezTo>
                    <a:pt x="379" y="350"/>
                    <a:pt x="321" y="350"/>
                    <a:pt x="263" y="380"/>
                  </a:cubicBezTo>
                  <a:cubicBezTo>
                    <a:pt x="234" y="380"/>
                    <a:pt x="205" y="409"/>
                    <a:pt x="175" y="380"/>
                  </a:cubicBezTo>
                  <a:cubicBezTo>
                    <a:pt x="146" y="380"/>
                    <a:pt x="117" y="380"/>
                    <a:pt x="88" y="350"/>
                  </a:cubicBez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80"/>
                    <a:pt x="0" y="409"/>
                  </a:cubicBezTo>
                  <a:cubicBezTo>
                    <a:pt x="0" y="438"/>
                    <a:pt x="29" y="467"/>
                    <a:pt x="58" y="46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4248150" y="7475538"/>
              <a:ext cx="104775" cy="42862"/>
            </a:xfrm>
            <a:custGeom>
              <a:rect b="b" l="l" r="r" t="t"/>
              <a:pathLst>
                <a:path extrusionOk="0" h="117" w="293">
                  <a:moveTo>
                    <a:pt x="233" y="0"/>
                  </a:moveTo>
                  <a:lnTo>
                    <a:pt x="233" y="0"/>
                  </a:ln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29" y="87"/>
                    <a:pt x="58" y="87"/>
                  </a:cubicBezTo>
                  <a:cubicBezTo>
                    <a:pt x="88" y="87"/>
                    <a:pt x="117" y="87"/>
                    <a:pt x="146" y="87"/>
                  </a:cubicBezTo>
                  <a:cubicBezTo>
                    <a:pt x="175" y="87"/>
                    <a:pt x="204" y="87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437063" y="7527925"/>
              <a:ext cx="63500" cy="31750"/>
            </a:xfrm>
            <a:custGeom>
              <a:rect b="b" l="l" r="r" t="t"/>
              <a:pathLst>
                <a:path extrusionOk="0" h="89" w="176">
                  <a:moveTo>
                    <a:pt x="116" y="29"/>
                  </a:moveTo>
                  <a:lnTo>
                    <a:pt x="116" y="29"/>
                  </a:lnTo>
                  <a:cubicBezTo>
                    <a:pt x="87" y="0"/>
                    <a:pt x="87" y="0"/>
                    <a:pt x="58" y="0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9"/>
                    <a:pt x="29" y="59"/>
                    <a:pt x="29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5" y="88"/>
                    <a:pt x="175" y="88"/>
                    <a:pt x="175" y="59"/>
                  </a:cubicBezTo>
                  <a:cubicBezTo>
                    <a:pt x="146" y="59"/>
                    <a:pt x="116" y="29"/>
                    <a:pt x="116" y="2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4614863" y="7496175"/>
              <a:ext cx="104775" cy="63500"/>
            </a:xfrm>
            <a:custGeom>
              <a:rect b="b" l="l" r="r" t="t"/>
              <a:pathLst>
                <a:path extrusionOk="0" h="176" w="291">
                  <a:moveTo>
                    <a:pt x="261" y="0"/>
                  </a:moveTo>
                  <a:lnTo>
                    <a:pt x="261" y="0"/>
                  </a:lnTo>
                  <a:cubicBezTo>
                    <a:pt x="261" y="0"/>
                    <a:pt x="232" y="0"/>
                    <a:pt x="204" y="0"/>
                  </a:cubicBezTo>
                  <a:cubicBezTo>
                    <a:pt x="174" y="58"/>
                    <a:pt x="145" y="116"/>
                    <a:pt x="87" y="116"/>
                  </a:cubicBezTo>
                  <a:cubicBezTo>
                    <a:pt x="58" y="146"/>
                    <a:pt x="29" y="146"/>
                    <a:pt x="0" y="175"/>
                  </a:cubicBezTo>
                  <a:cubicBezTo>
                    <a:pt x="145" y="175"/>
                    <a:pt x="145" y="175"/>
                    <a:pt x="145" y="175"/>
                  </a:cubicBezTo>
                  <a:cubicBezTo>
                    <a:pt x="204" y="146"/>
                    <a:pt x="232" y="87"/>
                    <a:pt x="290" y="58"/>
                  </a:cubicBezTo>
                  <a:cubicBezTo>
                    <a:pt x="290" y="29"/>
                    <a:pt x="290" y="0"/>
                    <a:pt x="261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4605338" y="7327900"/>
              <a:ext cx="293687" cy="95250"/>
            </a:xfrm>
            <a:custGeom>
              <a:rect b="b" l="l" r="r" t="t"/>
              <a:pathLst>
                <a:path extrusionOk="0" h="264" w="816">
                  <a:moveTo>
                    <a:pt x="815" y="146"/>
                  </a:moveTo>
                  <a:lnTo>
                    <a:pt x="815" y="146"/>
                  </a:lnTo>
                  <a:cubicBezTo>
                    <a:pt x="815" y="117"/>
                    <a:pt x="815" y="117"/>
                    <a:pt x="815" y="88"/>
                  </a:cubicBezTo>
                  <a:cubicBezTo>
                    <a:pt x="785" y="59"/>
                    <a:pt x="756" y="59"/>
                    <a:pt x="756" y="88"/>
                  </a:cubicBezTo>
                  <a:cubicBezTo>
                    <a:pt x="699" y="117"/>
                    <a:pt x="669" y="175"/>
                    <a:pt x="611" y="175"/>
                  </a:cubicBezTo>
                  <a:cubicBezTo>
                    <a:pt x="523" y="204"/>
                    <a:pt x="494" y="204"/>
                    <a:pt x="407" y="204"/>
                  </a:cubicBezTo>
                  <a:cubicBezTo>
                    <a:pt x="349" y="175"/>
                    <a:pt x="290" y="175"/>
                    <a:pt x="233" y="146"/>
                  </a:cubicBezTo>
                  <a:cubicBezTo>
                    <a:pt x="203" y="117"/>
                    <a:pt x="174" y="117"/>
                    <a:pt x="174" y="117"/>
                  </a:cubicBezTo>
                  <a:cubicBezTo>
                    <a:pt x="145" y="88"/>
                    <a:pt x="116" y="59"/>
                    <a:pt x="116" y="30"/>
                  </a:cubicBezTo>
                  <a:cubicBezTo>
                    <a:pt x="116" y="0"/>
                    <a:pt x="87" y="0"/>
                    <a:pt x="87" y="0"/>
                  </a:cubicBezTo>
                  <a:cubicBezTo>
                    <a:pt x="58" y="0"/>
                    <a:pt x="29" y="0"/>
                    <a:pt x="29" y="0"/>
                  </a:cubicBezTo>
                  <a:cubicBezTo>
                    <a:pt x="0" y="59"/>
                    <a:pt x="0" y="59"/>
                    <a:pt x="29" y="88"/>
                  </a:cubicBezTo>
                  <a:cubicBezTo>
                    <a:pt x="58" y="117"/>
                    <a:pt x="87" y="146"/>
                    <a:pt x="116" y="175"/>
                  </a:cubicBezTo>
                  <a:cubicBezTo>
                    <a:pt x="145" y="175"/>
                    <a:pt x="174" y="204"/>
                    <a:pt x="203" y="233"/>
                  </a:cubicBezTo>
                  <a:cubicBezTo>
                    <a:pt x="261" y="233"/>
                    <a:pt x="349" y="263"/>
                    <a:pt x="407" y="263"/>
                  </a:cubicBezTo>
                  <a:cubicBezTo>
                    <a:pt x="494" y="263"/>
                    <a:pt x="552" y="263"/>
                    <a:pt x="611" y="233"/>
                  </a:cubicBezTo>
                  <a:cubicBezTo>
                    <a:pt x="669" y="233"/>
                    <a:pt x="756" y="175"/>
                    <a:pt x="785" y="146"/>
                  </a:cubicBezTo>
                  <a:cubicBezTo>
                    <a:pt x="785" y="146"/>
                    <a:pt x="785" y="146"/>
                    <a:pt x="815" y="14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4719638" y="5659438"/>
              <a:ext cx="252412" cy="168275"/>
            </a:xfrm>
            <a:custGeom>
              <a:rect b="b" l="l" r="r" t="t"/>
              <a:pathLst>
                <a:path extrusionOk="0" h="468" w="701">
                  <a:moveTo>
                    <a:pt x="671" y="87"/>
                  </a:moveTo>
                  <a:lnTo>
                    <a:pt x="671" y="87"/>
                  </a:lnTo>
                  <a:cubicBezTo>
                    <a:pt x="671" y="87"/>
                    <a:pt x="700" y="58"/>
                    <a:pt x="700" y="29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29"/>
                  </a:cubicBezTo>
                  <a:cubicBezTo>
                    <a:pt x="350" y="29"/>
                    <a:pt x="321" y="58"/>
                    <a:pt x="263" y="117"/>
                  </a:cubicBezTo>
                  <a:cubicBezTo>
                    <a:pt x="204" y="146"/>
                    <a:pt x="146" y="175"/>
                    <a:pt x="88" y="233"/>
                  </a:cubicBezTo>
                  <a:cubicBezTo>
                    <a:pt x="59" y="263"/>
                    <a:pt x="30" y="349"/>
                    <a:pt x="0" y="408"/>
                  </a:cubicBezTo>
                  <a:lnTo>
                    <a:pt x="0" y="408"/>
                  </a:lnTo>
                  <a:cubicBezTo>
                    <a:pt x="0" y="437"/>
                    <a:pt x="0" y="437"/>
                    <a:pt x="30" y="437"/>
                  </a:cubicBezTo>
                  <a:cubicBezTo>
                    <a:pt x="59" y="467"/>
                    <a:pt x="88" y="437"/>
                    <a:pt x="88" y="437"/>
                  </a:cubicBezTo>
                  <a:cubicBezTo>
                    <a:pt x="88" y="349"/>
                    <a:pt x="116" y="320"/>
                    <a:pt x="146" y="263"/>
                  </a:cubicBezTo>
                  <a:cubicBezTo>
                    <a:pt x="175" y="233"/>
                    <a:pt x="233" y="175"/>
                    <a:pt x="292" y="146"/>
                  </a:cubicBezTo>
                  <a:cubicBezTo>
                    <a:pt x="350" y="117"/>
                    <a:pt x="408" y="87"/>
                    <a:pt x="437" y="58"/>
                  </a:cubicBezTo>
                  <a:cubicBezTo>
                    <a:pt x="496" y="58"/>
                    <a:pt x="496" y="58"/>
                    <a:pt x="525" y="58"/>
                  </a:cubicBezTo>
                  <a:cubicBezTo>
                    <a:pt x="583" y="58"/>
                    <a:pt x="583" y="58"/>
                    <a:pt x="612" y="87"/>
                  </a:cubicBezTo>
                  <a:cubicBezTo>
                    <a:pt x="612" y="87"/>
                    <a:pt x="642" y="87"/>
                    <a:pt x="671" y="8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4929188" y="5795963"/>
              <a:ext cx="209550" cy="127000"/>
            </a:xfrm>
            <a:custGeom>
              <a:rect b="b" l="l" r="r" t="t"/>
              <a:pathLst>
                <a:path extrusionOk="0" h="351" w="584">
                  <a:moveTo>
                    <a:pt x="233" y="29"/>
                  </a:moveTo>
                  <a:lnTo>
                    <a:pt x="233" y="29"/>
                  </a:ln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88"/>
                  </a:cubicBezTo>
                  <a:cubicBezTo>
                    <a:pt x="0" y="88"/>
                    <a:pt x="29" y="88"/>
                    <a:pt x="59" y="88"/>
                  </a:cubicBezTo>
                  <a:cubicBezTo>
                    <a:pt x="117" y="88"/>
                    <a:pt x="175" y="88"/>
                    <a:pt x="233" y="88"/>
                  </a:cubicBezTo>
                  <a:cubicBezTo>
                    <a:pt x="292" y="88"/>
                    <a:pt x="350" y="117"/>
                    <a:pt x="380" y="146"/>
                  </a:cubicBezTo>
                  <a:cubicBezTo>
                    <a:pt x="438" y="205"/>
                    <a:pt x="496" y="234"/>
                    <a:pt x="525" y="291"/>
                  </a:cubicBezTo>
                  <a:cubicBezTo>
                    <a:pt x="554" y="291"/>
                    <a:pt x="554" y="321"/>
                    <a:pt x="583" y="350"/>
                  </a:cubicBezTo>
                  <a:cubicBezTo>
                    <a:pt x="583" y="234"/>
                    <a:pt x="583" y="234"/>
                    <a:pt x="583" y="234"/>
                  </a:cubicBezTo>
                  <a:cubicBezTo>
                    <a:pt x="525" y="175"/>
                    <a:pt x="466" y="146"/>
                    <a:pt x="438" y="88"/>
                  </a:cubicBezTo>
                  <a:cubicBezTo>
                    <a:pt x="380" y="58"/>
                    <a:pt x="292" y="58"/>
                    <a:pt x="233" y="2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4803775" y="5921375"/>
              <a:ext cx="95250" cy="293688"/>
            </a:xfrm>
            <a:custGeom>
              <a:rect b="b" l="l" r="r" t="t"/>
              <a:pathLst>
                <a:path extrusionOk="0" h="818" w="264">
                  <a:moveTo>
                    <a:pt x="175" y="175"/>
                  </a:moveTo>
                  <a:lnTo>
                    <a:pt x="175" y="175"/>
                  </a:lnTo>
                  <a:cubicBezTo>
                    <a:pt x="175" y="146"/>
                    <a:pt x="204" y="146"/>
                    <a:pt x="233" y="117"/>
                  </a:cubicBezTo>
                  <a:cubicBezTo>
                    <a:pt x="233" y="117"/>
                    <a:pt x="233" y="117"/>
                    <a:pt x="263" y="88"/>
                  </a:cubicBezTo>
                  <a:cubicBezTo>
                    <a:pt x="263" y="88"/>
                    <a:pt x="263" y="58"/>
                    <a:pt x="233" y="29"/>
                  </a:cubicBezTo>
                  <a:cubicBezTo>
                    <a:pt x="233" y="0"/>
                    <a:pt x="175" y="29"/>
                    <a:pt x="175" y="58"/>
                  </a:cubicBezTo>
                  <a:cubicBezTo>
                    <a:pt x="147" y="88"/>
                    <a:pt x="117" y="117"/>
                    <a:pt x="88" y="146"/>
                  </a:cubicBezTo>
                  <a:cubicBezTo>
                    <a:pt x="59" y="175"/>
                    <a:pt x="59" y="205"/>
                    <a:pt x="59" y="234"/>
                  </a:cubicBezTo>
                  <a:cubicBezTo>
                    <a:pt x="0" y="291"/>
                    <a:pt x="0" y="350"/>
                    <a:pt x="0" y="438"/>
                  </a:cubicBezTo>
                  <a:cubicBezTo>
                    <a:pt x="0" y="496"/>
                    <a:pt x="0" y="555"/>
                    <a:pt x="30" y="613"/>
                  </a:cubicBezTo>
                  <a:cubicBezTo>
                    <a:pt x="59" y="700"/>
                    <a:pt x="88" y="758"/>
                    <a:pt x="117" y="817"/>
                  </a:cubicBezTo>
                  <a:cubicBezTo>
                    <a:pt x="147" y="817"/>
                    <a:pt x="175" y="817"/>
                    <a:pt x="204" y="817"/>
                  </a:cubicBezTo>
                  <a:cubicBezTo>
                    <a:pt x="204" y="788"/>
                    <a:pt x="204" y="788"/>
                    <a:pt x="175" y="758"/>
                  </a:cubicBezTo>
                  <a:cubicBezTo>
                    <a:pt x="147" y="729"/>
                    <a:pt x="117" y="671"/>
                    <a:pt x="88" y="613"/>
                  </a:cubicBezTo>
                  <a:cubicBezTo>
                    <a:pt x="59" y="555"/>
                    <a:pt x="59" y="496"/>
                    <a:pt x="59" y="438"/>
                  </a:cubicBezTo>
                  <a:cubicBezTo>
                    <a:pt x="59" y="379"/>
                    <a:pt x="88" y="291"/>
                    <a:pt x="117" y="263"/>
                  </a:cubicBezTo>
                  <a:cubicBezTo>
                    <a:pt x="117" y="205"/>
                    <a:pt x="147" y="205"/>
                    <a:pt x="175" y="17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4908550" y="6194425"/>
              <a:ext cx="188913" cy="252413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38"/>
                    <a:pt x="291" y="497"/>
                    <a:pt x="262" y="526"/>
                  </a:cubicBezTo>
                  <a:cubicBezTo>
                    <a:pt x="233" y="526"/>
                    <a:pt x="204" y="554"/>
                    <a:pt x="175" y="583"/>
                  </a:cubicBezTo>
                  <a:cubicBezTo>
                    <a:pt x="146" y="583"/>
                    <a:pt x="117" y="583"/>
                    <a:pt x="87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29" y="613"/>
                    <a:pt x="0" y="642"/>
                    <a:pt x="29" y="642"/>
                  </a:cubicBezTo>
                  <a:cubicBezTo>
                    <a:pt x="58" y="700"/>
                    <a:pt x="87" y="700"/>
                    <a:pt x="117" y="671"/>
                  </a:cubicBezTo>
                  <a:cubicBezTo>
                    <a:pt x="146" y="642"/>
                    <a:pt x="175" y="642"/>
                    <a:pt x="233" y="613"/>
                  </a:cubicBezTo>
                  <a:cubicBezTo>
                    <a:pt x="233" y="613"/>
                    <a:pt x="262" y="583"/>
                    <a:pt x="291" y="583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80"/>
                    <a:pt x="496" y="292"/>
                    <a:pt x="524" y="233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117"/>
                    <a:pt x="467" y="176"/>
                    <a:pt x="438" y="204"/>
                  </a:cubicBezTo>
                  <a:cubicBezTo>
                    <a:pt x="438" y="292"/>
                    <a:pt x="408" y="321"/>
                    <a:pt x="379" y="38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4699000" y="6342063"/>
              <a:ext cx="147638" cy="284162"/>
            </a:xfrm>
            <a:custGeom>
              <a:rect b="b" l="l" r="r" t="t"/>
              <a:pathLst>
                <a:path extrusionOk="0" h="789" w="409">
                  <a:moveTo>
                    <a:pt x="350" y="758"/>
                  </a:moveTo>
                  <a:lnTo>
                    <a:pt x="350" y="758"/>
                  </a:lnTo>
                  <a:cubicBezTo>
                    <a:pt x="379" y="788"/>
                    <a:pt x="379" y="758"/>
                    <a:pt x="408" y="758"/>
                  </a:cubicBezTo>
                  <a:cubicBezTo>
                    <a:pt x="408" y="729"/>
                    <a:pt x="408" y="729"/>
                    <a:pt x="379" y="700"/>
                  </a:cubicBezTo>
                  <a:cubicBezTo>
                    <a:pt x="321" y="671"/>
                    <a:pt x="262" y="641"/>
                    <a:pt x="204" y="583"/>
                  </a:cubicBezTo>
                  <a:cubicBezTo>
                    <a:pt x="174" y="554"/>
                    <a:pt x="146" y="495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3"/>
                    <a:pt x="88" y="204"/>
                    <a:pt x="117" y="174"/>
                  </a:cubicBezTo>
                  <a:cubicBezTo>
                    <a:pt x="117" y="145"/>
                    <a:pt x="117" y="117"/>
                    <a:pt x="146" y="88"/>
                  </a:cubicBezTo>
                  <a:cubicBezTo>
                    <a:pt x="146" y="88"/>
                    <a:pt x="174" y="88"/>
                    <a:pt x="174" y="58"/>
                  </a:cubicBezTo>
                  <a:cubicBezTo>
                    <a:pt x="174" y="58"/>
                    <a:pt x="146" y="0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17"/>
                    <a:pt x="29" y="145"/>
                  </a:cubicBezTo>
                  <a:cubicBezTo>
                    <a:pt x="29" y="174"/>
                    <a:pt x="0" y="233"/>
                    <a:pt x="29" y="262"/>
                  </a:cubicBezTo>
                  <a:cubicBezTo>
                    <a:pt x="29" y="321"/>
                    <a:pt x="58" y="408"/>
                    <a:pt x="58" y="438"/>
                  </a:cubicBezTo>
                  <a:cubicBezTo>
                    <a:pt x="88" y="524"/>
                    <a:pt x="117" y="583"/>
                    <a:pt x="174" y="641"/>
                  </a:cubicBezTo>
                  <a:cubicBezTo>
                    <a:pt x="204" y="700"/>
                    <a:pt x="262" y="729"/>
                    <a:pt x="321" y="758"/>
                  </a:cubicBezTo>
                  <a:cubicBezTo>
                    <a:pt x="350" y="758"/>
                    <a:pt x="350" y="758"/>
                    <a:pt x="350" y="75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4835525" y="7548563"/>
              <a:ext cx="84138" cy="11112"/>
            </a:xfrm>
            <a:custGeom>
              <a:rect b="b" l="l" r="r" t="t"/>
              <a:pathLst>
                <a:path extrusionOk="0" h="30" w="234">
                  <a:moveTo>
                    <a:pt x="29" y="0"/>
                  </a:moveTo>
                  <a:lnTo>
                    <a:pt x="29" y="0"/>
                  </a:lnTo>
                  <a:cubicBezTo>
                    <a:pt x="0" y="0"/>
                    <a:pt x="0" y="0"/>
                    <a:pt x="0" y="29"/>
                  </a:cubicBezTo>
                  <a:cubicBezTo>
                    <a:pt x="233" y="29"/>
                    <a:pt x="233" y="29"/>
                    <a:pt x="233" y="29"/>
                  </a:cubicBezTo>
                  <a:lnTo>
                    <a:pt x="233" y="29"/>
                  </a:lnTo>
                  <a:cubicBezTo>
                    <a:pt x="175" y="0"/>
                    <a:pt x="87" y="0"/>
                    <a:pt x="2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4510088" y="4892675"/>
              <a:ext cx="188912" cy="231775"/>
            </a:xfrm>
            <a:custGeom>
              <a:rect b="b" l="l" r="r" t="t"/>
              <a:pathLst>
                <a:path extrusionOk="0" h="643" w="525">
                  <a:moveTo>
                    <a:pt x="87" y="29"/>
                  </a:moveTo>
                  <a:lnTo>
                    <a:pt x="87" y="29"/>
                  </a:lnTo>
                  <a:cubicBezTo>
                    <a:pt x="87" y="0"/>
                    <a:pt x="58" y="0"/>
                    <a:pt x="58" y="0"/>
                  </a:cubicBezTo>
                  <a:cubicBezTo>
                    <a:pt x="0" y="0"/>
                    <a:pt x="0" y="29"/>
                    <a:pt x="0" y="58"/>
                  </a:cubicBezTo>
                  <a:lnTo>
                    <a:pt x="0" y="58"/>
                  </a:lnTo>
                  <a:cubicBezTo>
                    <a:pt x="0" y="87"/>
                    <a:pt x="0" y="146"/>
                    <a:pt x="30" y="175"/>
                  </a:cubicBezTo>
                  <a:cubicBezTo>
                    <a:pt x="30" y="204"/>
                    <a:pt x="30" y="233"/>
                    <a:pt x="58" y="263"/>
                  </a:cubicBezTo>
                  <a:cubicBezTo>
                    <a:pt x="58" y="292"/>
                    <a:pt x="87" y="321"/>
                    <a:pt x="87" y="350"/>
                  </a:cubicBezTo>
                  <a:cubicBezTo>
                    <a:pt x="116" y="350"/>
                    <a:pt x="116" y="408"/>
                    <a:pt x="146" y="437"/>
                  </a:cubicBezTo>
                  <a:cubicBezTo>
                    <a:pt x="204" y="496"/>
                    <a:pt x="263" y="554"/>
                    <a:pt x="292" y="583"/>
                  </a:cubicBezTo>
                  <a:cubicBezTo>
                    <a:pt x="350" y="613"/>
                    <a:pt x="408" y="642"/>
                    <a:pt x="496" y="642"/>
                  </a:cubicBezTo>
                  <a:lnTo>
                    <a:pt x="496" y="642"/>
                  </a:lnTo>
                  <a:cubicBezTo>
                    <a:pt x="524" y="642"/>
                    <a:pt x="524" y="642"/>
                    <a:pt x="524" y="583"/>
                  </a:cubicBezTo>
                  <a:cubicBezTo>
                    <a:pt x="524" y="583"/>
                    <a:pt x="524" y="554"/>
                    <a:pt x="496" y="554"/>
                  </a:cubicBezTo>
                  <a:cubicBezTo>
                    <a:pt x="437" y="554"/>
                    <a:pt x="379" y="554"/>
                    <a:pt x="321" y="525"/>
                  </a:cubicBezTo>
                  <a:cubicBezTo>
                    <a:pt x="292" y="496"/>
                    <a:pt x="233" y="466"/>
                    <a:pt x="204" y="408"/>
                  </a:cubicBezTo>
                  <a:cubicBezTo>
                    <a:pt x="175" y="379"/>
                    <a:pt x="175" y="350"/>
                    <a:pt x="175" y="350"/>
                  </a:cubicBezTo>
                  <a:cubicBezTo>
                    <a:pt x="146" y="321"/>
                    <a:pt x="116" y="263"/>
                    <a:pt x="116" y="233"/>
                  </a:cubicBezTo>
                  <a:cubicBezTo>
                    <a:pt x="87" y="204"/>
                    <a:pt x="87" y="175"/>
                    <a:pt x="87" y="146"/>
                  </a:cubicBezTo>
                  <a:cubicBezTo>
                    <a:pt x="87" y="116"/>
                    <a:pt x="87" y="87"/>
                    <a:pt x="87" y="58"/>
                  </a:cubicBezTo>
                  <a:cubicBezTo>
                    <a:pt x="87" y="58"/>
                    <a:pt x="87" y="58"/>
                    <a:pt x="87" y="2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4983163" y="7212013"/>
              <a:ext cx="157162" cy="52387"/>
            </a:xfrm>
            <a:custGeom>
              <a:rect b="b" l="l" r="r" t="t"/>
              <a:pathLst>
                <a:path extrusionOk="0" h="147" w="438">
                  <a:moveTo>
                    <a:pt x="29" y="59"/>
                  </a:moveTo>
                  <a:lnTo>
                    <a:pt x="29" y="59"/>
                  </a:lnTo>
                  <a:lnTo>
                    <a:pt x="29" y="59"/>
                  </a:lnTo>
                  <a:cubicBezTo>
                    <a:pt x="0" y="59"/>
                    <a:pt x="0" y="88"/>
                    <a:pt x="0" y="118"/>
                  </a:cubicBezTo>
                  <a:cubicBezTo>
                    <a:pt x="29" y="146"/>
                    <a:pt x="29" y="146"/>
                    <a:pt x="58" y="146"/>
                  </a:cubicBezTo>
                  <a:cubicBezTo>
                    <a:pt x="117" y="88"/>
                    <a:pt x="175" y="59"/>
                    <a:pt x="234" y="88"/>
                  </a:cubicBezTo>
                  <a:cubicBezTo>
                    <a:pt x="320" y="88"/>
                    <a:pt x="350" y="118"/>
                    <a:pt x="408" y="146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59"/>
                    <a:pt x="437" y="59"/>
                    <a:pt x="437" y="59"/>
                  </a:cubicBezTo>
                  <a:cubicBezTo>
                    <a:pt x="379" y="30"/>
                    <a:pt x="320" y="0"/>
                    <a:pt x="234" y="0"/>
                  </a:cubicBezTo>
                  <a:cubicBezTo>
                    <a:pt x="175" y="0"/>
                    <a:pt x="87" y="30"/>
                    <a:pt x="29" y="5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9" name="Google Shape;73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87" y="0"/>
            <a:ext cx="113538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37"/>
          <p:cNvSpPr txBox="1"/>
          <p:nvPr>
            <p:ph type="title"/>
          </p:nvPr>
        </p:nvSpPr>
        <p:spPr>
          <a:xfrm>
            <a:off x="1447310" y="285298"/>
            <a:ext cx="8172302" cy="1080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1" name="Google Shape;741;p37"/>
          <p:cNvSpPr txBox="1"/>
          <p:nvPr>
            <p:ph idx="1" type="body"/>
          </p:nvPr>
        </p:nvSpPr>
        <p:spPr>
          <a:xfrm>
            <a:off x="1452281" y="1979501"/>
            <a:ext cx="4314320" cy="3551643"/>
          </a:xfrm>
          <a:prstGeom prst="rect">
            <a:avLst/>
          </a:prstGeom>
          <a:solidFill>
            <a:srgbClr val="D7EBFA"/>
          </a:solidFill>
          <a:ln>
            <a:noFill/>
          </a:ln>
        </p:spPr>
        <p:txBody>
          <a:bodyPr anchorCtr="0" anchor="t" bIns="251975" lIns="251975" spcFirstLastPara="1" rIns="251975" wrap="square" tIns="251975">
            <a:normAutofit/>
          </a:bodyPr>
          <a:lstStyle>
            <a:lvl1pPr indent="-3441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Calibri"/>
              <a:buChar char="•"/>
              <a:defRPr>
                <a:solidFill>
                  <a:schemeClr val="dk1"/>
                </a:solidFill>
              </a:defRPr>
            </a:lvl1pPr>
            <a:lvl2pPr indent="-3276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Font typeface="Calibri"/>
              <a:buChar char="•"/>
              <a:defRPr>
                <a:solidFill>
                  <a:schemeClr val="dk1"/>
                </a:solidFill>
              </a:defRPr>
            </a:lvl2pPr>
            <a:lvl3pPr indent="-3111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Char char="•"/>
              <a:defRPr>
                <a:solidFill>
                  <a:schemeClr val="dk1"/>
                </a:solidFill>
              </a:defRPr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4pPr>
            <a:lvl5pPr indent="-30289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2" name="Google Shape;742;p37"/>
          <p:cNvSpPr txBox="1"/>
          <p:nvPr>
            <p:ph idx="2" type="body"/>
          </p:nvPr>
        </p:nvSpPr>
        <p:spPr>
          <a:xfrm>
            <a:off x="6044359" y="1981649"/>
            <a:ext cx="4314320" cy="3551643"/>
          </a:xfrm>
          <a:prstGeom prst="rect">
            <a:avLst/>
          </a:prstGeom>
          <a:solidFill>
            <a:srgbClr val="D7EBFA"/>
          </a:solidFill>
          <a:ln>
            <a:noFill/>
          </a:ln>
        </p:spPr>
        <p:txBody>
          <a:bodyPr anchorCtr="0" anchor="t" bIns="251975" lIns="251975" spcFirstLastPara="1" rIns="251975" wrap="square" tIns="251975">
            <a:normAutofit/>
          </a:bodyPr>
          <a:lstStyle>
            <a:lvl1pPr indent="-3441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Calibri"/>
              <a:buChar char="•"/>
              <a:defRPr>
                <a:solidFill>
                  <a:schemeClr val="dk1"/>
                </a:solidFill>
              </a:defRPr>
            </a:lvl1pPr>
            <a:lvl2pPr indent="-3276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Font typeface="Calibri"/>
              <a:buChar char="•"/>
              <a:defRPr>
                <a:solidFill>
                  <a:schemeClr val="dk1"/>
                </a:solidFill>
              </a:defRPr>
            </a:lvl2pPr>
            <a:lvl3pPr indent="-3111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Char char="•"/>
              <a:defRPr>
                <a:solidFill>
                  <a:schemeClr val="dk1"/>
                </a:solidFill>
              </a:defRPr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4pPr>
            <a:lvl5pPr indent="-30289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3" name="Google Shape;743;p37"/>
          <p:cNvSpPr txBox="1"/>
          <p:nvPr/>
        </p:nvSpPr>
        <p:spPr>
          <a:xfrm>
            <a:off x="-92702" y="-621048"/>
            <a:ext cx="57739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2 kolommen – blauw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2 kolommen – paars">
  <p:cSld name="Titel / tekst 2 kolommen – paars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Google Shape;745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87" y="0"/>
            <a:ext cx="113538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38"/>
          <p:cNvSpPr txBox="1"/>
          <p:nvPr>
            <p:ph type="title"/>
          </p:nvPr>
        </p:nvSpPr>
        <p:spPr>
          <a:xfrm>
            <a:off x="1447310" y="285298"/>
            <a:ext cx="8172302" cy="1080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7" name="Google Shape;747;p38"/>
          <p:cNvSpPr txBox="1"/>
          <p:nvPr>
            <p:ph idx="1" type="body"/>
          </p:nvPr>
        </p:nvSpPr>
        <p:spPr>
          <a:xfrm>
            <a:off x="1452281" y="1979501"/>
            <a:ext cx="4314320" cy="3551643"/>
          </a:xfrm>
          <a:prstGeom prst="rect">
            <a:avLst/>
          </a:prstGeom>
          <a:solidFill>
            <a:srgbClr val="E6D7F0"/>
          </a:solidFill>
          <a:ln>
            <a:noFill/>
          </a:ln>
        </p:spPr>
        <p:txBody>
          <a:bodyPr anchorCtr="0" anchor="t" bIns="251975" lIns="251975" spcFirstLastPara="1" rIns="251975" wrap="square" tIns="251975">
            <a:normAutofit/>
          </a:bodyPr>
          <a:lstStyle>
            <a:lvl1pPr indent="-3441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Calibri"/>
              <a:buChar char="•"/>
              <a:defRPr>
                <a:solidFill>
                  <a:schemeClr val="dk1"/>
                </a:solidFill>
              </a:defRPr>
            </a:lvl1pPr>
            <a:lvl2pPr indent="-3276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Font typeface="Calibri"/>
              <a:buChar char="•"/>
              <a:defRPr>
                <a:solidFill>
                  <a:schemeClr val="dk1"/>
                </a:solidFill>
              </a:defRPr>
            </a:lvl2pPr>
            <a:lvl3pPr indent="-3111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Char char="•"/>
              <a:defRPr>
                <a:solidFill>
                  <a:schemeClr val="dk1"/>
                </a:solidFill>
              </a:defRPr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4pPr>
            <a:lvl5pPr indent="-30289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8" name="Google Shape;748;p38"/>
          <p:cNvSpPr txBox="1"/>
          <p:nvPr>
            <p:ph idx="2" type="body"/>
          </p:nvPr>
        </p:nvSpPr>
        <p:spPr>
          <a:xfrm>
            <a:off x="6044359" y="1981649"/>
            <a:ext cx="4314320" cy="3551643"/>
          </a:xfrm>
          <a:prstGeom prst="rect">
            <a:avLst/>
          </a:prstGeom>
          <a:solidFill>
            <a:srgbClr val="E6D7F0"/>
          </a:solidFill>
          <a:ln>
            <a:noFill/>
          </a:ln>
        </p:spPr>
        <p:txBody>
          <a:bodyPr anchorCtr="0" anchor="t" bIns="251975" lIns="251975" spcFirstLastPara="1" rIns="251975" wrap="square" tIns="251975">
            <a:normAutofit/>
          </a:bodyPr>
          <a:lstStyle>
            <a:lvl1pPr indent="-3441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Calibri"/>
              <a:buChar char="•"/>
              <a:defRPr>
                <a:solidFill>
                  <a:schemeClr val="dk1"/>
                </a:solidFill>
              </a:defRPr>
            </a:lvl1pPr>
            <a:lvl2pPr indent="-3276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Font typeface="Calibri"/>
              <a:buChar char="•"/>
              <a:defRPr>
                <a:solidFill>
                  <a:schemeClr val="dk1"/>
                </a:solidFill>
              </a:defRPr>
            </a:lvl2pPr>
            <a:lvl3pPr indent="-3111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Char char="•"/>
              <a:defRPr>
                <a:solidFill>
                  <a:schemeClr val="dk1"/>
                </a:solidFill>
              </a:defRPr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4pPr>
            <a:lvl5pPr indent="-30289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49" name="Google Shape;749;p38"/>
          <p:cNvGrpSpPr/>
          <p:nvPr/>
        </p:nvGrpSpPr>
        <p:grpSpPr>
          <a:xfrm>
            <a:off x="10601" y="1"/>
            <a:ext cx="809365" cy="6857999"/>
            <a:chOff x="4248150" y="0"/>
            <a:chExt cx="892175" cy="7559675"/>
          </a:xfrm>
        </p:grpSpPr>
        <p:sp>
          <p:nvSpPr>
            <p:cNvPr id="750" name="Google Shape;750;p38"/>
            <p:cNvSpPr/>
            <p:nvPr/>
          </p:nvSpPr>
          <p:spPr>
            <a:xfrm>
              <a:off x="4248150" y="828675"/>
              <a:ext cx="95250" cy="115888"/>
            </a:xfrm>
            <a:custGeom>
              <a:rect b="b" l="l" r="r" t="t"/>
              <a:pathLst>
                <a:path extrusionOk="0" h="321" w="263">
                  <a:moveTo>
                    <a:pt x="233" y="58"/>
                  </a:moveTo>
                  <a:lnTo>
                    <a:pt x="233" y="58"/>
                  </a:lnTo>
                  <a:lnTo>
                    <a:pt x="233" y="58"/>
                  </a:lnTo>
                  <a:cubicBezTo>
                    <a:pt x="262" y="29"/>
                    <a:pt x="233" y="29"/>
                    <a:pt x="233" y="29"/>
                  </a:cubicBezTo>
                  <a:cubicBezTo>
                    <a:pt x="204" y="0"/>
                    <a:pt x="175" y="29"/>
                    <a:pt x="175" y="29"/>
                  </a:cubicBezTo>
                  <a:cubicBezTo>
                    <a:pt x="146" y="87"/>
                    <a:pt x="117" y="146"/>
                    <a:pt x="88" y="204"/>
                  </a:cubicBezTo>
                  <a:cubicBezTo>
                    <a:pt x="58" y="234"/>
                    <a:pt x="29" y="234"/>
                    <a:pt x="0" y="263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58" y="291"/>
                    <a:pt x="88" y="263"/>
                    <a:pt x="117" y="234"/>
                  </a:cubicBezTo>
                  <a:cubicBezTo>
                    <a:pt x="175" y="204"/>
                    <a:pt x="233" y="117"/>
                    <a:pt x="233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4300538" y="692150"/>
              <a:ext cx="273050" cy="147638"/>
            </a:xfrm>
            <a:custGeom>
              <a:rect b="b" l="l" r="r" t="t"/>
              <a:pathLst>
                <a:path extrusionOk="0" h="410" w="759">
                  <a:moveTo>
                    <a:pt x="583" y="205"/>
                  </a:moveTo>
                  <a:lnTo>
                    <a:pt x="583" y="205"/>
                  </a:lnTo>
                  <a:cubicBezTo>
                    <a:pt x="583" y="234"/>
                    <a:pt x="613" y="264"/>
                    <a:pt x="613" y="264"/>
                  </a:cubicBezTo>
                  <a:cubicBezTo>
                    <a:pt x="641" y="293"/>
                    <a:pt x="670" y="322"/>
                    <a:pt x="670" y="350"/>
                  </a:cubicBezTo>
                  <a:lnTo>
                    <a:pt x="670" y="380"/>
                  </a:lnTo>
                  <a:cubicBezTo>
                    <a:pt x="670" y="409"/>
                    <a:pt x="729" y="409"/>
                    <a:pt x="729" y="409"/>
                  </a:cubicBezTo>
                  <a:cubicBezTo>
                    <a:pt x="758" y="380"/>
                    <a:pt x="758" y="350"/>
                    <a:pt x="758" y="322"/>
                  </a:cubicBezTo>
                  <a:cubicBezTo>
                    <a:pt x="729" y="293"/>
                    <a:pt x="729" y="264"/>
                    <a:pt x="699" y="234"/>
                  </a:cubicBezTo>
                  <a:cubicBezTo>
                    <a:pt x="670" y="205"/>
                    <a:pt x="641" y="176"/>
                    <a:pt x="613" y="147"/>
                  </a:cubicBezTo>
                  <a:cubicBezTo>
                    <a:pt x="583" y="117"/>
                    <a:pt x="495" y="88"/>
                    <a:pt x="437" y="30"/>
                  </a:cubicBezTo>
                  <a:cubicBezTo>
                    <a:pt x="379" y="30"/>
                    <a:pt x="321" y="0"/>
                    <a:pt x="233" y="0"/>
                  </a:cubicBezTo>
                  <a:cubicBezTo>
                    <a:pt x="175" y="0"/>
                    <a:pt x="116" y="0"/>
                    <a:pt x="29" y="30"/>
                  </a:cubicBezTo>
                  <a:cubicBezTo>
                    <a:pt x="0" y="30"/>
                    <a:pt x="0" y="59"/>
                    <a:pt x="0" y="88"/>
                  </a:cubicBezTo>
                  <a:cubicBezTo>
                    <a:pt x="0" y="88"/>
                    <a:pt x="29" y="88"/>
                    <a:pt x="58" y="88"/>
                  </a:cubicBezTo>
                  <a:cubicBezTo>
                    <a:pt x="116" y="59"/>
                    <a:pt x="175" y="30"/>
                    <a:pt x="233" y="59"/>
                  </a:cubicBezTo>
                  <a:cubicBezTo>
                    <a:pt x="292" y="59"/>
                    <a:pt x="349" y="88"/>
                    <a:pt x="408" y="117"/>
                  </a:cubicBezTo>
                  <a:cubicBezTo>
                    <a:pt x="466" y="147"/>
                    <a:pt x="525" y="176"/>
                    <a:pt x="583" y="20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4248150" y="63500"/>
              <a:ext cx="136525" cy="42863"/>
            </a:xfrm>
            <a:custGeom>
              <a:rect b="b" l="l" r="r" t="t"/>
              <a:pathLst>
                <a:path extrusionOk="0" h="117" w="380">
                  <a:moveTo>
                    <a:pt x="204" y="58"/>
                  </a:moveTo>
                  <a:lnTo>
                    <a:pt x="204" y="58"/>
                  </a:lnTo>
                  <a:cubicBezTo>
                    <a:pt x="233" y="58"/>
                    <a:pt x="262" y="87"/>
                    <a:pt x="292" y="87"/>
                  </a:cubicBezTo>
                  <a:lnTo>
                    <a:pt x="321" y="87"/>
                  </a:lnTo>
                  <a:cubicBezTo>
                    <a:pt x="350" y="87"/>
                    <a:pt x="379" y="87"/>
                    <a:pt x="379" y="58"/>
                  </a:cubicBezTo>
                  <a:cubicBezTo>
                    <a:pt x="379" y="0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0"/>
                    <a:pt x="146" y="0"/>
                    <a:pt x="88" y="0"/>
                  </a:cubicBezTo>
                  <a:cubicBezTo>
                    <a:pt x="58" y="29"/>
                    <a:pt x="29" y="29"/>
                    <a:pt x="0" y="5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88" y="87"/>
                    <a:pt x="117" y="87"/>
                  </a:cubicBezTo>
                  <a:cubicBezTo>
                    <a:pt x="146" y="87"/>
                    <a:pt x="175" y="58"/>
                    <a:pt x="204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4248150" y="1344613"/>
              <a:ext cx="104775" cy="252412"/>
            </a:xfrm>
            <a:custGeom>
              <a:rect b="b" l="l" r="r" t="t"/>
              <a:pathLst>
                <a:path extrusionOk="0" h="701" w="293">
                  <a:moveTo>
                    <a:pt x="175" y="291"/>
                  </a:moveTo>
                  <a:lnTo>
                    <a:pt x="175" y="291"/>
                  </a:lnTo>
                  <a:cubicBezTo>
                    <a:pt x="204" y="350"/>
                    <a:pt x="233" y="408"/>
                    <a:pt x="233" y="467"/>
                  </a:cubicBezTo>
                  <a:cubicBezTo>
                    <a:pt x="233" y="496"/>
                    <a:pt x="233" y="525"/>
                    <a:pt x="233" y="555"/>
                  </a:cubicBezTo>
                  <a:cubicBezTo>
                    <a:pt x="233" y="583"/>
                    <a:pt x="204" y="612"/>
                    <a:pt x="175" y="612"/>
                  </a:cubicBezTo>
                  <a:cubicBezTo>
                    <a:pt x="175" y="641"/>
                    <a:pt x="175" y="641"/>
                    <a:pt x="175" y="671"/>
                  </a:cubicBezTo>
                  <a:cubicBezTo>
                    <a:pt x="175" y="671"/>
                    <a:pt x="175" y="700"/>
                    <a:pt x="233" y="700"/>
                  </a:cubicBezTo>
                  <a:cubicBezTo>
                    <a:pt x="233" y="700"/>
                    <a:pt x="292" y="700"/>
                    <a:pt x="292" y="671"/>
                  </a:cubicBezTo>
                  <a:cubicBezTo>
                    <a:pt x="292" y="612"/>
                    <a:pt x="292" y="583"/>
                    <a:pt x="292" y="555"/>
                  </a:cubicBezTo>
                  <a:cubicBezTo>
                    <a:pt x="292" y="525"/>
                    <a:pt x="292" y="496"/>
                    <a:pt x="292" y="438"/>
                  </a:cubicBezTo>
                  <a:cubicBezTo>
                    <a:pt x="292" y="379"/>
                    <a:pt x="292" y="321"/>
                    <a:pt x="233" y="262"/>
                  </a:cubicBezTo>
                  <a:cubicBezTo>
                    <a:pt x="233" y="20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3"/>
                    <a:pt x="175" y="2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4248150" y="450850"/>
              <a:ext cx="200025" cy="104775"/>
            </a:xfrm>
            <a:custGeom>
              <a:rect b="b" l="l" r="r" t="t"/>
              <a:pathLst>
                <a:path extrusionOk="0" h="293" w="555">
                  <a:moveTo>
                    <a:pt x="175" y="146"/>
                  </a:moveTo>
                  <a:lnTo>
                    <a:pt x="175" y="146"/>
                  </a:lnTo>
                  <a:cubicBezTo>
                    <a:pt x="204" y="117"/>
                    <a:pt x="262" y="117"/>
                    <a:pt x="321" y="87"/>
                  </a:cubicBezTo>
                  <a:cubicBezTo>
                    <a:pt x="350" y="58"/>
                    <a:pt x="379" y="58"/>
                    <a:pt x="409" y="58"/>
                  </a:cubicBezTo>
                  <a:cubicBezTo>
                    <a:pt x="438" y="58"/>
                    <a:pt x="467" y="58"/>
                    <a:pt x="495" y="87"/>
                  </a:cubicBezTo>
                  <a:lnTo>
                    <a:pt x="525" y="117"/>
                  </a:lnTo>
                  <a:cubicBezTo>
                    <a:pt x="554" y="87"/>
                    <a:pt x="554" y="58"/>
                    <a:pt x="554" y="58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29"/>
                    <a:pt x="175" y="58"/>
                    <a:pt x="117" y="117"/>
                  </a:cubicBezTo>
                  <a:cubicBezTo>
                    <a:pt x="88" y="146"/>
                    <a:pt x="58" y="146"/>
                    <a:pt x="0" y="204"/>
                  </a:cubicBezTo>
                  <a:cubicBezTo>
                    <a:pt x="0" y="292"/>
                    <a:pt x="0" y="292"/>
                    <a:pt x="0" y="292"/>
                  </a:cubicBezTo>
                  <a:lnTo>
                    <a:pt x="29" y="263"/>
                  </a:lnTo>
                  <a:cubicBezTo>
                    <a:pt x="58" y="234"/>
                    <a:pt x="117" y="175"/>
                    <a:pt x="175" y="1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4279900" y="168275"/>
              <a:ext cx="284163" cy="127000"/>
            </a:xfrm>
            <a:custGeom>
              <a:rect b="b" l="l" r="r" t="t"/>
              <a:pathLst>
                <a:path extrusionOk="0" h="351" w="788">
                  <a:moveTo>
                    <a:pt x="174" y="262"/>
                  </a:moveTo>
                  <a:lnTo>
                    <a:pt x="174" y="262"/>
                  </a:lnTo>
                  <a:cubicBezTo>
                    <a:pt x="145" y="262"/>
                    <a:pt x="116" y="262"/>
                    <a:pt x="87" y="233"/>
                  </a:cubicBezTo>
                  <a:cubicBezTo>
                    <a:pt x="87" y="204"/>
                    <a:pt x="87" y="204"/>
                    <a:pt x="87" y="204"/>
                  </a:cubicBezTo>
                  <a:cubicBezTo>
                    <a:pt x="58" y="204"/>
                    <a:pt x="29" y="204"/>
                    <a:pt x="0" y="262"/>
                  </a:cubicBezTo>
                  <a:cubicBezTo>
                    <a:pt x="0" y="262"/>
                    <a:pt x="29" y="291"/>
                    <a:pt x="58" y="291"/>
                  </a:cubicBezTo>
                  <a:lnTo>
                    <a:pt x="58" y="291"/>
                  </a:lnTo>
                  <a:cubicBezTo>
                    <a:pt x="87" y="321"/>
                    <a:pt x="145" y="321"/>
                    <a:pt x="145" y="350"/>
                  </a:cubicBezTo>
                  <a:cubicBezTo>
                    <a:pt x="174" y="350"/>
                    <a:pt x="233" y="350"/>
                    <a:pt x="262" y="350"/>
                  </a:cubicBezTo>
                  <a:cubicBezTo>
                    <a:pt x="321" y="350"/>
                    <a:pt x="407" y="350"/>
                    <a:pt x="466" y="321"/>
                  </a:cubicBezTo>
                  <a:cubicBezTo>
                    <a:pt x="524" y="291"/>
                    <a:pt x="583" y="291"/>
                    <a:pt x="641" y="233"/>
                  </a:cubicBezTo>
                  <a:cubicBezTo>
                    <a:pt x="699" y="204"/>
                    <a:pt x="728" y="145"/>
                    <a:pt x="787" y="87"/>
                  </a:cubicBezTo>
                  <a:lnTo>
                    <a:pt x="787" y="87"/>
                  </a:lnTo>
                  <a:cubicBezTo>
                    <a:pt x="787" y="58"/>
                    <a:pt x="787" y="29"/>
                    <a:pt x="787" y="29"/>
                  </a:cubicBezTo>
                  <a:cubicBezTo>
                    <a:pt x="728" y="0"/>
                    <a:pt x="728" y="29"/>
                    <a:pt x="728" y="58"/>
                  </a:cubicBezTo>
                  <a:cubicBezTo>
                    <a:pt x="699" y="87"/>
                    <a:pt x="641" y="145"/>
                    <a:pt x="612" y="204"/>
                  </a:cubicBezTo>
                  <a:cubicBezTo>
                    <a:pt x="553" y="233"/>
                    <a:pt x="495" y="262"/>
                    <a:pt x="437" y="262"/>
                  </a:cubicBezTo>
                  <a:cubicBezTo>
                    <a:pt x="379" y="291"/>
                    <a:pt x="321" y="291"/>
                    <a:pt x="262" y="291"/>
                  </a:cubicBezTo>
                  <a:cubicBezTo>
                    <a:pt x="233" y="291"/>
                    <a:pt x="204" y="291"/>
                    <a:pt x="174" y="2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4248150" y="1154113"/>
              <a:ext cx="115888" cy="63500"/>
            </a:xfrm>
            <a:custGeom>
              <a:rect b="b" l="l" r="r" t="t"/>
              <a:pathLst>
                <a:path extrusionOk="0" h="176" w="322">
                  <a:moveTo>
                    <a:pt x="175" y="87"/>
                  </a:moveTo>
                  <a:lnTo>
                    <a:pt x="175" y="87"/>
                  </a:lnTo>
                  <a:cubicBezTo>
                    <a:pt x="175" y="116"/>
                    <a:pt x="204" y="116"/>
                    <a:pt x="233" y="146"/>
                  </a:cubicBezTo>
                  <a:cubicBezTo>
                    <a:pt x="233" y="146"/>
                    <a:pt x="233" y="175"/>
                    <a:pt x="262" y="175"/>
                  </a:cubicBezTo>
                  <a:cubicBezTo>
                    <a:pt x="292" y="175"/>
                    <a:pt x="321" y="175"/>
                    <a:pt x="321" y="146"/>
                  </a:cubicBezTo>
                  <a:cubicBezTo>
                    <a:pt x="321" y="116"/>
                    <a:pt x="321" y="87"/>
                    <a:pt x="292" y="87"/>
                  </a:cubicBezTo>
                  <a:cubicBezTo>
                    <a:pt x="262" y="59"/>
                    <a:pt x="233" y="59"/>
                    <a:pt x="175" y="30"/>
                  </a:cubicBezTo>
                  <a:cubicBezTo>
                    <a:pt x="146" y="30"/>
                    <a:pt x="146" y="30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59"/>
                    <a:pt x="58" y="59"/>
                    <a:pt x="88" y="59"/>
                  </a:cubicBezTo>
                  <a:cubicBezTo>
                    <a:pt x="117" y="59"/>
                    <a:pt x="146" y="87"/>
                    <a:pt x="175" y="8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4248150" y="1722438"/>
              <a:ext cx="220663" cy="63500"/>
            </a:xfrm>
            <a:custGeom>
              <a:rect b="b" l="l" r="r" t="t"/>
              <a:pathLst>
                <a:path extrusionOk="0" h="176" w="613">
                  <a:moveTo>
                    <a:pt x="379" y="146"/>
                  </a:moveTo>
                  <a:lnTo>
                    <a:pt x="379" y="146"/>
                  </a:lnTo>
                  <a:cubicBezTo>
                    <a:pt x="438" y="117"/>
                    <a:pt x="525" y="117"/>
                    <a:pt x="583" y="88"/>
                  </a:cubicBezTo>
                  <a:lnTo>
                    <a:pt x="583" y="88"/>
                  </a:lnTo>
                  <a:cubicBezTo>
                    <a:pt x="612" y="58"/>
                    <a:pt x="612" y="29"/>
                    <a:pt x="583" y="29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8"/>
                    <a:pt x="438" y="88"/>
                    <a:pt x="379" y="88"/>
                  </a:cubicBezTo>
                  <a:cubicBezTo>
                    <a:pt x="292" y="117"/>
                    <a:pt x="262" y="117"/>
                    <a:pt x="204" y="88"/>
                  </a:cubicBezTo>
                  <a:cubicBezTo>
                    <a:pt x="117" y="88"/>
                    <a:pt x="88" y="58"/>
                    <a:pt x="29" y="58"/>
                  </a:cubicBezTo>
                  <a:cubicBezTo>
                    <a:pt x="29" y="29"/>
                    <a:pt x="0" y="29"/>
                    <a:pt x="0" y="2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8" y="146"/>
                    <a:pt x="117" y="146"/>
                    <a:pt x="175" y="146"/>
                  </a:cubicBezTo>
                  <a:cubicBezTo>
                    <a:pt x="262" y="175"/>
                    <a:pt x="321" y="175"/>
                    <a:pt x="379" y="1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4437063" y="95567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29" y="58"/>
                  </a:moveTo>
                  <a:lnTo>
                    <a:pt x="29" y="58"/>
                  </a:lnTo>
                  <a:cubicBezTo>
                    <a:pt x="87" y="87"/>
                    <a:pt x="146" y="117"/>
                    <a:pt x="204" y="146"/>
                  </a:cubicBezTo>
                  <a:cubicBezTo>
                    <a:pt x="262" y="204"/>
                    <a:pt x="291" y="234"/>
                    <a:pt x="320" y="291"/>
                  </a:cubicBezTo>
                  <a:cubicBezTo>
                    <a:pt x="350" y="320"/>
                    <a:pt x="350" y="408"/>
                    <a:pt x="379" y="467"/>
                  </a:cubicBezTo>
                  <a:cubicBezTo>
                    <a:pt x="408" y="496"/>
                    <a:pt x="408" y="496"/>
                    <a:pt x="408" y="554"/>
                  </a:cubicBezTo>
                  <a:cubicBezTo>
                    <a:pt x="408" y="584"/>
                    <a:pt x="408" y="584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3"/>
                    <a:pt x="467" y="584"/>
                    <a:pt x="467" y="554"/>
                  </a:cubicBezTo>
                  <a:cubicBezTo>
                    <a:pt x="467" y="496"/>
                    <a:pt x="437" y="467"/>
                    <a:pt x="437" y="437"/>
                  </a:cubicBezTo>
                  <a:cubicBezTo>
                    <a:pt x="437" y="379"/>
                    <a:pt x="408" y="320"/>
                    <a:pt x="350" y="263"/>
                  </a:cubicBezTo>
                  <a:cubicBezTo>
                    <a:pt x="320" y="204"/>
                    <a:pt x="291" y="146"/>
                    <a:pt x="234" y="117"/>
                  </a:cubicBezTo>
                  <a:cubicBezTo>
                    <a:pt x="175" y="58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8"/>
                    <a:pt x="0" y="58"/>
                    <a:pt x="29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4530725" y="357188"/>
              <a:ext cx="127000" cy="29368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30"/>
                    <a:pt x="0" y="759"/>
                    <a:pt x="29" y="759"/>
                  </a:cubicBezTo>
                  <a:cubicBezTo>
                    <a:pt x="58" y="817"/>
                    <a:pt x="88" y="817"/>
                    <a:pt x="117" y="759"/>
                  </a:cubicBezTo>
                  <a:cubicBezTo>
                    <a:pt x="117" y="759"/>
                    <a:pt x="146" y="730"/>
                    <a:pt x="175" y="700"/>
                  </a:cubicBezTo>
                  <a:cubicBezTo>
                    <a:pt x="205" y="671"/>
                    <a:pt x="234" y="642"/>
                    <a:pt x="263" y="613"/>
                  </a:cubicBezTo>
                  <a:cubicBezTo>
                    <a:pt x="292" y="555"/>
                    <a:pt x="321" y="497"/>
                    <a:pt x="321" y="438"/>
                  </a:cubicBezTo>
                  <a:cubicBezTo>
                    <a:pt x="350" y="350"/>
                    <a:pt x="350" y="292"/>
                    <a:pt x="350" y="233"/>
                  </a:cubicBezTo>
                  <a:cubicBezTo>
                    <a:pt x="350" y="147"/>
                    <a:pt x="321" y="88"/>
                    <a:pt x="321" y="30"/>
                  </a:cubicBezTo>
                  <a:cubicBezTo>
                    <a:pt x="292" y="0"/>
                    <a:pt x="263" y="0"/>
                    <a:pt x="234" y="0"/>
                  </a:cubicBezTo>
                  <a:cubicBezTo>
                    <a:pt x="205" y="30"/>
                    <a:pt x="205" y="30"/>
                    <a:pt x="234" y="59"/>
                  </a:cubicBezTo>
                  <a:cubicBezTo>
                    <a:pt x="263" y="117"/>
                    <a:pt x="292" y="176"/>
                    <a:pt x="292" y="233"/>
                  </a:cubicBezTo>
                  <a:cubicBezTo>
                    <a:pt x="321" y="292"/>
                    <a:pt x="292" y="350"/>
                    <a:pt x="263" y="409"/>
                  </a:cubicBezTo>
                  <a:cubicBezTo>
                    <a:pt x="263" y="467"/>
                    <a:pt x="234" y="526"/>
                    <a:pt x="205" y="583"/>
                  </a:cubicBezTo>
                  <a:cubicBezTo>
                    <a:pt x="175" y="613"/>
                    <a:pt x="146" y="642"/>
                    <a:pt x="146" y="642"/>
                  </a:cubicBezTo>
                  <a:cubicBezTo>
                    <a:pt x="117" y="671"/>
                    <a:pt x="88" y="671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4594225" y="0"/>
              <a:ext cx="42863" cy="42863"/>
            </a:xfrm>
            <a:custGeom>
              <a:rect b="b" l="l" r="r" t="t"/>
              <a:pathLst>
                <a:path extrusionOk="0" h="118" w="118">
                  <a:moveTo>
                    <a:pt x="59" y="117"/>
                  </a:moveTo>
                  <a:lnTo>
                    <a:pt x="59" y="117"/>
                  </a:lnTo>
                  <a:cubicBezTo>
                    <a:pt x="88" y="117"/>
                    <a:pt x="117" y="117"/>
                    <a:pt x="117" y="58"/>
                  </a:cubicBezTo>
                  <a:cubicBezTo>
                    <a:pt x="117" y="29"/>
                    <a:pt x="117" y="29"/>
                    <a:pt x="11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9"/>
                    <a:pt x="30" y="29"/>
                    <a:pt x="30" y="58"/>
                  </a:cubicBezTo>
                  <a:cubicBezTo>
                    <a:pt x="0" y="58"/>
                    <a:pt x="0" y="58"/>
                    <a:pt x="0" y="88"/>
                  </a:cubicBezTo>
                  <a:cubicBezTo>
                    <a:pt x="0" y="117"/>
                    <a:pt x="30" y="117"/>
                    <a:pt x="59" y="1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4478338" y="1470025"/>
              <a:ext cx="200025" cy="241300"/>
            </a:xfrm>
            <a:custGeom>
              <a:rect b="b" l="l" r="r" t="t"/>
              <a:pathLst>
                <a:path extrusionOk="0" h="672" w="555">
                  <a:moveTo>
                    <a:pt x="525" y="496"/>
                  </a:moveTo>
                  <a:lnTo>
                    <a:pt x="525" y="496"/>
                  </a:lnTo>
                  <a:cubicBezTo>
                    <a:pt x="525" y="467"/>
                    <a:pt x="525" y="438"/>
                    <a:pt x="496" y="408"/>
                  </a:cubicBezTo>
                  <a:cubicBezTo>
                    <a:pt x="467" y="321"/>
                    <a:pt x="438" y="291"/>
                    <a:pt x="409" y="233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2"/>
                  </a:cubicBezTo>
                  <a:cubicBezTo>
                    <a:pt x="380" y="321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  <a:cubicBezTo>
                    <a:pt x="467" y="555"/>
                    <a:pt x="467" y="555"/>
                    <a:pt x="438" y="612"/>
                  </a:cubicBezTo>
                  <a:cubicBezTo>
                    <a:pt x="438" y="612"/>
                    <a:pt x="438" y="612"/>
                    <a:pt x="438" y="641"/>
                  </a:cubicBezTo>
                  <a:cubicBezTo>
                    <a:pt x="438" y="641"/>
                    <a:pt x="467" y="671"/>
                    <a:pt x="496" y="671"/>
                  </a:cubicBezTo>
                  <a:cubicBezTo>
                    <a:pt x="525" y="671"/>
                    <a:pt x="554" y="641"/>
                    <a:pt x="525" y="612"/>
                  </a:cubicBezTo>
                  <a:lnTo>
                    <a:pt x="525" y="612"/>
                  </a:lnTo>
                  <a:cubicBezTo>
                    <a:pt x="525" y="555"/>
                    <a:pt x="525" y="525"/>
                    <a:pt x="525" y="4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4530725" y="1238250"/>
              <a:ext cx="273050" cy="147638"/>
            </a:xfrm>
            <a:custGeom>
              <a:rect b="b" l="l" r="r" t="t"/>
              <a:pathLst>
                <a:path extrusionOk="0" h="410" w="758">
                  <a:moveTo>
                    <a:pt x="175" y="350"/>
                  </a:moveTo>
                  <a:lnTo>
                    <a:pt x="175" y="350"/>
                  </a:lnTo>
                  <a:cubicBezTo>
                    <a:pt x="146" y="350"/>
                    <a:pt x="117" y="350"/>
                    <a:pt x="88" y="321"/>
                  </a:cubicBezTo>
                  <a:cubicBezTo>
                    <a:pt x="88" y="321"/>
                    <a:pt x="88" y="321"/>
                    <a:pt x="58" y="321"/>
                  </a:cubicBezTo>
                  <a:cubicBezTo>
                    <a:pt x="58" y="321"/>
                    <a:pt x="0" y="350"/>
                    <a:pt x="0" y="380"/>
                  </a:cubicBezTo>
                  <a:cubicBezTo>
                    <a:pt x="0" y="409"/>
                    <a:pt x="29" y="409"/>
                    <a:pt x="58" y="409"/>
                  </a:cubicBezTo>
                  <a:cubicBezTo>
                    <a:pt x="88" y="409"/>
                    <a:pt x="146" y="409"/>
                    <a:pt x="175" y="409"/>
                  </a:cubicBezTo>
                  <a:cubicBezTo>
                    <a:pt x="205" y="409"/>
                    <a:pt x="234" y="409"/>
                    <a:pt x="292" y="409"/>
                  </a:cubicBezTo>
                  <a:cubicBezTo>
                    <a:pt x="350" y="409"/>
                    <a:pt x="408" y="380"/>
                    <a:pt x="466" y="350"/>
                  </a:cubicBezTo>
                  <a:cubicBezTo>
                    <a:pt x="524" y="321"/>
                    <a:pt x="583" y="263"/>
                    <a:pt x="640" y="204"/>
                  </a:cubicBezTo>
                  <a:cubicBezTo>
                    <a:pt x="670" y="176"/>
                    <a:pt x="728" y="117"/>
                    <a:pt x="728" y="30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88"/>
                    <a:pt x="640" y="147"/>
                    <a:pt x="583" y="176"/>
                  </a:cubicBezTo>
                  <a:cubicBezTo>
                    <a:pt x="554" y="233"/>
                    <a:pt x="495" y="263"/>
                    <a:pt x="438" y="292"/>
                  </a:cubicBezTo>
                  <a:cubicBezTo>
                    <a:pt x="379" y="321"/>
                    <a:pt x="321" y="321"/>
                    <a:pt x="263" y="350"/>
                  </a:cubicBezTo>
                  <a:cubicBezTo>
                    <a:pt x="234" y="350"/>
                    <a:pt x="205" y="380"/>
                    <a:pt x="175" y="3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4248150" y="1920875"/>
              <a:ext cx="104775" cy="42863"/>
            </a:xfrm>
            <a:custGeom>
              <a:rect b="b" l="l" r="r" t="t"/>
              <a:pathLst>
                <a:path extrusionOk="0" h="118" w="293">
                  <a:moveTo>
                    <a:pt x="146" y="58"/>
                  </a:moveTo>
                  <a:lnTo>
                    <a:pt x="146" y="58"/>
                  </a:lnTo>
                  <a:cubicBezTo>
                    <a:pt x="175" y="58"/>
                    <a:pt x="204" y="58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58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7"/>
                    <a:pt x="0" y="117"/>
                    <a:pt x="0" y="117"/>
                  </a:cubicBezTo>
                  <a:cubicBezTo>
                    <a:pt x="29" y="87"/>
                    <a:pt x="29" y="87"/>
                    <a:pt x="58" y="87"/>
                  </a:cubicBezTo>
                  <a:cubicBezTo>
                    <a:pt x="88" y="58"/>
                    <a:pt x="117" y="58"/>
                    <a:pt x="146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4437063" y="1931988"/>
              <a:ext cx="282575" cy="104775"/>
            </a:xfrm>
            <a:custGeom>
              <a:rect b="b" l="l" r="r" t="t"/>
              <a:pathLst>
                <a:path extrusionOk="0" h="293" w="787">
                  <a:moveTo>
                    <a:pt x="29" y="117"/>
                  </a:moveTo>
                  <a:lnTo>
                    <a:pt x="29" y="117"/>
                  </a:lnTo>
                  <a:cubicBezTo>
                    <a:pt x="0" y="175"/>
                    <a:pt x="29" y="175"/>
                    <a:pt x="29" y="205"/>
                  </a:cubicBezTo>
                  <a:cubicBezTo>
                    <a:pt x="58" y="205"/>
                    <a:pt x="116" y="234"/>
                    <a:pt x="146" y="234"/>
                  </a:cubicBezTo>
                  <a:cubicBezTo>
                    <a:pt x="175" y="234"/>
                    <a:pt x="204" y="263"/>
                    <a:pt x="234" y="263"/>
                  </a:cubicBezTo>
                  <a:cubicBezTo>
                    <a:pt x="320" y="292"/>
                    <a:pt x="379" y="263"/>
                    <a:pt x="437" y="263"/>
                  </a:cubicBezTo>
                  <a:cubicBezTo>
                    <a:pt x="496" y="234"/>
                    <a:pt x="554" y="234"/>
                    <a:pt x="612" y="205"/>
                  </a:cubicBezTo>
                  <a:cubicBezTo>
                    <a:pt x="670" y="175"/>
                    <a:pt x="728" y="117"/>
                    <a:pt x="786" y="88"/>
                  </a:cubicBezTo>
                  <a:cubicBezTo>
                    <a:pt x="786" y="58"/>
                    <a:pt x="786" y="29"/>
                    <a:pt x="757" y="29"/>
                  </a:cubicBezTo>
                  <a:cubicBezTo>
                    <a:pt x="757" y="0"/>
                    <a:pt x="728" y="0"/>
                    <a:pt x="700" y="29"/>
                  </a:cubicBezTo>
                  <a:cubicBezTo>
                    <a:pt x="670" y="88"/>
                    <a:pt x="641" y="117"/>
                    <a:pt x="583" y="146"/>
                  </a:cubicBezTo>
                  <a:cubicBezTo>
                    <a:pt x="554" y="175"/>
                    <a:pt x="467" y="205"/>
                    <a:pt x="437" y="205"/>
                  </a:cubicBezTo>
                  <a:cubicBezTo>
                    <a:pt x="350" y="205"/>
                    <a:pt x="320" y="205"/>
                    <a:pt x="234" y="205"/>
                  </a:cubicBezTo>
                  <a:cubicBezTo>
                    <a:pt x="234" y="205"/>
                    <a:pt x="204" y="175"/>
                    <a:pt x="175" y="175"/>
                  </a:cubicBezTo>
                  <a:cubicBezTo>
                    <a:pt x="146" y="175"/>
                    <a:pt x="116" y="146"/>
                    <a:pt x="116" y="117"/>
                  </a:cubicBezTo>
                  <a:cubicBezTo>
                    <a:pt x="87" y="117"/>
                    <a:pt x="87" y="117"/>
                    <a:pt x="58" y="117"/>
                  </a:cubicBezTo>
                  <a:cubicBezTo>
                    <a:pt x="58" y="88"/>
                    <a:pt x="29" y="117"/>
                    <a:pt x="29" y="1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4605338" y="1763713"/>
              <a:ext cx="293687" cy="104775"/>
            </a:xfrm>
            <a:custGeom>
              <a:rect b="b" l="l" r="r" t="t"/>
              <a:pathLst>
                <a:path extrusionOk="0" h="292" w="816">
                  <a:moveTo>
                    <a:pt x="233" y="174"/>
                  </a:moveTo>
                  <a:lnTo>
                    <a:pt x="233" y="174"/>
                  </a:lnTo>
                  <a:cubicBezTo>
                    <a:pt x="203" y="145"/>
                    <a:pt x="174" y="145"/>
                    <a:pt x="174" y="116"/>
                  </a:cubicBezTo>
                  <a:cubicBezTo>
                    <a:pt x="145" y="116"/>
                    <a:pt x="116" y="58"/>
                    <a:pt x="116" y="58"/>
                  </a:cubicBezTo>
                  <a:cubicBezTo>
                    <a:pt x="116" y="29"/>
                    <a:pt x="87" y="29"/>
                    <a:pt x="87" y="29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8"/>
                    <a:pt x="0" y="88"/>
                    <a:pt x="29" y="116"/>
                  </a:cubicBezTo>
                  <a:cubicBezTo>
                    <a:pt x="58" y="116"/>
                    <a:pt x="87" y="174"/>
                    <a:pt x="116" y="174"/>
                  </a:cubicBezTo>
                  <a:cubicBezTo>
                    <a:pt x="145" y="204"/>
                    <a:pt x="174" y="233"/>
                    <a:pt x="203" y="233"/>
                  </a:cubicBezTo>
                  <a:cubicBezTo>
                    <a:pt x="261" y="262"/>
                    <a:pt x="349" y="291"/>
                    <a:pt x="407" y="291"/>
                  </a:cubicBezTo>
                  <a:cubicBezTo>
                    <a:pt x="494" y="291"/>
                    <a:pt x="552" y="291"/>
                    <a:pt x="611" y="262"/>
                  </a:cubicBezTo>
                  <a:cubicBezTo>
                    <a:pt x="669" y="233"/>
                    <a:pt x="756" y="204"/>
                    <a:pt x="785" y="174"/>
                  </a:cubicBezTo>
                  <a:cubicBezTo>
                    <a:pt x="785" y="174"/>
                    <a:pt x="785" y="174"/>
                    <a:pt x="815" y="174"/>
                  </a:cubicBezTo>
                  <a:cubicBezTo>
                    <a:pt x="815" y="145"/>
                    <a:pt x="815" y="116"/>
                    <a:pt x="815" y="116"/>
                  </a:cubicBezTo>
                  <a:cubicBezTo>
                    <a:pt x="785" y="88"/>
                    <a:pt x="756" y="88"/>
                    <a:pt x="756" y="116"/>
                  </a:cubicBezTo>
                  <a:cubicBezTo>
                    <a:pt x="699" y="145"/>
                    <a:pt x="669" y="174"/>
                    <a:pt x="611" y="204"/>
                  </a:cubicBezTo>
                  <a:cubicBezTo>
                    <a:pt x="523" y="233"/>
                    <a:pt x="494" y="233"/>
                    <a:pt x="407" y="233"/>
                  </a:cubicBezTo>
                  <a:cubicBezTo>
                    <a:pt x="349" y="204"/>
                    <a:pt x="290" y="174"/>
                    <a:pt x="233" y="1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4719638" y="104775"/>
              <a:ext cx="252412" cy="168275"/>
            </a:xfrm>
            <a:custGeom>
              <a:rect b="b" l="l" r="r" t="t"/>
              <a:pathLst>
                <a:path extrusionOk="0" h="468" w="701">
                  <a:moveTo>
                    <a:pt x="30" y="438"/>
                  </a:moveTo>
                  <a:lnTo>
                    <a:pt x="30" y="438"/>
                  </a:lnTo>
                  <a:cubicBezTo>
                    <a:pt x="59" y="467"/>
                    <a:pt x="88" y="438"/>
                    <a:pt x="88" y="409"/>
                  </a:cubicBezTo>
                  <a:cubicBezTo>
                    <a:pt x="88" y="350"/>
                    <a:pt x="116" y="292"/>
                    <a:pt x="146" y="263"/>
                  </a:cubicBezTo>
                  <a:cubicBezTo>
                    <a:pt x="175" y="205"/>
                    <a:pt x="233" y="176"/>
                    <a:pt x="292" y="147"/>
                  </a:cubicBezTo>
                  <a:cubicBezTo>
                    <a:pt x="350" y="117"/>
                    <a:pt x="408" y="88"/>
                    <a:pt x="437" y="59"/>
                  </a:cubicBezTo>
                  <a:cubicBezTo>
                    <a:pt x="496" y="59"/>
                    <a:pt x="496" y="59"/>
                    <a:pt x="525" y="59"/>
                  </a:cubicBezTo>
                  <a:cubicBezTo>
                    <a:pt x="583" y="59"/>
                    <a:pt x="583" y="59"/>
                    <a:pt x="612" y="88"/>
                  </a:cubicBezTo>
                  <a:cubicBezTo>
                    <a:pt x="612" y="88"/>
                    <a:pt x="642" y="88"/>
                    <a:pt x="671" y="88"/>
                  </a:cubicBezTo>
                  <a:cubicBezTo>
                    <a:pt x="671" y="88"/>
                    <a:pt x="700" y="59"/>
                    <a:pt x="700" y="30"/>
                  </a:cubicBezTo>
                  <a:cubicBezTo>
                    <a:pt x="700" y="0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0"/>
                  </a:cubicBezTo>
                  <a:cubicBezTo>
                    <a:pt x="350" y="30"/>
                    <a:pt x="321" y="59"/>
                    <a:pt x="263" y="88"/>
                  </a:cubicBezTo>
                  <a:cubicBezTo>
                    <a:pt x="204" y="117"/>
                    <a:pt x="146" y="176"/>
                    <a:pt x="88" y="205"/>
                  </a:cubicBezTo>
                  <a:cubicBezTo>
                    <a:pt x="59" y="263"/>
                    <a:pt x="30" y="350"/>
                    <a:pt x="0" y="409"/>
                  </a:cubicBezTo>
                  <a:lnTo>
                    <a:pt x="0" y="409"/>
                  </a:lnTo>
                  <a:cubicBezTo>
                    <a:pt x="0" y="409"/>
                    <a:pt x="0" y="438"/>
                    <a:pt x="30" y="43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4929188" y="241300"/>
              <a:ext cx="209550" cy="127000"/>
            </a:xfrm>
            <a:custGeom>
              <a:rect b="b" l="l" r="r" t="t"/>
              <a:pathLst>
                <a:path extrusionOk="0" h="351" w="584">
                  <a:moveTo>
                    <a:pt x="438" y="87"/>
                  </a:moveTo>
                  <a:lnTo>
                    <a:pt x="438" y="87"/>
                  </a:lnTo>
                  <a:cubicBezTo>
                    <a:pt x="380" y="58"/>
                    <a:pt x="292" y="29"/>
                    <a:pt x="233" y="29"/>
                  </a:cubicBez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58"/>
                  </a:cubicBezTo>
                  <a:cubicBezTo>
                    <a:pt x="0" y="87"/>
                    <a:pt x="29" y="87"/>
                    <a:pt x="59" y="87"/>
                  </a:cubicBezTo>
                  <a:cubicBezTo>
                    <a:pt x="117" y="58"/>
                    <a:pt x="175" y="58"/>
                    <a:pt x="233" y="58"/>
                  </a:cubicBezTo>
                  <a:cubicBezTo>
                    <a:pt x="292" y="87"/>
                    <a:pt x="350" y="117"/>
                    <a:pt x="380" y="146"/>
                  </a:cubicBezTo>
                  <a:cubicBezTo>
                    <a:pt x="438" y="175"/>
                    <a:pt x="496" y="233"/>
                    <a:pt x="525" y="262"/>
                  </a:cubicBezTo>
                  <a:cubicBezTo>
                    <a:pt x="554" y="291"/>
                    <a:pt x="554" y="320"/>
                    <a:pt x="583" y="350"/>
                  </a:cubicBezTo>
                  <a:cubicBezTo>
                    <a:pt x="583" y="233"/>
                    <a:pt x="583" y="233"/>
                    <a:pt x="583" y="233"/>
                  </a:cubicBezTo>
                  <a:cubicBezTo>
                    <a:pt x="525" y="175"/>
                    <a:pt x="466" y="117"/>
                    <a:pt x="438" y="8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4803775" y="368300"/>
              <a:ext cx="95250" cy="293688"/>
            </a:xfrm>
            <a:custGeom>
              <a:rect b="b" l="l" r="r" t="t"/>
              <a:pathLst>
                <a:path extrusionOk="0" h="818" w="264">
                  <a:moveTo>
                    <a:pt x="175" y="146"/>
                  </a:moveTo>
                  <a:lnTo>
                    <a:pt x="175" y="146"/>
                  </a:lnTo>
                  <a:cubicBezTo>
                    <a:pt x="175" y="146"/>
                    <a:pt x="204" y="117"/>
                    <a:pt x="233" y="117"/>
                  </a:cubicBezTo>
                  <a:cubicBezTo>
                    <a:pt x="233" y="117"/>
                    <a:pt x="233" y="117"/>
                    <a:pt x="263" y="87"/>
                  </a:cubicBezTo>
                  <a:cubicBezTo>
                    <a:pt x="263" y="58"/>
                    <a:pt x="263" y="29"/>
                    <a:pt x="233" y="29"/>
                  </a:cubicBezTo>
                  <a:cubicBezTo>
                    <a:pt x="233" y="0"/>
                    <a:pt x="175" y="29"/>
                    <a:pt x="175" y="29"/>
                  </a:cubicBezTo>
                  <a:cubicBezTo>
                    <a:pt x="147" y="58"/>
                    <a:pt x="117" y="87"/>
                    <a:pt x="88" y="117"/>
                  </a:cubicBezTo>
                  <a:cubicBezTo>
                    <a:pt x="59" y="146"/>
                    <a:pt x="59" y="203"/>
                    <a:pt x="59" y="203"/>
                  </a:cubicBezTo>
                  <a:cubicBezTo>
                    <a:pt x="0" y="291"/>
                    <a:pt x="0" y="350"/>
                    <a:pt x="0" y="408"/>
                  </a:cubicBezTo>
                  <a:cubicBezTo>
                    <a:pt x="0" y="496"/>
                    <a:pt x="0" y="525"/>
                    <a:pt x="30" y="612"/>
                  </a:cubicBezTo>
                  <a:cubicBezTo>
                    <a:pt x="59" y="670"/>
                    <a:pt x="88" y="758"/>
                    <a:pt x="117" y="787"/>
                  </a:cubicBezTo>
                  <a:cubicBezTo>
                    <a:pt x="147" y="817"/>
                    <a:pt x="175" y="817"/>
                    <a:pt x="204" y="787"/>
                  </a:cubicBezTo>
                  <a:cubicBezTo>
                    <a:pt x="204" y="787"/>
                    <a:pt x="204" y="758"/>
                    <a:pt x="175" y="758"/>
                  </a:cubicBezTo>
                  <a:cubicBezTo>
                    <a:pt x="147" y="700"/>
                    <a:pt x="117" y="670"/>
                    <a:pt x="88" y="583"/>
                  </a:cubicBezTo>
                  <a:cubicBezTo>
                    <a:pt x="59" y="525"/>
                    <a:pt x="59" y="467"/>
                    <a:pt x="59" y="408"/>
                  </a:cubicBezTo>
                  <a:cubicBezTo>
                    <a:pt x="59" y="350"/>
                    <a:pt x="88" y="291"/>
                    <a:pt x="117" y="233"/>
                  </a:cubicBezTo>
                  <a:cubicBezTo>
                    <a:pt x="117" y="203"/>
                    <a:pt x="147" y="203"/>
                    <a:pt x="175" y="1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4908550" y="630238"/>
              <a:ext cx="188913" cy="273050"/>
            </a:xfrm>
            <a:custGeom>
              <a:rect b="b" l="l" r="r" t="t"/>
              <a:pathLst>
                <a:path extrusionOk="0" h="759" w="525">
                  <a:moveTo>
                    <a:pt x="379" y="438"/>
                  </a:moveTo>
                  <a:lnTo>
                    <a:pt x="379" y="438"/>
                  </a:lnTo>
                  <a:cubicBezTo>
                    <a:pt x="321" y="467"/>
                    <a:pt x="291" y="524"/>
                    <a:pt x="262" y="554"/>
                  </a:cubicBezTo>
                  <a:cubicBezTo>
                    <a:pt x="233" y="583"/>
                    <a:pt x="204" y="612"/>
                    <a:pt x="175" y="612"/>
                  </a:cubicBezTo>
                  <a:cubicBezTo>
                    <a:pt x="146" y="641"/>
                    <a:pt x="117" y="641"/>
                    <a:pt x="87" y="641"/>
                  </a:cubicBezTo>
                  <a:cubicBezTo>
                    <a:pt x="58" y="641"/>
                    <a:pt x="58" y="641"/>
                    <a:pt x="58" y="641"/>
                  </a:cubicBezTo>
                  <a:cubicBezTo>
                    <a:pt x="29" y="671"/>
                    <a:pt x="0" y="700"/>
                    <a:pt x="29" y="700"/>
                  </a:cubicBezTo>
                  <a:cubicBezTo>
                    <a:pt x="58" y="758"/>
                    <a:pt x="87" y="758"/>
                    <a:pt x="117" y="729"/>
                  </a:cubicBezTo>
                  <a:cubicBezTo>
                    <a:pt x="146" y="700"/>
                    <a:pt x="175" y="700"/>
                    <a:pt x="233" y="671"/>
                  </a:cubicBezTo>
                  <a:cubicBezTo>
                    <a:pt x="233" y="671"/>
                    <a:pt x="262" y="641"/>
                    <a:pt x="291" y="612"/>
                  </a:cubicBezTo>
                  <a:cubicBezTo>
                    <a:pt x="350" y="554"/>
                    <a:pt x="379" y="524"/>
                    <a:pt x="438" y="467"/>
                  </a:cubicBezTo>
                  <a:cubicBezTo>
                    <a:pt x="467" y="379"/>
                    <a:pt x="496" y="321"/>
                    <a:pt x="524" y="262"/>
                  </a:cubicBezTo>
                  <a:cubicBezTo>
                    <a:pt x="524" y="204"/>
                    <a:pt x="524" y="117"/>
                    <a:pt x="524" y="58"/>
                  </a:cubicBezTo>
                  <a:cubicBezTo>
                    <a:pt x="496" y="29"/>
                    <a:pt x="467" y="0"/>
                    <a:pt x="467" y="29"/>
                  </a:cubicBezTo>
                  <a:cubicBezTo>
                    <a:pt x="438" y="29"/>
                    <a:pt x="438" y="58"/>
                    <a:pt x="438" y="58"/>
                  </a:cubicBezTo>
                  <a:cubicBezTo>
                    <a:pt x="467" y="146"/>
                    <a:pt x="467" y="204"/>
                    <a:pt x="438" y="233"/>
                  </a:cubicBezTo>
                  <a:cubicBezTo>
                    <a:pt x="438" y="321"/>
                    <a:pt x="408" y="379"/>
                    <a:pt x="379" y="43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4699000" y="787400"/>
              <a:ext cx="147638" cy="293688"/>
            </a:xfrm>
            <a:custGeom>
              <a:rect b="b" l="l" r="r" t="t"/>
              <a:pathLst>
                <a:path extrusionOk="0" h="817" w="409">
                  <a:moveTo>
                    <a:pt x="58" y="466"/>
                  </a:moveTo>
                  <a:lnTo>
                    <a:pt x="58" y="466"/>
                  </a:lnTo>
                  <a:cubicBezTo>
                    <a:pt x="88" y="553"/>
                    <a:pt x="117" y="612"/>
                    <a:pt x="174" y="641"/>
                  </a:cubicBezTo>
                  <a:cubicBezTo>
                    <a:pt x="204" y="700"/>
                    <a:pt x="262" y="757"/>
                    <a:pt x="321" y="786"/>
                  </a:cubicBezTo>
                  <a:cubicBezTo>
                    <a:pt x="350" y="786"/>
                    <a:pt x="350" y="786"/>
                    <a:pt x="350" y="786"/>
                  </a:cubicBezTo>
                  <a:cubicBezTo>
                    <a:pt x="379" y="816"/>
                    <a:pt x="379" y="786"/>
                    <a:pt x="408" y="786"/>
                  </a:cubicBezTo>
                  <a:cubicBezTo>
                    <a:pt x="408" y="757"/>
                    <a:pt x="408" y="729"/>
                    <a:pt x="379" y="729"/>
                  </a:cubicBezTo>
                  <a:cubicBezTo>
                    <a:pt x="321" y="700"/>
                    <a:pt x="262" y="670"/>
                    <a:pt x="204" y="612"/>
                  </a:cubicBezTo>
                  <a:cubicBezTo>
                    <a:pt x="174" y="583"/>
                    <a:pt x="146" y="524"/>
                    <a:pt x="117" y="466"/>
                  </a:cubicBezTo>
                  <a:cubicBezTo>
                    <a:pt x="117" y="407"/>
                    <a:pt x="117" y="320"/>
                    <a:pt x="88" y="262"/>
                  </a:cubicBezTo>
                  <a:cubicBezTo>
                    <a:pt x="88" y="233"/>
                    <a:pt x="88" y="203"/>
                    <a:pt x="117" y="174"/>
                  </a:cubicBezTo>
                  <a:cubicBezTo>
                    <a:pt x="117" y="145"/>
                    <a:pt x="117" y="116"/>
                    <a:pt x="146" y="116"/>
                  </a:cubicBezTo>
                  <a:cubicBezTo>
                    <a:pt x="146" y="86"/>
                    <a:pt x="174" y="86"/>
                    <a:pt x="174" y="58"/>
                  </a:cubicBezTo>
                  <a:cubicBezTo>
                    <a:pt x="174" y="58"/>
                    <a:pt x="146" y="29"/>
                    <a:pt x="117" y="29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6"/>
                    <a:pt x="29" y="116"/>
                    <a:pt x="29" y="174"/>
                  </a:cubicBezTo>
                  <a:cubicBezTo>
                    <a:pt x="29" y="203"/>
                    <a:pt x="0" y="233"/>
                    <a:pt x="29" y="262"/>
                  </a:cubicBezTo>
                  <a:cubicBezTo>
                    <a:pt x="29" y="350"/>
                    <a:pt x="58" y="407"/>
                    <a:pt x="58" y="46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4929188" y="1049338"/>
              <a:ext cx="136525" cy="284162"/>
            </a:xfrm>
            <a:custGeom>
              <a:rect b="b" l="l" r="r" t="t"/>
              <a:pathLst>
                <a:path extrusionOk="0" h="788" w="381">
                  <a:moveTo>
                    <a:pt x="263" y="700"/>
                  </a:moveTo>
                  <a:lnTo>
                    <a:pt x="263" y="700"/>
                  </a:lnTo>
                  <a:cubicBezTo>
                    <a:pt x="263" y="728"/>
                    <a:pt x="263" y="728"/>
                    <a:pt x="263" y="728"/>
                  </a:cubicBezTo>
                  <a:cubicBezTo>
                    <a:pt x="263" y="757"/>
                    <a:pt x="263" y="757"/>
                    <a:pt x="321" y="757"/>
                  </a:cubicBezTo>
                  <a:cubicBezTo>
                    <a:pt x="321" y="787"/>
                    <a:pt x="380" y="757"/>
                    <a:pt x="380" y="728"/>
                  </a:cubicBezTo>
                  <a:cubicBezTo>
                    <a:pt x="380" y="700"/>
                    <a:pt x="380" y="671"/>
                    <a:pt x="380" y="641"/>
                  </a:cubicBezTo>
                  <a:cubicBezTo>
                    <a:pt x="380" y="583"/>
                    <a:pt x="380" y="554"/>
                    <a:pt x="380" y="524"/>
                  </a:cubicBezTo>
                  <a:cubicBezTo>
                    <a:pt x="380" y="437"/>
                    <a:pt x="350" y="378"/>
                    <a:pt x="321" y="321"/>
                  </a:cubicBezTo>
                  <a:cubicBezTo>
                    <a:pt x="292" y="262"/>
                    <a:pt x="263" y="204"/>
                    <a:pt x="204" y="145"/>
                  </a:cubicBezTo>
                  <a:cubicBezTo>
                    <a:pt x="175" y="87"/>
                    <a:pt x="117" y="57"/>
                    <a:pt x="59" y="28"/>
                  </a:cubicBezTo>
                  <a:cubicBezTo>
                    <a:pt x="0" y="0"/>
                    <a:pt x="0" y="28"/>
                    <a:pt x="0" y="57"/>
                  </a:cubicBezTo>
                  <a:lnTo>
                    <a:pt x="0" y="87"/>
                  </a:lnTo>
                  <a:cubicBezTo>
                    <a:pt x="88" y="116"/>
                    <a:pt x="146" y="145"/>
                    <a:pt x="175" y="174"/>
                  </a:cubicBezTo>
                  <a:cubicBezTo>
                    <a:pt x="204" y="233"/>
                    <a:pt x="233" y="291"/>
                    <a:pt x="263" y="350"/>
                  </a:cubicBezTo>
                  <a:cubicBezTo>
                    <a:pt x="292" y="407"/>
                    <a:pt x="321" y="466"/>
                    <a:pt x="321" y="524"/>
                  </a:cubicBezTo>
                  <a:cubicBezTo>
                    <a:pt x="321" y="554"/>
                    <a:pt x="321" y="583"/>
                    <a:pt x="321" y="612"/>
                  </a:cubicBezTo>
                  <a:cubicBezTo>
                    <a:pt x="321" y="641"/>
                    <a:pt x="292" y="671"/>
                    <a:pt x="263" y="70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4762500" y="1417638"/>
              <a:ext cx="252413" cy="168275"/>
            </a:xfrm>
            <a:custGeom>
              <a:rect b="b" l="l" r="r" t="t"/>
              <a:pathLst>
                <a:path extrusionOk="0" h="468" w="701">
                  <a:moveTo>
                    <a:pt x="88" y="234"/>
                  </a:moveTo>
                  <a:lnTo>
                    <a:pt x="88" y="234"/>
                  </a:lnTo>
                  <a:cubicBezTo>
                    <a:pt x="59" y="263"/>
                    <a:pt x="30" y="351"/>
                    <a:pt x="0" y="408"/>
                  </a:cubicBezTo>
                  <a:lnTo>
                    <a:pt x="0" y="408"/>
                  </a:lnTo>
                  <a:cubicBezTo>
                    <a:pt x="0" y="437"/>
                    <a:pt x="0" y="437"/>
                    <a:pt x="30" y="437"/>
                  </a:cubicBezTo>
                  <a:cubicBezTo>
                    <a:pt x="59" y="467"/>
                    <a:pt x="88" y="437"/>
                    <a:pt x="88" y="408"/>
                  </a:cubicBezTo>
                  <a:cubicBezTo>
                    <a:pt x="88" y="351"/>
                    <a:pt x="88" y="321"/>
                    <a:pt x="147" y="263"/>
                  </a:cubicBezTo>
                  <a:cubicBezTo>
                    <a:pt x="176" y="204"/>
                    <a:pt x="234" y="175"/>
                    <a:pt x="264" y="146"/>
                  </a:cubicBezTo>
                  <a:cubicBezTo>
                    <a:pt x="321" y="117"/>
                    <a:pt x="409" y="87"/>
                    <a:pt x="438" y="58"/>
                  </a:cubicBezTo>
                  <a:cubicBezTo>
                    <a:pt x="496" y="58"/>
                    <a:pt x="496" y="58"/>
                    <a:pt x="526" y="58"/>
                  </a:cubicBezTo>
                  <a:cubicBezTo>
                    <a:pt x="584" y="58"/>
                    <a:pt x="584" y="58"/>
                    <a:pt x="613" y="87"/>
                  </a:cubicBezTo>
                  <a:cubicBezTo>
                    <a:pt x="642" y="87"/>
                    <a:pt x="642" y="87"/>
                    <a:pt x="642" y="87"/>
                  </a:cubicBezTo>
                  <a:cubicBezTo>
                    <a:pt x="671" y="87"/>
                    <a:pt x="700" y="58"/>
                    <a:pt x="700" y="29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0"/>
                    <a:pt x="438" y="29"/>
                  </a:cubicBezTo>
                  <a:cubicBezTo>
                    <a:pt x="350" y="29"/>
                    <a:pt x="321" y="58"/>
                    <a:pt x="264" y="87"/>
                  </a:cubicBezTo>
                  <a:cubicBezTo>
                    <a:pt x="176" y="146"/>
                    <a:pt x="147" y="175"/>
                    <a:pt x="88" y="23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4824413" y="1995488"/>
              <a:ext cx="252412" cy="188912"/>
            </a:xfrm>
            <a:custGeom>
              <a:rect b="b" l="l" r="r" t="t"/>
              <a:pathLst>
                <a:path extrusionOk="0" h="526" w="701">
                  <a:moveTo>
                    <a:pt x="612" y="496"/>
                  </a:moveTo>
                  <a:lnTo>
                    <a:pt x="612" y="496"/>
                  </a:lnTo>
                  <a:cubicBezTo>
                    <a:pt x="612" y="525"/>
                    <a:pt x="671" y="525"/>
                    <a:pt x="671" y="525"/>
                  </a:cubicBezTo>
                  <a:cubicBezTo>
                    <a:pt x="700" y="525"/>
                    <a:pt x="700" y="467"/>
                    <a:pt x="700" y="467"/>
                  </a:cubicBezTo>
                  <a:cubicBezTo>
                    <a:pt x="700" y="438"/>
                    <a:pt x="671" y="379"/>
                    <a:pt x="671" y="350"/>
                  </a:cubicBezTo>
                  <a:cubicBezTo>
                    <a:pt x="641" y="321"/>
                    <a:pt x="612" y="292"/>
                    <a:pt x="612" y="263"/>
                  </a:cubicBezTo>
                  <a:cubicBezTo>
                    <a:pt x="554" y="175"/>
                    <a:pt x="524" y="146"/>
                    <a:pt x="466" y="117"/>
                  </a:cubicBezTo>
                  <a:cubicBezTo>
                    <a:pt x="408" y="59"/>
                    <a:pt x="350" y="30"/>
                    <a:pt x="262" y="0"/>
                  </a:cubicBezTo>
                  <a:cubicBezTo>
                    <a:pt x="204" y="0"/>
                    <a:pt x="116" y="0"/>
                    <a:pt x="58" y="0"/>
                  </a:cubicBezTo>
                  <a:cubicBezTo>
                    <a:pt x="29" y="0"/>
                    <a:pt x="0" y="0"/>
                    <a:pt x="0" y="30"/>
                  </a:cubicBezTo>
                  <a:cubicBezTo>
                    <a:pt x="29" y="59"/>
                    <a:pt x="58" y="59"/>
                    <a:pt x="58" y="59"/>
                  </a:cubicBezTo>
                  <a:cubicBezTo>
                    <a:pt x="116" y="59"/>
                    <a:pt x="204" y="59"/>
                    <a:pt x="262" y="59"/>
                  </a:cubicBezTo>
                  <a:cubicBezTo>
                    <a:pt x="320" y="88"/>
                    <a:pt x="350" y="117"/>
                    <a:pt x="408" y="146"/>
                  </a:cubicBezTo>
                  <a:cubicBezTo>
                    <a:pt x="466" y="204"/>
                    <a:pt x="524" y="233"/>
                    <a:pt x="554" y="292"/>
                  </a:cubicBezTo>
                  <a:cubicBezTo>
                    <a:pt x="554" y="321"/>
                    <a:pt x="583" y="350"/>
                    <a:pt x="612" y="379"/>
                  </a:cubicBezTo>
                  <a:cubicBezTo>
                    <a:pt x="612" y="409"/>
                    <a:pt x="612" y="438"/>
                    <a:pt x="612" y="467"/>
                  </a:cubicBezTo>
                  <a:cubicBezTo>
                    <a:pt x="612" y="467"/>
                    <a:pt x="612" y="467"/>
                    <a:pt x="612" y="4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4983163" y="1670050"/>
              <a:ext cx="157162" cy="42863"/>
            </a:xfrm>
            <a:custGeom>
              <a:rect b="b" l="l" r="r" t="t"/>
              <a:pathLst>
                <a:path extrusionOk="0" h="117" w="438">
                  <a:moveTo>
                    <a:pt x="437" y="116"/>
                  </a:moveTo>
                  <a:lnTo>
                    <a:pt x="437" y="116"/>
                  </a:lnTo>
                  <a:cubicBezTo>
                    <a:pt x="437" y="57"/>
                    <a:pt x="437" y="57"/>
                    <a:pt x="437" y="57"/>
                  </a:cubicBezTo>
                  <a:cubicBezTo>
                    <a:pt x="379" y="28"/>
                    <a:pt x="320" y="0"/>
                    <a:pt x="234" y="0"/>
                  </a:cubicBezTo>
                  <a:cubicBezTo>
                    <a:pt x="175" y="0"/>
                    <a:pt x="87" y="28"/>
                    <a:pt x="29" y="28"/>
                  </a:cubicBezTo>
                  <a:lnTo>
                    <a:pt x="29" y="28"/>
                  </a:lnTo>
                  <a:cubicBezTo>
                    <a:pt x="0" y="28"/>
                    <a:pt x="0" y="57"/>
                    <a:pt x="0" y="86"/>
                  </a:cubicBezTo>
                  <a:cubicBezTo>
                    <a:pt x="29" y="86"/>
                    <a:pt x="29" y="86"/>
                    <a:pt x="58" y="86"/>
                  </a:cubicBezTo>
                  <a:cubicBezTo>
                    <a:pt x="117" y="57"/>
                    <a:pt x="175" y="57"/>
                    <a:pt x="234" y="57"/>
                  </a:cubicBezTo>
                  <a:cubicBezTo>
                    <a:pt x="320" y="57"/>
                    <a:pt x="350" y="86"/>
                    <a:pt x="408" y="86"/>
                  </a:cubicBezTo>
                  <a:cubicBezTo>
                    <a:pt x="408" y="86"/>
                    <a:pt x="437" y="86"/>
                    <a:pt x="437" y="1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4248150" y="2078038"/>
              <a:ext cx="63500" cy="136525"/>
            </a:xfrm>
            <a:custGeom>
              <a:rect b="b" l="l" r="r" t="t"/>
              <a:pathLst>
                <a:path extrusionOk="0" h="381" w="176">
                  <a:moveTo>
                    <a:pt x="88" y="146"/>
                  </a:moveTo>
                  <a:lnTo>
                    <a:pt x="88" y="146"/>
                  </a:lnTo>
                  <a:cubicBezTo>
                    <a:pt x="88" y="117"/>
                    <a:pt x="117" y="117"/>
                    <a:pt x="146" y="88"/>
                  </a:cubicBezTo>
                  <a:lnTo>
                    <a:pt x="146" y="59"/>
                  </a:lnTo>
                  <a:cubicBezTo>
                    <a:pt x="175" y="30"/>
                    <a:pt x="175" y="30"/>
                    <a:pt x="146" y="0"/>
                  </a:cubicBezTo>
                  <a:cubicBezTo>
                    <a:pt x="117" y="0"/>
                    <a:pt x="88" y="0"/>
                    <a:pt x="58" y="30"/>
                  </a:cubicBezTo>
                  <a:cubicBezTo>
                    <a:pt x="29" y="59"/>
                    <a:pt x="29" y="88"/>
                    <a:pt x="0" y="117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321"/>
                    <a:pt x="29" y="263"/>
                    <a:pt x="29" y="234"/>
                  </a:cubicBezTo>
                  <a:cubicBezTo>
                    <a:pt x="29" y="176"/>
                    <a:pt x="58" y="176"/>
                    <a:pt x="88" y="1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4248150" y="3611563"/>
              <a:ext cx="95250" cy="115887"/>
            </a:xfrm>
            <a:custGeom>
              <a:rect b="b" l="l" r="r" t="t"/>
              <a:pathLst>
                <a:path extrusionOk="0" h="322" w="263">
                  <a:moveTo>
                    <a:pt x="233" y="58"/>
                  </a:moveTo>
                  <a:lnTo>
                    <a:pt x="233" y="58"/>
                  </a:lnTo>
                  <a:cubicBezTo>
                    <a:pt x="262" y="29"/>
                    <a:pt x="233" y="0"/>
                    <a:pt x="233" y="0"/>
                  </a:cubicBezTo>
                  <a:cubicBezTo>
                    <a:pt x="204" y="0"/>
                    <a:pt x="175" y="0"/>
                    <a:pt x="175" y="29"/>
                  </a:cubicBezTo>
                  <a:cubicBezTo>
                    <a:pt x="146" y="88"/>
                    <a:pt x="117" y="145"/>
                    <a:pt x="88" y="204"/>
                  </a:cubicBezTo>
                  <a:cubicBezTo>
                    <a:pt x="58" y="204"/>
                    <a:pt x="29" y="233"/>
                    <a:pt x="0" y="233"/>
                  </a:cubicBezTo>
                  <a:cubicBezTo>
                    <a:pt x="0" y="321"/>
                    <a:pt x="0" y="321"/>
                    <a:pt x="0" y="321"/>
                  </a:cubicBezTo>
                  <a:cubicBezTo>
                    <a:pt x="58" y="291"/>
                    <a:pt x="88" y="262"/>
                    <a:pt x="117" y="233"/>
                  </a:cubicBezTo>
                  <a:cubicBezTo>
                    <a:pt x="175" y="174"/>
                    <a:pt x="233" y="117"/>
                    <a:pt x="233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4300538" y="3475038"/>
              <a:ext cx="273050" cy="136525"/>
            </a:xfrm>
            <a:custGeom>
              <a:rect b="b" l="l" r="r" t="t"/>
              <a:pathLst>
                <a:path extrusionOk="0" h="380" w="759">
                  <a:moveTo>
                    <a:pt x="29" y="29"/>
                  </a:moveTo>
                  <a:lnTo>
                    <a:pt x="29" y="29"/>
                  </a:lnTo>
                  <a:cubicBezTo>
                    <a:pt x="0" y="29"/>
                    <a:pt x="0" y="58"/>
                    <a:pt x="0" y="58"/>
                  </a:cubicBezTo>
                  <a:cubicBezTo>
                    <a:pt x="0" y="87"/>
                    <a:pt x="29" y="87"/>
                    <a:pt x="58" y="8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87"/>
                  </a:cubicBezTo>
                  <a:cubicBezTo>
                    <a:pt x="466" y="146"/>
                    <a:pt x="525" y="174"/>
                    <a:pt x="583" y="203"/>
                  </a:cubicBezTo>
                  <a:cubicBezTo>
                    <a:pt x="583" y="233"/>
                    <a:pt x="613" y="233"/>
                    <a:pt x="613" y="262"/>
                  </a:cubicBezTo>
                  <a:cubicBezTo>
                    <a:pt x="641" y="291"/>
                    <a:pt x="670" y="320"/>
                    <a:pt x="670" y="350"/>
                  </a:cubicBezTo>
                  <a:cubicBezTo>
                    <a:pt x="670" y="350"/>
                    <a:pt x="670" y="350"/>
                    <a:pt x="670" y="379"/>
                  </a:cubicBezTo>
                  <a:lnTo>
                    <a:pt x="729" y="379"/>
                  </a:lnTo>
                  <a:cubicBezTo>
                    <a:pt x="758" y="379"/>
                    <a:pt x="758" y="350"/>
                    <a:pt x="758" y="320"/>
                  </a:cubicBezTo>
                  <a:cubicBezTo>
                    <a:pt x="758" y="291"/>
                    <a:pt x="758" y="291"/>
                    <a:pt x="758" y="291"/>
                  </a:cubicBezTo>
                  <a:cubicBezTo>
                    <a:pt x="729" y="291"/>
                    <a:pt x="729" y="262"/>
                    <a:pt x="699" y="233"/>
                  </a:cubicBezTo>
                  <a:cubicBezTo>
                    <a:pt x="670" y="203"/>
                    <a:pt x="641" y="174"/>
                    <a:pt x="613" y="146"/>
                  </a:cubicBezTo>
                  <a:cubicBezTo>
                    <a:pt x="583" y="87"/>
                    <a:pt x="495" y="87"/>
                    <a:pt x="437" y="58"/>
                  </a:cubicBezTo>
                  <a:cubicBezTo>
                    <a:pt x="379" y="29"/>
                    <a:pt x="321" y="0"/>
                    <a:pt x="233" y="0"/>
                  </a:cubicBezTo>
                  <a:cubicBezTo>
                    <a:pt x="175" y="0"/>
                    <a:pt x="116" y="0"/>
                    <a:pt x="29" y="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4248150" y="2687638"/>
              <a:ext cx="136525" cy="42862"/>
            </a:xfrm>
            <a:custGeom>
              <a:rect b="b" l="l" r="r" t="t"/>
              <a:pathLst>
                <a:path extrusionOk="0" h="118" w="380">
                  <a:moveTo>
                    <a:pt x="350" y="88"/>
                  </a:moveTo>
                  <a:lnTo>
                    <a:pt x="350" y="88"/>
                  </a:lnTo>
                  <a:lnTo>
                    <a:pt x="350" y="88"/>
                  </a:lnTo>
                  <a:cubicBezTo>
                    <a:pt x="379" y="88"/>
                    <a:pt x="379" y="58"/>
                    <a:pt x="379" y="29"/>
                  </a:cubicBezTo>
                  <a:cubicBezTo>
                    <a:pt x="350" y="0"/>
                    <a:pt x="350" y="0"/>
                    <a:pt x="321" y="0"/>
                  </a:cubicBezTo>
                  <a:cubicBezTo>
                    <a:pt x="262" y="58"/>
                    <a:pt x="204" y="58"/>
                    <a:pt x="146" y="58"/>
                  </a:cubicBezTo>
                  <a:cubicBezTo>
                    <a:pt x="88" y="58"/>
                    <a:pt x="29" y="29"/>
                    <a:pt x="0" y="2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8" y="117"/>
                    <a:pt x="88" y="117"/>
                    <a:pt x="117" y="117"/>
                  </a:cubicBezTo>
                  <a:cubicBezTo>
                    <a:pt x="204" y="117"/>
                    <a:pt x="262" y="117"/>
                    <a:pt x="350" y="8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4248150" y="2844800"/>
              <a:ext cx="136525" cy="42863"/>
            </a:xfrm>
            <a:custGeom>
              <a:rect b="b" l="l" r="r" t="t"/>
              <a:pathLst>
                <a:path extrusionOk="0" h="119" w="380">
                  <a:moveTo>
                    <a:pt x="204" y="59"/>
                  </a:moveTo>
                  <a:lnTo>
                    <a:pt x="204" y="59"/>
                  </a:lnTo>
                  <a:cubicBezTo>
                    <a:pt x="233" y="59"/>
                    <a:pt x="262" y="59"/>
                    <a:pt x="292" y="88"/>
                  </a:cubicBezTo>
                  <a:cubicBezTo>
                    <a:pt x="321" y="88"/>
                    <a:pt x="321" y="88"/>
                    <a:pt x="321" y="88"/>
                  </a:cubicBezTo>
                  <a:cubicBezTo>
                    <a:pt x="350" y="88"/>
                    <a:pt x="379" y="59"/>
                    <a:pt x="379" y="59"/>
                  </a:cubicBezTo>
                  <a:cubicBezTo>
                    <a:pt x="379" y="30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0"/>
                    <a:pt x="146" y="0"/>
                    <a:pt x="88" y="30"/>
                  </a:cubicBezTo>
                  <a:cubicBezTo>
                    <a:pt x="58" y="30"/>
                    <a:pt x="29" y="30"/>
                    <a:pt x="0" y="5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9" y="118"/>
                    <a:pt x="88" y="88"/>
                    <a:pt x="117" y="88"/>
                  </a:cubicBezTo>
                  <a:cubicBezTo>
                    <a:pt x="146" y="59"/>
                    <a:pt x="175" y="59"/>
                    <a:pt x="204" y="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4268788" y="2373313"/>
              <a:ext cx="220662" cy="220662"/>
            </a:xfrm>
            <a:custGeom>
              <a:rect b="b" l="l" r="r" t="t"/>
              <a:pathLst>
                <a:path extrusionOk="0" h="613" w="614">
                  <a:moveTo>
                    <a:pt x="321" y="88"/>
                  </a:moveTo>
                  <a:lnTo>
                    <a:pt x="321" y="88"/>
                  </a:lnTo>
                  <a:cubicBezTo>
                    <a:pt x="292" y="88"/>
                    <a:pt x="234" y="146"/>
                    <a:pt x="175" y="204"/>
                  </a:cubicBezTo>
                  <a:cubicBezTo>
                    <a:pt x="146" y="263"/>
                    <a:pt x="88" y="321"/>
                    <a:pt x="59" y="350"/>
                  </a:cubicBezTo>
                  <a:cubicBezTo>
                    <a:pt x="30" y="438"/>
                    <a:pt x="0" y="496"/>
                    <a:pt x="0" y="583"/>
                  </a:cubicBezTo>
                  <a:lnTo>
                    <a:pt x="30" y="612"/>
                  </a:lnTo>
                  <a:cubicBezTo>
                    <a:pt x="88" y="612"/>
                    <a:pt x="88" y="583"/>
                    <a:pt x="88" y="583"/>
                  </a:cubicBezTo>
                  <a:cubicBezTo>
                    <a:pt x="88" y="496"/>
                    <a:pt x="88" y="438"/>
                    <a:pt x="117" y="409"/>
                  </a:cubicBezTo>
                  <a:cubicBezTo>
                    <a:pt x="146" y="321"/>
                    <a:pt x="175" y="292"/>
                    <a:pt x="234" y="233"/>
                  </a:cubicBezTo>
                  <a:cubicBezTo>
                    <a:pt x="263" y="204"/>
                    <a:pt x="321" y="175"/>
                    <a:pt x="380" y="146"/>
                  </a:cubicBezTo>
                  <a:cubicBezTo>
                    <a:pt x="409" y="117"/>
                    <a:pt x="437" y="88"/>
                    <a:pt x="467" y="88"/>
                  </a:cubicBezTo>
                  <a:cubicBezTo>
                    <a:pt x="467" y="88"/>
                    <a:pt x="525" y="88"/>
                    <a:pt x="554" y="88"/>
                  </a:cubicBezTo>
                  <a:cubicBezTo>
                    <a:pt x="583" y="88"/>
                    <a:pt x="583" y="88"/>
                    <a:pt x="583" y="88"/>
                  </a:cubicBezTo>
                  <a:cubicBezTo>
                    <a:pt x="613" y="88"/>
                    <a:pt x="613" y="59"/>
                    <a:pt x="613" y="30"/>
                  </a:cubicBezTo>
                  <a:cubicBezTo>
                    <a:pt x="613" y="0"/>
                    <a:pt x="583" y="0"/>
                    <a:pt x="554" y="0"/>
                  </a:cubicBezTo>
                  <a:cubicBezTo>
                    <a:pt x="525" y="0"/>
                    <a:pt x="467" y="30"/>
                    <a:pt x="437" y="30"/>
                  </a:cubicBezTo>
                  <a:cubicBezTo>
                    <a:pt x="409" y="30"/>
                    <a:pt x="380" y="59"/>
                    <a:pt x="321" y="8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248150" y="4114800"/>
              <a:ext cx="104775" cy="273050"/>
            </a:xfrm>
            <a:custGeom>
              <a:rect b="b" l="l" r="r" t="t"/>
              <a:pathLst>
                <a:path extrusionOk="0" h="759" w="293">
                  <a:moveTo>
                    <a:pt x="175" y="321"/>
                  </a:moveTo>
                  <a:lnTo>
                    <a:pt x="175" y="321"/>
                  </a:lnTo>
                  <a:cubicBezTo>
                    <a:pt x="204" y="350"/>
                    <a:pt x="233" y="438"/>
                    <a:pt x="233" y="495"/>
                  </a:cubicBezTo>
                  <a:cubicBezTo>
                    <a:pt x="233" y="524"/>
                    <a:pt x="233" y="524"/>
                    <a:pt x="233" y="583"/>
                  </a:cubicBezTo>
                  <a:cubicBezTo>
                    <a:pt x="233" y="612"/>
                    <a:pt x="204" y="612"/>
                    <a:pt x="175" y="671"/>
                  </a:cubicBezTo>
                  <a:lnTo>
                    <a:pt x="175" y="671"/>
                  </a:lnTo>
                  <a:cubicBezTo>
                    <a:pt x="175" y="700"/>
                    <a:pt x="175" y="729"/>
                    <a:pt x="233" y="729"/>
                  </a:cubicBezTo>
                  <a:cubicBezTo>
                    <a:pt x="233" y="758"/>
                    <a:pt x="292" y="700"/>
                    <a:pt x="292" y="700"/>
                  </a:cubicBezTo>
                  <a:cubicBezTo>
                    <a:pt x="292" y="671"/>
                    <a:pt x="292" y="612"/>
                    <a:pt x="292" y="583"/>
                  </a:cubicBezTo>
                  <a:cubicBezTo>
                    <a:pt x="292" y="554"/>
                    <a:pt x="292" y="524"/>
                    <a:pt x="292" y="495"/>
                  </a:cubicBezTo>
                  <a:cubicBezTo>
                    <a:pt x="292" y="408"/>
                    <a:pt x="292" y="350"/>
                    <a:pt x="233" y="291"/>
                  </a:cubicBezTo>
                  <a:cubicBezTo>
                    <a:pt x="233" y="204"/>
                    <a:pt x="175" y="174"/>
                    <a:pt x="146" y="116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9" y="116"/>
                    <a:pt x="58" y="116"/>
                    <a:pt x="88" y="145"/>
                  </a:cubicBezTo>
                  <a:cubicBezTo>
                    <a:pt x="146" y="204"/>
                    <a:pt x="175" y="262"/>
                    <a:pt x="175" y="32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248150" y="3224213"/>
              <a:ext cx="200025" cy="115887"/>
            </a:xfrm>
            <a:custGeom>
              <a:rect b="b" l="l" r="r" t="t"/>
              <a:pathLst>
                <a:path extrusionOk="0" h="321" w="555">
                  <a:moveTo>
                    <a:pt x="175" y="146"/>
                  </a:moveTo>
                  <a:lnTo>
                    <a:pt x="175" y="146"/>
                  </a:lnTo>
                  <a:cubicBezTo>
                    <a:pt x="204" y="117"/>
                    <a:pt x="262" y="117"/>
                    <a:pt x="321" y="87"/>
                  </a:cubicBezTo>
                  <a:cubicBezTo>
                    <a:pt x="350" y="87"/>
                    <a:pt x="379" y="58"/>
                    <a:pt x="409" y="58"/>
                  </a:cubicBezTo>
                  <a:cubicBezTo>
                    <a:pt x="438" y="58"/>
                    <a:pt x="467" y="87"/>
                    <a:pt x="495" y="117"/>
                  </a:cubicBezTo>
                  <a:lnTo>
                    <a:pt x="525" y="117"/>
                  </a:lnTo>
                  <a:cubicBezTo>
                    <a:pt x="554" y="117"/>
                    <a:pt x="554" y="87"/>
                    <a:pt x="554" y="58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29"/>
                  </a:cubicBezTo>
                  <a:cubicBezTo>
                    <a:pt x="379" y="29"/>
                    <a:pt x="350" y="29"/>
                    <a:pt x="292" y="29"/>
                  </a:cubicBezTo>
                  <a:cubicBezTo>
                    <a:pt x="233" y="29"/>
                    <a:pt x="175" y="58"/>
                    <a:pt x="117" y="117"/>
                  </a:cubicBezTo>
                  <a:cubicBezTo>
                    <a:pt x="88" y="117"/>
                    <a:pt x="58" y="175"/>
                    <a:pt x="0" y="203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5"/>
                    <a:pt x="175" y="1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279900" y="2960688"/>
              <a:ext cx="284163" cy="104775"/>
            </a:xfrm>
            <a:custGeom>
              <a:rect b="b" l="l" r="r" t="t"/>
              <a:pathLst>
                <a:path extrusionOk="0" h="293" w="788">
                  <a:moveTo>
                    <a:pt x="174" y="233"/>
                  </a:moveTo>
                  <a:lnTo>
                    <a:pt x="174" y="233"/>
                  </a:lnTo>
                  <a:cubicBezTo>
                    <a:pt x="145" y="205"/>
                    <a:pt x="116" y="205"/>
                    <a:pt x="87" y="176"/>
                  </a:cubicBezTo>
                  <a:lnTo>
                    <a:pt x="87" y="176"/>
                  </a:lnTo>
                  <a:cubicBezTo>
                    <a:pt x="58" y="176"/>
                    <a:pt x="29" y="176"/>
                    <a:pt x="0" y="205"/>
                  </a:cubicBezTo>
                  <a:cubicBezTo>
                    <a:pt x="0" y="233"/>
                    <a:pt x="29" y="263"/>
                    <a:pt x="58" y="263"/>
                  </a:cubicBezTo>
                  <a:lnTo>
                    <a:pt x="58" y="263"/>
                  </a:lnTo>
                  <a:cubicBezTo>
                    <a:pt x="87" y="263"/>
                    <a:pt x="145" y="292"/>
                    <a:pt x="145" y="292"/>
                  </a:cubicBezTo>
                  <a:cubicBezTo>
                    <a:pt x="174" y="292"/>
                    <a:pt x="233" y="292"/>
                    <a:pt x="262" y="292"/>
                  </a:cubicBezTo>
                  <a:cubicBezTo>
                    <a:pt x="321" y="292"/>
                    <a:pt x="407" y="292"/>
                    <a:pt x="466" y="292"/>
                  </a:cubicBezTo>
                  <a:cubicBezTo>
                    <a:pt x="524" y="263"/>
                    <a:pt x="583" y="233"/>
                    <a:pt x="641" y="205"/>
                  </a:cubicBezTo>
                  <a:cubicBezTo>
                    <a:pt x="699" y="176"/>
                    <a:pt x="728" y="117"/>
                    <a:pt x="787" y="59"/>
                  </a:cubicBezTo>
                  <a:cubicBezTo>
                    <a:pt x="787" y="30"/>
                    <a:pt x="787" y="30"/>
                    <a:pt x="787" y="30"/>
                  </a:cubicBezTo>
                  <a:lnTo>
                    <a:pt x="787" y="0"/>
                  </a:lnTo>
                  <a:cubicBezTo>
                    <a:pt x="728" y="0"/>
                    <a:pt x="728" y="0"/>
                    <a:pt x="728" y="0"/>
                  </a:cubicBezTo>
                  <a:cubicBezTo>
                    <a:pt x="699" y="59"/>
                    <a:pt x="641" y="117"/>
                    <a:pt x="612" y="147"/>
                  </a:cubicBezTo>
                  <a:cubicBezTo>
                    <a:pt x="553" y="176"/>
                    <a:pt x="495" y="205"/>
                    <a:pt x="437" y="205"/>
                  </a:cubicBezTo>
                  <a:cubicBezTo>
                    <a:pt x="379" y="233"/>
                    <a:pt x="321" y="233"/>
                    <a:pt x="262" y="233"/>
                  </a:cubicBezTo>
                  <a:cubicBezTo>
                    <a:pt x="233" y="233"/>
                    <a:pt x="204" y="233"/>
                    <a:pt x="174" y="23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4248150" y="3925888"/>
              <a:ext cx="115888" cy="74612"/>
            </a:xfrm>
            <a:custGeom>
              <a:rect b="b" l="l" r="r" t="t"/>
              <a:pathLst>
                <a:path extrusionOk="0" h="206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6"/>
                  </a:cubicBezTo>
                  <a:cubicBezTo>
                    <a:pt x="233" y="176"/>
                    <a:pt x="233" y="176"/>
                    <a:pt x="262" y="176"/>
                  </a:cubicBezTo>
                  <a:cubicBezTo>
                    <a:pt x="292" y="205"/>
                    <a:pt x="321" y="176"/>
                    <a:pt x="321" y="176"/>
                  </a:cubicBezTo>
                  <a:cubicBezTo>
                    <a:pt x="321" y="147"/>
                    <a:pt x="321" y="117"/>
                    <a:pt x="292" y="88"/>
                  </a:cubicBezTo>
                  <a:cubicBezTo>
                    <a:pt x="262" y="59"/>
                    <a:pt x="233" y="59"/>
                    <a:pt x="175" y="59"/>
                  </a:cubicBezTo>
                  <a:cubicBezTo>
                    <a:pt x="146" y="30"/>
                    <a:pt x="146" y="0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59"/>
                    <a:pt x="58" y="59"/>
                    <a:pt x="88" y="59"/>
                  </a:cubicBezTo>
                  <a:cubicBezTo>
                    <a:pt x="117" y="88"/>
                    <a:pt x="146" y="88"/>
                    <a:pt x="175" y="1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4248150" y="4494213"/>
              <a:ext cx="220663" cy="63500"/>
            </a:xfrm>
            <a:custGeom>
              <a:rect b="b" l="l" r="r" t="t"/>
              <a:pathLst>
                <a:path extrusionOk="0" h="175" w="613">
                  <a:moveTo>
                    <a:pt x="379" y="174"/>
                  </a:moveTo>
                  <a:lnTo>
                    <a:pt x="379" y="174"/>
                  </a:lnTo>
                  <a:cubicBezTo>
                    <a:pt x="438" y="145"/>
                    <a:pt x="525" y="116"/>
                    <a:pt x="583" y="88"/>
                  </a:cubicBezTo>
                  <a:lnTo>
                    <a:pt x="583" y="88"/>
                  </a:lnTo>
                  <a:cubicBezTo>
                    <a:pt x="612" y="58"/>
                    <a:pt x="612" y="58"/>
                    <a:pt x="583" y="29"/>
                  </a:cubicBezTo>
                  <a:cubicBezTo>
                    <a:pt x="583" y="0"/>
                    <a:pt x="554" y="0"/>
                    <a:pt x="525" y="29"/>
                  </a:cubicBezTo>
                  <a:cubicBezTo>
                    <a:pt x="495" y="58"/>
                    <a:pt x="438" y="88"/>
                    <a:pt x="379" y="88"/>
                  </a:cubicBezTo>
                  <a:cubicBezTo>
                    <a:pt x="292" y="116"/>
                    <a:pt x="262" y="116"/>
                    <a:pt x="204" y="88"/>
                  </a:cubicBezTo>
                  <a:cubicBezTo>
                    <a:pt x="117" y="88"/>
                    <a:pt x="88" y="88"/>
                    <a:pt x="29" y="58"/>
                  </a:cubicBezTo>
                  <a:lnTo>
                    <a:pt x="0" y="58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58" y="145"/>
                    <a:pt x="117" y="145"/>
                    <a:pt x="175" y="174"/>
                  </a:cubicBezTo>
                  <a:cubicBezTo>
                    <a:pt x="262" y="174"/>
                    <a:pt x="321" y="174"/>
                    <a:pt x="379" y="1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4437063" y="3727450"/>
              <a:ext cx="168275" cy="252413"/>
            </a:xfrm>
            <a:custGeom>
              <a:rect b="b" l="l" r="r" t="t"/>
              <a:pathLst>
                <a:path extrusionOk="0" h="700" w="468">
                  <a:moveTo>
                    <a:pt x="29" y="87"/>
                  </a:moveTo>
                  <a:lnTo>
                    <a:pt x="29" y="87"/>
                  </a:lnTo>
                  <a:cubicBezTo>
                    <a:pt x="87" y="87"/>
                    <a:pt x="146" y="117"/>
                    <a:pt x="204" y="146"/>
                  </a:cubicBezTo>
                  <a:cubicBezTo>
                    <a:pt x="262" y="173"/>
                    <a:pt x="291" y="232"/>
                    <a:pt x="320" y="290"/>
                  </a:cubicBezTo>
                  <a:cubicBezTo>
                    <a:pt x="350" y="349"/>
                    <a:pt x="350" y="378"/>
                    <a:pt x="379" y="466"/>
                  </a:cubicBezTo>
                  <a:cubicBezTo>
                    <a:pt x="408" y="466"/>
                    <a:pt x="408" y="523"/>
                    <a:pt x="408" y="552"/>
                  </a:cubicBezTo>
                  <a:cubicBezTo>
                    <a:pt x="408" y="552"/>
                    <a:pt x="408" y="582"/>
                    <a:pt x="379" y="611"/>
                  </a:cubicBezTo>
                  <a:cubicBezTo>
                    <a:pt x="350" y="640"/>
                    <a:pt x="350" y="640"/>
                    <a:pt x="350" y="640"/>
                  </a:cubicBezTo>
                  <a:cubicBezTo>
                    <a:pt x="350" y="669"/>
                    <a:pt x="379" y="699"/>
                    <a:pt x="408" y="699"/>
                  </a:cubicBezTo>
                  <a:cubicBezTo>
                    <a:pt x="437" y="699"/>
                    <a:pt x="467" y="669"/>
                    <a:pt x="467" y="640"/>
                  </a:cubicBezTo>
                  <a:cubicBezTo>
                    <a:pt x="467" y="582"/>
                    <a:pt x="467" y="552"/>
                    <a:pt x="467" y="52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8"/>
                    <a:pt x="408" y="319"/>
                    <a:pt x="350" y="261"/>
                  </a:cubicBezTo>
                  <a:cubicBezTo>
                    <a:pt x="320" y="202"/>
                    <a:pt x="291" y="146"/>
                    <a:pt x="234" y="117"/>
                  </a:cubicBezTo>
                  <a:cubicBezTo>
                    <a:pt x="175" y="58"/>
                    <a:pt x="116" y="29"/>
                    <a:pt x="58" y="29"/>
                  </a:cubicBezTo>
                  <a:cubicBezTo>
                    <a:pt x="29" y="29"/>
                    <a:pt x="29" y="29"/>
                    <a:pt x="29" y="0"/>
                  </a:cubicBezTo>
                  <a:lnTo>
                    <a:pt x="0" y="29"/>
                  </a:lnTo>
                  <a:cubicBezTo>
                    <a:pt x="0" y="58"/>
                    <a:pt x="0" y="87"/>
                    <a:pt x="29" y="8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4530725" y="3140075"/>
              <a:ext cx="127000" cy="282575"/>
            </a:xfrm>
            <a:custGeom>
              <a:rect b="b" l="l" r="r" t="t"/>
              <a:pathLst>
                <a:path extrusionOk="0" h="787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00"/>
                    <a:pt x="0" y="729"/>
                    <a:pt x="29" y="758"/>
                  </a:cubicBezTo>
                  <a:cubicBezTo>
                    <a:pt x="58" y="786"/>
                    <a:pt x="88" y="786"/>
                    <a:pt x="117" y="758"/>
                  </a:cubicBezTo>
                  <a:cubicBezTo>
                    <a:pt x="117" y="729"/>
                    <a:pt x="146" y="700"/>
                    <a:pt x="175" y="700"/>
                  </a:cubicBezTo>
                  <a:cubicBezTo>
                    <a:pt x="205" y="670"/>
                    <a:pt x="234" y="641"/>
                    <a:pt x="263" y="612"/>
                  </a:cubicBezTo>
                  <a:cubicBezTo>
                    <a:pt x="292" y="553"/>
                    <a:pt x="321" y="495"/>
                    <a:pt x="321" y="408"/>
                  </a:cubicBezTo>
                  <a:cubicBezTo>
                    <a:pt x="350" y="350"/>
                    <a:pt x="350" y="291"/>
                    <a:pt x="350" y="233"/>
                  </a:cubicBezTo>
                  <a:cubicBezTo>
                    <a:pt x="350" y="145"/>
                    <a:pt x="321" y="86"/>
                    <a:pt x="321" y="29"/>
                  </a:cubicBezTo>
                  <a:lnTo>
                    <a:pt x="321" y="29"/>
                  </a:lnTo>
                  <a:cubicBezTo>
                    <a:pt x="292" y="0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6"/>
                    <a:pt x="292" y="174"/>
                    <a:pt x="292" y="233"/>
                  </a:cubicBezTo>
                  <a:cubicBezTo>
                    <a:pt x="321" y="291"/>
                    <a:pt x="292" y="350"/>
                    <a:pt x="263" y="408"/>
                  </a:cubicBezTo>
                  <a:cubicBezTo>
                    <a:pt x="263" y="466"/>
                    <a:pt x="234" y="524"/>
                    <a:pt x="205" y="583"/>
                  </a:cubicBezTo>
                  <a:cubicBezTo>
                    <a:pt x="175" y="583"/>
                    <a:pt x="146" y="612"/>
                    <a:pt x="146" y="641"/>
                  </a:cubicBezTo>
                  <a:cubicBezTo>
                    <a:pt x="117" y="670"/>
                    <a:pt x="88" y="670"/>
                    <a:pt x="58" y="67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4468813" y="256222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0" y="87"/>
                    <a:pt x="29" y="87"/>
                  </a:cubicBezTo>
                  <a:cubicBezTo>
                    <a:pt x="88" y="87"/>
                    <a:pt x="147" y="117"/>
                    <a:pt x="204" y="146"/>
                  </a:cubicBezTo>
                  <a:cubicBezTo>
                    <a:pt x="233" y="175"/>
                    <a:pt x="292" y="234"/>
                    <a:pt x="292" y="292"/>
                  </a:cubicBezTo>
                  <a:cubicBezTo>
                    <a:pt x="350" y="350"/>
                    <a:pt x="350" y="408"/>
                    <a:pt x="380" y="467"/>
                  </a:cubicBezTo>
                  <a:cubicBezTo>
                    <a:pt x="380" y="496"/>
                    <a:pt x="380" y="525"/>
                    <a:pt x="380" y="555"/>
                  </a:cubicBezTo>
                  <a:cubicBezTo>
                    <a:pt x="380" y="555"/>
                    <a:pt x="380" y="613"/>
                    <a:pt x="380" y="642"/>
                  </a:cubicBezTo>
                  <a:cubicBezTo>
                    <a:pt x="350" y="642"/>
                    <a:pt x="350" y="642"/>
                    <a:pt x="350" y="642"/>
                  </a:cubicBezTo>
                  <a:cubicBezTo>
                    <a:pt x="350" y="700"/>
                    <a:pt x="380" y="700"/>
                    <a:pt x="409" y="700"/>
                  </a:cubicBezTo>
                  <a:cubicBezTo>
                    <a:pt x="438" y="700"/>
                    <a:pt x="467" y="700"/>
                    <a:pt x="467" y="642"/>
                  </a:cubicBezTo>
                  <a:cubicBezTo>
                    <a:pt x="467" y="613"/>
                    <a:pt x="467" y="584"/>
                    <a:pt x="467" y="555"/>
                  </a:cubicBezTo>
                  <a:cubicBezTo>
                    <a:pt x="467" y="525"/>
                    <a:pt x="438" y="496"/>
                    <a:pt x="438" y="438"/>
                  </a:cubicBezTo>
                  <a:cubicBezTo>
                    <a:pt x="438" y="379"/>
                    <a:pt x="380" y="321"/>
                    <a:pt x="350" y="263"/>
                  </a:cubicBezTo>
                  <a:cubicBezTo>
                    <a:pt x="321" y="205"/>
                    <a:pt x="292" y="146"/>
                    <a:pt x="233" y="117"/>
                  </a:cubicBezTo>
                  <a:cubicBezTo>
                    <a:pt x="175" y="58"/>
                    <a:pt x="117" y="29"/>
                    <a:pt x="59" y="0"/>
                  </a:cubicBezTo>
                  <a:cubicBezTo>
                    <a:pt x="29" y="0"/>
                    <a:pt x="0" y="29"/>
                    <a:pt x="0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4521200" y="2382838"/>
              <a:ext cx="293688" cy="115887"/>
            </a:xfrm>
            <a:custGeom>
              <a:rect b="b" l="l" r="r" t="t"/>
              <a:pathLst>
                <a:path extrusionOk="0" h="321" w="816">
                  <a:moveTo>
                    <a:pt x="785" y="58"/>
                  </a:moveTo>
                  <a:lnTo>
                    <a:pt x="785" y="58"/>
                  </a:lnTo>
                  <a:cubicBezTo>
                    <a:pt x="815" y="29"/>
                    <a:pt x="785" y="29"/>
                    <a:pt x="785" y="0"/>
                  </a:cubicBezTo>
                  <a:cubicBezTo>
                    <a:pt x="756" y="0"/>
                    <a:pt x="756" y="0"/>
                    <a:pt x="727" y="29"/>
                  </a:cubicBezTo>
                  <a:cubicBezTo>
                    <a:pt x="698" y="58"/>
                    <a:pt x="668" y="116"/>
                    <a:pt x="611" y="145"/>
                  </a:cubicBezTo>
                  <a:cubicBezTo>
                    <a:pt x="582" y="203"/>
                    <a:pt x="523" y="203"/>
                    <a:pt x="436" y="233"/>
                  </a:cubicBezTo>
                  <a:cubicBezTo>
                    <a:pt x="407" y="233"/>
                    <a:pt x="320" y="233"/>
                    <a:pt x="262" y="233"/>
                  </a:cubicBezTo>
                  <a:cubicBezTo>
                    <a:pt x="233" y="233"/>
                    <a:pt x="203" y="233"/>
                    <a:pt x="174" y="233"/>
                  </a:cubicBezTo>
                  <a:cubicBezTo>
                    <a:pt x="145" y="203"/>
                    <a:pt x="116" y="203"/>
                    <a:pt x="116" y="174"/>
                  </a:cubicBezTo>
                  <a:cubicBezTo>
                    <a:pt x="86" y="174"/>
                    <a:pt x="86" y="145"/>
                    <a:pt x="86" y="145"/>
                  </a:cubicBezTo>
                  <a:cubicBezTo>
                    <a:pt x="57" y="145"/>
                    <a:pt x="28" y="145"/>
                    <a:pt x="28" y="203"/>
                  </a:cubicBezTo>
                  <a:cubicBezTo>
                    <a:pt x="0" y="203"/>
                    <a:pt x="28" y="233"/>
                    <a:pt x="57" y="262"/>
                  </a:cubicBezTo>
                  <a:cubicBezTo>
                    <a:pt x="86" y="262"/>
                    <a:pt x="116" y="262"/>
                    <a:pt x="174" y="262"/>
                  </a:cubicBezTo>
                  <a:cubicBezTo>
                    <a:pt x="203" y="291"/>
                    <a:pt x="233" y="291"/>
                    <a:pt x="262" y="291"/>
                  </a:cubicBezTo>
                  <a:cubicBezTo>
                    <a:pt x="320" y="320"/>
                    <a:pt x="407" y="291"/>
                    <a:pt x="466" y="262"/>
                  </a:cubicBezTo>
                  <a:cubicBezTo>
                    <a:pt x="523" y="262"/>
                    <a:pt x="582" y="233"/>
                    <a:pt x="668" y="203"/>
                  </a:cubicBezTo>
                  <a:cubicBezTo>
                    <a:pt x="698" y="145"/>
                    <a:pt x="756" y="116"/>
                    <a:pt x="785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4741863" y="2603500"/>
              <a:ext cx="284162" cy="158750"/>
            </a:xfrm>
            <a:custGeom>
              <a:rect b="b" l="l" r="r" t="t"/>
              <a:pathLst>
                <a:path extrusionOk="0" h="439" w="788">
                  <a:moveTo>
                    <a:pt x="757" y="408"/>
                  </a:moveTo>
                  <a:lnTo>
                    <a:pt x="757" y="408"/>
                  </a:lnTo>
                  <a:cubicBezTo>
                    <a:pt x="787" y="408"/>
                    <a:pt x="787" y="379"/>
                    <a:pt x="787" y="350"/>
                  </a:cubicBezTo>
                  <a:cubicBezTo>
                    <a:pt x="757" y="321"/>
                    <a:pt x="757" y="321"/>
                    <a:pt x="728" y="350"/>
                  </a:cubicBezTo>
                  <a:cubicBezTo>
                    <a:pt x="670" y="350"/>
                    <a:pt x="612" y="379"/>
                    <a:pt x="553" y="379"/>
                  </a:cubicBezTo>
                  <a:cubicBezTo>
                    <a:pt x="495" y="350"/>
                    <a:pt x="437" y="350"/>
                    <a:pt x="378" y="321"/>
                  </a:cubicBezTo>
                  <a:cubicBezTo>
                    <a:pt x="321" y="291"/>
                    <a:pt x="262" y="262"/>
                    <a:pt x="204" y="204"/>
                  </a:cubicBezTo>
                  <a:cubicBezTo>
                    <a:pt x="204" y="204"/>
                    <a:pt x="174" y="175"/>
                    <a:pt x="145" y="146"/>
                  </a:cubicBezTo>
                  <a:cubicBezTo>
                    <a:pt x="145" y="117"/>
                    <a:pt x="116" y="117"/>
                    <a:pt x="116" y="58"/>
                  </a:cubicBezTo>
                  <a:lnTo>
                    <a:pt x="116" y="58"/>
                  </a:lnTo>
                  <a:cubicBezTo>
                    <a:pt x="116" y="0"/>
                    <a:pt x="57" y="0"/>
                    <a:pt x="57" y="29"/>
                  </a:cubicBezTo>
                  <a:cubicBezTo>
                    <a:pt x="0" y="58"/>
                    <a:pt x="0" y="88"/>
                    <a:pt x="29" y="117"/>
                  </a:cubicBezTo>
                  <a:cubicBezTo>
                    <a:pt x="57" y="146"/>
                    <a:pt x="57" y="146"/>
                    <a:pt x="116" y="204"/>
                  </a:cubicBezTo>
                  <a:cubicBezTo>
                    <a:pt x="116" y="233"/>
                    <a:pt x="145" y="262"/>
                    <a:pt x="174" y="262"/>
                  </a:cubicBezTo>
                  <a:cubicBezTo>
                    <a:pt x="233" y="321"/>
                    <a:pt x="291" y="350"/>
                    <a:pt x="349" y="379"/>
                  </a:cubicBezTo>
                  <a:cubicBezTo>
                    <a:pt x="407" y="408"/>
                    <a:pt x="495" y="438"/>
                    <a:pt x="553" y="438"/>
                  </a:cubicBezTo>
                  <a:cubicBezTo>
                    <a:pt x="641" y="438"/>
                    <a:pt x="699" y="438"/>
                    <a:pt x="757" y="4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4908550" y="2309813"/>
              <a:ext cx="127000" cy="284162"/>
            </a:xfrm>
            <a:custGeom>
              <a:rect b="b" l="l" r="r" t="t"/>
              <a:pathLst>
                <a:path extrusionOk="0" h="788" w="351">
                  <a:moveTo>
                    <a:pt x="350" y="555"/>
                  </a:moveTo>
                  <a:lnTo>
                    <a:pt x="350" y="555"/>
                  </a:lnTo>
                  <a:cubicBezTo>
                    <a:pt x="350" y="467"/>
                    <a:pt x="350" y="408"/>
                    <a:pt x="321" y="350"/>
                  </a:cubicBezTo>
                  <a:cubicBezTo>
                    <a:pt x="321" y="292"/>
                    <a:pt x="262" y="205"/>
                    <a:pt x="233" y="175"/>
                  </a:cubicBezTo>
                  <a:cubicBezTo>
                    <a:pt x="204" y="117"/>
                    <a:pt x="146" y="58"/>
                    <a:pt x="8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29" y="0"/>
                    <a:pt x="0" y="29"/>
                  </a:cubicBezTo>
                  <a:cubicBezTo>
                    <a:pt x="0" y="29"/>
                    <a:pt x="0" y="88"/>
                    <a:pt x="29" y="88"/>
                  </a:cubicBezTo>
                  <a:cubicBezTo>
                    <a:pt x="87" y="117"/>
                    <a:pt x="146" y="146"/>
                    <a:pt x="175" y="205"/>
                  </a:cubicBezTo>
                  <a:cubicBezTo>
                    <a:pt x="204" y="234"/>
                    <a:pt x="262" y="292"/>
                    <a:pt x="262" y="350"/>
                  </a:cubicBezTo>
                  <a:cubicBezTo>
                    <a:pt x="262" y="438"/>
                    <a:pt x="262" y="467"/>
                    <a:pt x="262" y="525"/>
                  </a:cubicBezTo>
                  <a:cubicBezTo>
                    <a:pt x="262" y="555"/>
                    <a:pt x="262" y="584"/>
                    <a:pt x="262" y="613"/>
                  </a:cubicBezTo>
                  <a:cubicBezTo>
                    <a:pt x="262" y="642"/>
                    <a:pt x="262" y="671"/>
                    <a:pt x="204" y="700"/>
                  </a:cubicBezTo>
                  <a:lnTo>
                    <a:pt x="204" y="729"/>
                  </a:lnTo>
                  <a:cubicBezTo>
                    <a:pt x="204" y="758"/>
                    <a:pt x="204" y="758"/>
                    <a:pt x="233" y="787"/>
                  </a:cubicBezTo>
                  <a:cubicBezTo>
                    <a:pt x="262" y="787"/>
                    <a:pt x="291" y="758"/>
                    <a:pt x="321" y="758"/>
                  </a:cubicBezTo>
                  <a:cubicBezTo>
                    <a:pt x="321" y="729"/>
                    <a:pt x="321" y="729"/>
                    <a:pt x="321" y="729"/>
                  </a:cubicBezTo>
                  <a:cubicBezTo>
                    <a:pt x="321" y="700"/>
                    <a:pt x="321" y="671"/>
                    <a:pt x="321" y="642"/>
                  </a:cubicBezTo>
                  <a:cubicBezTo>
                    <a:pt x="350" y="584"/>
                    <a:pt x="350" y="584"/>
                    <a:pt x="350" y="5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4478338" y="4241800"/>
              <a:ext cx="200025" cy="241300"/>
            </a:xfrm>
            <a:custGeom>
              <a:rect b="b" l="l" r="r" t="t"/>
              <a:pathLst>
                <a:path extrusionOk="0" h="672" w="555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30" y="88"/>
                    <a:pt x="59" y="88"/>
                  </a:cubicBezTo>
                  <a:cubicBezTo>
                    <a:pt x="118" y="88"/>
                    <a:pt x="146" y="88"/>
                    <a:pt x="204" y="145"/>
                  </a:cubicBezTo>
                  <a:cubicBezTo>
                    <a:pt x="263" y="174"/>
                    <a:pt x="321" y="204"/>
                    <a:pt x="351" y="262"/>
                  </a:cubicBezTo>
                  <a:cubicBezTo>
                    <a:pt x="380" y="321"/>
                    <a:pt x="409" y="379"/>
                    <a:pt x="438" y="408"/>
                  </a:cubicBezTo>
                  <a:cubicBezTo>
                    <a:pt x="438" y="438"/>
                    <a:pt x="438" y="466"/>
                    <a:pt x="467" y="495"/>
                  </a:cubicBezTo>
                  <a:cubicBezTo>
                    <a:pt x="467" y="524"/>
                    <a:pt x="467" y="554"/>
                    <a:pt x="438" y="583"/>
                  </a:cubicBezTo>
                  <a:cubicBezTo>
                    <a:pt x="438" y="612"/>
                    <a:pt x="438" y="612"/>
                    <a:pt x="438" y="612"/>
                  </a:cubicBezTo>
                  <a:cubicBezTo>
                    <a:pt x="438" y="641"/>
                    <a:pt x="467" y="671"/>
                    <a:pt x="496" y="641"/>
                  </a:cubicBezTo>
                  <a:cubicBezTo>
                    <a:pt x="525" y="641"/>
                    <a:pt x="554" y="641"/>
                    <a:pt x="525" y="612"/>
                  </a:cubicBezTo>
                  <a:cubicBezTo>
                    <a:pt x="525" y="554"/>
                    <a:pt x="525" y="524"/>
                    <a:pt x="525" y="495"/>
                  </a:cubicBezTo>
                  <a:cubicBezTo>
                    <a:pt x="525" y="466"/>
                    <a:pt x="525" y="408"/>
                    <a:pt x="496" y="379"/>
                  </a:cubicBezTo>
                  <a:cubicBezTo>
                    <a:pt x="467" y="321"/>
                    <a:pt x="438" y="262"/>
                    <a:pt x="409" y="233"/>
                  </a:cubicBezTo>
                  <a:cubicBezTo>
                    <a:pt x="351" y="174"/>
                    <a:pt x="292" y="116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4530725" y="4010025"/>
              <a:ext cx="273050" cy="168275"/>
            </a:xfrm>
            <a:custGeom>
              <a:rect b="b" l="l" r="r" t="t"/>
              <a:pathLst>
                <a:path extrusionOk="0" h="467" w="758">
                  <a:moveTo>
                    <a:pt x="88" y="350"/>
                  </a:moveTo>
                  <a:lnTo>
                    <a:pt x="88" y="350"/>
                  </a:ln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50"/>
                    <a:pt x="0" y="408"/>
                  </a:cubicBezTo>
                  <a:cubicBezTo>
                    <a:pt x="0" y="408"/>
                    <a:pt x="29" y="466"/>
                    <a:pt x="58" y="466"/>
                  </a:cubicBezTo>
                  <a:cubicBezTo>
                    <a:pt x="88" y="466"/>
                    <a:pt x="146" y="466"/>
                    <a:pt x="175" y="466"/>
                  </a:cubicBezTo>
                  <a:cubicBezTo>
                    <a:pt x="205" y="466"/>
                    <a:pt x="234" y="466"/>
                    <a:pt x="292" y="437"/>
                  </a:cubicBezTo>
                  <a:cubicBezTo>
                    <a:pt x="350" y="437"/>
                    <a:pt x="408" y="408"/>
                    <a:pt x="466" y="350"/>
                  </a:cubicBezTo>
                  <a:cubicBezTo>
                    <a:pt x="524" y="321"/>
                    <a:pt x="583" y="292"/>
                    <a:pt x="640" y="233"/>
                  </a:cubicBezTo>
                  <a:cubicBezTo>
                    <a:pt x="670" y="175"/>
                    <a:pt x="728" y="116"/>
                    <a:pt x="728" y="59"/>
                  </a:cubicBezTo>
                  <a:cubicBezTo>
                    <a:pt x="757" y="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87"/>
                    <a:pt x="640" y="146"/>
                    <a:pt x="583" y="204"/>
                  </a:cubicBezTo>
                  <a:cubicBezTo>
                    <a:pt x="554" y="233"/>
                    <a:pt x="495" y="263"/>
                    <a:pt x="438" y="321"/>
                  </a:cubicBezTo>
                  <a:cubicBezTo>
                    <a:pt x="379" y="350"/>
                    <a:pt x="321" y="350"/>
                    <a:pt x="263" y="350"/>
                  </a:cubicBezTo>
                  <a:cubicBezTo>
                    <a:pt x="234" y="380"/>
                    <a:pt x="205" y="380"/>
                    <a:pt x="175" y="380"/>
                  </a:cubicBezTo>
                  <a:cubicBezTo>
                    <a:pt x="146" y="380"/>
                    <a:pt x="117" y="350"/>
                    <a:pt x="88" y="3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4248150" y="4692650"/>
              <a:ext cx="104775" cy="42863"/>
            </a:xfrm>
            <a:custGeom>
              <a:rect b="b" l="l" r="r" t="t"/>
              <a:pathLst>
                <a:path extrusionOk="0" h="118" w="293">
                  <a:moveTo>
                    <a:pt x="146" y="58"/>
                  </a:moveTo>
                  <a:lnTo>
                    <a:pt x="146" y="58"/>
                  </a:lnTo>
                  <a:cubicBezTo>
                    <a:pt x="175" y="58"/>
                    <a:pt x="204" y="87"/>
                    <a:pt x="233" y="87"/>
                  </a:cubicBezTo>
                  <a:cubicBezTo>
                    <a:pt x="233" y="117"/>
                    <a:pt x="233" y="117"/>
                    <a:pt x="262" y="117"/>
                  </a:cubicBezTo>
                  <a:cubicBezTo>
                    <a:pt x="292" y="11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  <a:cubicBezTo>
                    <a:pt x="204" y="0"/>
                    <a:pt x="175" y="0"/>
                    <a:pt x="146" y="0"/>
                  </a:cubicBezTo>
                  <a:cubicBezTo>
                    <a:pt x="88" y="29"/>
                    <a:pt x="58" y="29"/>
                    <a:pt x="29" y="29"/>
                  </a:cubicBezTo>
                  <a:lnTo>
                    <a:pt x="0" y="29"/>
                  </a:lnTo>
                  <a:cubicBezTo>
                    <a:pt x="0" y="117"/>
                    <a:pt x="0" y="117"/>
                    <a:pt x="0" y="117"/>
                  </a:cubicBezTo>
                  <a:cubicBezTo>
                    <a:pt x="29" y="87"/>
                    <a:pt x="29" y="87"/>
                    <a:pt x="58" y="87"/>
                  </a:cubicBezTo>
                  <a:cubicBezTo>
                    <a:pt x="88" y="87"/>
                    <a:pt x="117" y="58"/>
                    <a:pt x="146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4437063" y="4724400"/>
              <a:ext cx="282575" cy="95250"/>
            </a:xfrm>
            <a:custGeom>
              <a:rect b="b" l="l" r="r" t="t"/>
              <a:pathLst>
                <a:path extrusionOk="0" h="264" w="787">
                  <a:moveTo>
                    <a:pt x="29" y="117"/>
                  </a:moveTo>
                  <a:lnTo>
                    <a:pt x="29" y="117"/>
                  </a:lnTo>
                  <a:cubicBezTo>
                    <a:pt x="0" y="146"/>
                    <a:pt x="29" y="175"/>
                    <a:pt x="29" y="175"/>
                  </a:cubicBezTo>
                  <a:cubicBezTo>
                    <a:pt x="58" y="204"/>
                    <a:pt x="116" y="204"/>
                    <a:pt x="146" y="233"/>
                  </a:cubicBezTo>
                  <a:cubicBezTo>
                    <a:pt x="175" y="233"/>
                    <a:pt x="204" y="233"/>
                    <a:pt x="234" y="233"/>
                  </a:cubicBezTo>
                  <a:cubicBezTo>
                    <a:pt x="320" y="263"/>
                    <a:pt x="379" y="263"/>
                    <a:pt x="437" y="233"/>
                  </a:cubicBezTo>
                  <a:cubicBezTo>
                    <a:pt x="496" y="233"/>
                    <a:pt x="554" y="233"/>
                    <a:pt x="612" y="204"/>
                  </a:cubicBezTo>
                  <a:cubicBezTo>
                    <a:pt x="670" y="146"/>
                    <a:pt x="728" y="88"/>
                    <a:pt x="786" y="59"/>
                  </a:cubicBezTo>
                  <a:lnTo>
                    <a:pt x="786" y="59"/>
                  </a:lnTo>
                  <a:cubicBezTo>
                    <a:pt x="786" y="30"/>
                    <a:pt x="786" y="0"/>
                    <a:pt x="757" y="0"/>
                  </a:cubicBezTo>
                  <a:cubicBezTo>
                    <a:pt x="757" y="0"/>
                    <a:pt x="728" y="0"/>
                    <a:pt x="700" y="0"/>
                  </a:cubicBezTo>
                  <a:cubicBezTo>
                    <a:pt x="670" y="59"/>
                    <a:pt x="641" y="88"/>
                    <a:pt x="583" y="146"/>
                  </a:cubicBezTo>
                  <a:cubicBezTo>
                    <a:pt x="554" y="175"/>
                    <a:pt x="467" y="175"/>
                    <a:pt x="437" y="204"/>
                  </a:cubicBezTo>
                  <a:cubicBezTo>
                    <a:pt x="350" y="204"/>
                    <a:pt x="320" y="204"/>
                    <a:pt x="234" y="204"/>
                  </a:cubicBezTo>
                  <a:cubicBezTo>
                    <a:pt x="234" y="175"/>
                    <a:pt x="204" y="175"/>
                    <a:pt x="175" y="146"/>
                  </a:cubicBezTo>
                  <a:cubicBezTo>
                    <a:pt x="146" y="146"/>
                    <a:pt x="116" y="146"/>
                    <a:pt x="116" y="88"/>
                  </a:cubicBezTo>
                  <a:cubicBezTo>
                    <a:pt x="87" y="88"/>
                    <a:pt x="87" y="88"/>
                    <a:pt x="58" y="88"/>
                  </a:cubicBezTo>
                  <a:cubicBezTo>
                    <a:pt x="58" y="88"/>
                    <a:pt x="29" y="88"/>
                    <a:pt x="29" y="1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4605338" y="4556125"/>
              <a:ext cx="293687" cy="84138"/>
            </a:xfrm>
            <a:custGeom>
              <a:rect b="b" l="l" r="r" t="t"/>
              <a:pathLst>
                <a:path extrusionOk="0" h="235" w="816">
                  <a:moveTo>
                    <a:pt x="785" y="117"/>
                  </a:moveTo>
                  <a:lnTo>
                    <a:pt x="785" y="117"/>
                  </a:lnTo>
                  <a:cubicBezTo>
                    <a:pt x="785" y="117"/>
                    <a:pt x="785" y="117"/>
                    <a:pt x="815" y="117"/>
                  </a:cubicBezTo>
                  <a:cubicBezTo>
                    <a:pt x="815" y="88"/>
                    <a:pt x="815" y="88"/>
                    <a:pt x="815" y="59"/>
                  </a:cubicBezTo>
                  <a:cubicBezTo>
                    <a:pt x="785" y="59"/>
                    <a:pt x="756" y="59"/>
                    <a:pt x="756" y="59"/>
                  </a:cubicBezTo>
                  <a:cubicBezTo>
                    <a:pt x="699" y="117"/>
                    <a:pt x="669" y="117"/>
                    <a:pt x="611" y="147"/>
                  </a:cubicBezTo>
                  <a:cubicBezTo>
                    <a:pt x="523" y="176"/>
                    <a:pt x="494" y="176"/>
                    <a:pt x="407" y="176"/>
                  </a:cubicBezTo>
                  <a:cubicBezTo>
                    <a:pt x="349" y="176"/>
                    <a:pt x="290" y="147"/>
                    <a:pt x="233" y="117"/>
                  </a:cubicBezTo>
                  <a:cubicBezTo>
                    <a:pt x="203" y="117"/>
                    <a:pt x="174" y="88"/>
                    <a:pt x="174" y="88"/>
                  </a:cubicBezTo>
                  <a:cubicBezTo>
                    <a:pt x="145" y="59"/>
                    <a:pt x="116" y="59"/>
                    <a:pt x="116" y="3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8" y="0"/>
                    <a:pt x="29" y="0"/>
                    <a:pt x="29" y="30"/>
                  </a:cubicBezTo>
                  <a:cubicBezTo>
                    <a:pt x="0" y="30"/>
                    <a:pt x="0" y="59"/>
                    <a:pt x="29" y="88"/>
                  </a:cubicBezTo>
                  <a:cubicBezTo>
                    <a:pt x="58" y="88"/>
                    <a:pt x="87" y="117"/>
                    <a:pt x="116" y="117"/>
                  </a:cubicBezTo>
                  <a:cubicBezTo>
                    <a:pt x="145" y="147"/>
                    <a:pt x="174" y="176"/>
                    <a:pt x="203" y="176"/>
                  </a:cubicBezTo>
                  <a:cubicBezTo>
                    <a:pt x="261" y="205"/>
                    <a:pt x="349" y="205"/>
                    <a:pt x="407" y="205"/>
                  </a:cubicBezTo>
                  <a:cubicBezTo>
                    <a:pt x="494" y="234"/>
                    <a:pt x="552" y="234"/>
                    <a:pt x="611" y="205"/>
                  </a:cubicBezTo>
                  <a:cubicBezTo>
                    <a:pt x="669" y="205"/>
                    <a:pt x="756" y="176"/>
                    <a:pt x="785" y="1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4719638" y="2876550"/>
              <a:ext cx="252412" cy="168275"/>
            </a:xfrm>
            <a:custGeom>
              <a:rect b="b" l="l" r="r" t="t"/>
              <a:pathLst>
                <a:path extrusionOk="0" h="467" w="701">
                  <a:moveTo>
                    <a:pt x="671" y="88"/>
                  </a:moveTo>
                  <a:lnTo>
                    <a:pt x="671" y="88"/>
                  </a:lnTo>
                  <a:cubicBezTo>
                    <a:pt x="671" y="88"/>
                    <a:pt x="700" y="59"/>
                    <a:pt x="700" y="30"/>
                  </a:cubicBezTo>
                  <a:cubicBezTo>
                    <a:pt x="700" y="0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0"/>
                  </a:cubicBezTo>
                  <a:cubicBezTo>
                    <a:pt x="350" y="30"/>
                    <a:pt x="321" y="59"/>
                    <a:pt x="263" y="88"/>
                  </a:cubicBezTo>
                  <a:cubicBezTo>
                    <a:pt x="204" y="117"/>
                    <a:pt x="146" y="175"/>
                    <a:pt x="88" y="233"/>
                  </a:cubicBezTo>
                  <a:cubicBezTo>
                    <a:pt x="59" y="292"/>
                    <a:pt x="30" y="321"/>
                    <a:pt x="0" y="409"/>
                  </a:cubicBezTo>
                  <a:lnTo>
                    <a:pt x="0" y="409"/>
                  </a:lnTo>
                  <a:cubicBezTo>
                    <a:pt x="0" y="438"/>
                    <a:pt x="0" y="466"/>
                    <a:pt x="30" y="466"/>
                  </a:cubicBezTo>
                  <a:cubicBezTo>
                    <a:pt x="59" y="466"/>
                    <a:pt x="88" y="438"/>
                    <a:pt x="88" y="409"/>
                  </a:cubicBezTo>
                  <a:cubicBezTo>
                    <a:pt x="88" y="380"/>
                    <a:pt x="116" y="292"/>
                    <a:pt x="146" y="263"/>
                  </a:cubicBezTo>
                  <a:cubicBezTo>
                    <a:pt x="175" y="204"/>
                    <a:pt x="233" y="175"/>
                    <a:pt x="292" y="146"/>
                  </a:cubicBezTo>
                  <a:cubicBezTo>
                    <a:pt x="350" y="117"/>
                    <a:pt x="408" y="88"/>
                    <a:pt x="437" y="88"/>
                  </a:cubicBezTo>
                  <a:cubicBezTo>
                    <a:pt x="496" y="59"/>
                    <a:pt x="496" y="59"/>
                    <a:pt x="525" y="59"/>
                  </a:cubicBezTo>
                  <a:cubicBezTo>
                    <a:pt x="583" y="59"/>
                    <a:pt x="583" y="59"/>
                    <a:pt x="612" y="88"/>
                  </a:cubicBezTo>
                  <a:cubicBezTo>
                    <a:pt x="612" y="88"/>
                    <a:pt x="642" y="88"/>
                    <a:pt x="671" y="8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4929188" y="3024188"/>
              <a:ext cx="209550" cy="115887"/>
            </a:xfrm>
            <a:custGeom>
              <a:rect b="b" l="l" r="r" t="t"/>
              <a:pathLst>
                <a:path extrusionOk="0" h="322" w="584">
                  <a:moveTo>
                    <a:pt x="233" y="0"/>
                  </a:moveTo>
                  <a:lnTo>
                    <a:pt x="233" y="0"/>
                  </a:lnTo>
                  <a:cubicBezTo>
                    <a:pt x="175" y="0"/>
                    <a:pt x="88" y="0"/>
                    <a:pt x="5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29"/>
                    <a:pt x="0" y="29"/>
                    <a:pt x="0" y="57"/>
                  </a:cubicBezTo>
                  <a:cubicBezTo>
                    <a:pt x="0" y="87"/>
                    <a:pt x="29" y="87"/>
                    <a:pt x="59" y="87"/>
                  </a:cubicBezTo>
                  <a:cubicBezTo>
                    <a:pt x="117" y="57"/>
                    <a:pt x="175" y="57"/>
                    <a:pt x="233" y="87"/>
                  </a:cubicBezTo>
                  <a:cubicBezTo>
                    <a:pt x="292" y="87"/>
                    <a:pt x="350" y="116"/>
                    <a:pt x="380" y="145"/>
                  </a:cubicBezTo>
                  <a:cubicBezTo>
                    <a:pt x="438" y="174"/>
                    <a:pt x="496" y="204"/>
                    <a:pt x="525" y="262"/>
                  </a:cubicBezTo>
                  <a:cubicBezTo>
                    <a:pt x="554" y="262"/>
                    <a:pt x="554" y="291"/>
                    <a:pt x="583" y="321"/>
                  </a:cubicBezTo>
                  <a:cubicBezTo>
                    <a:pt x="583" y="204"/>
                    <a:pt x="583" y="204"/>
                    <a:pt x="583" y="204"/>
                  </a:cubicBezTo>
                  <a:cubicBezTo>
                    <a:pt x="525" y="174"/>
                    <a:pt x="466" y="116"/>
                    <a:pt x="438" y="87"/>
                  </a:cubicBezTo>
                  <a:cubicBezTo>
                    <a:pt x="380" y="57"/>
                    <a:pt x="292" y="29"/>
                    <a:pt x="23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4803775" y="3149600"/>
              <a:ext cx="95250" cy="293688"/>
            </a:xfrm>
            <a:custGeom>
              <a:rect b="b" l="l" r="r" t="t"/>
              <a:pathLst>
                <a:path extrusionOk="0" h="817" w="264">
                  <a:moveTo>
                    <a:pt x="175" y="29"/>
                  </a:moveTo>
                  <a:lnTo>
                    <a:pt x="175" y="29"/>
                  </a:lnTo>
                  <a:cubicBezTo>
                    <a:pt x="175" y="57"/>
                    <a:pt x="175" y="57"/>
                    <a:pt x="175" y="57"/>
                  </a:cubicBezTo>
                  <a:cubicBezTo>
                    <a:pt x="147" y="57"/>
                    <a:pt x="117" y="87"/>
                    <a:pt x="88" y="145"/>
                  </a:cubicBezTo>
                  <a:cubicBezTo>
                    <a:pt x="59" y="145"/>
                    <a:pt x="59" y="174"/>
                    <a:pt x="59" y="233"/>
                  </a:cubicBezTo>
                  <a:cubicBezTo>
                    <a:pt x="0" y="291"/>
                    <a:pt x="0" y="350"/>
                    <a:pt x="0" y="407"/>
                  </a:cubicBezTo>
                  <a:cubicBezTo>
                    <a:pt x="0" y="495"/>
                    <a:pt x="0" y="554"/>
                    <a:pt x="30" y="641"/>
                  </a:cubicBezTo>
                  <a:cubicBezTo>
                    <a:pt x="59" y="700"/>
                    <a:pt x="88" y="757"/>
                    <a:pt x="117" y="816"/>
                  </a:cubicBezTo>
                  <a:lnTo>
                    <a:pt x="117" y="816"/>
                  </a:lnTo>
                  <a:cubicBezTo>
                    <a:pt x="147" y="816"/>
                    <a:pt x="175" y="816"/>
                    <a:pt x="204" y="816"/>
                  </a:cubicBezTo>
                  <a:cubicBezTo>
                    <a:pt x="204" y="816"/>
                    <a:pt x="204" y="757"/>
                    <a:pt x="175" y="757"/>
                  </a:cubicBezTo>
                  <a:cubicBezTo>
                    <a:pt x="147" y="729"/>
                    <a:pt x="117" y="671"/>
                    <a:pt x="88" y="612"/>
                  </a:cubicBezTo>
                  <a:cubicBezTo>
                    <a:pt x="59" y="554"/>
                    <a:pt x="59" y="495"/>
                    <a:pt x="59" y="437"/>
                  </a:cubicBezTo>
                  <a:cubicBezTo>
                    <a:pt x="59" y="350"/>
                    <a:pt x="88" y="321"/>
                    <a:pt x="117" y="233"/>
                  </a:cubicBezTo>
                  <a:cubicBezTo>
                    <a:pt x="117" y="233"/>
                    <a:pt x="147" y="174"/>
                    <a:pt x="175" y="174"/>
                  </a:cubicBezTo>
                  <a:cubicBezTo>
                    <a:pt x="175" y="145"/>
                    <a:pt x="204" y="116"/>
                    <a:pt x="233" y="116"/>
                  </a:cubicBezTo>
                  <a:cubicBezTo>
                    <a:pt x="233" y="87"/>
                    <a:pt x="233" y="87"/>
                    <a:pt x="263" y="87"/>
                  </a:cubicBezTo>
                  <a:cubicBezTo>
                    <a:pt x="263" y="57"/>
                    <a:pt x="263" y="57"/>
                    <a:pt x="233" y="29"/>
                  </a:cubicBezTo>
                  <a:cubicBezTo>
                    <a:pt x="233" y="0"/>
                    <a:pt x="175" y="0"/>
                    <a:pt x="175" y="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4908550" y="3422650"/>
              <a:ext cx="188913" cy="252413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09"/>
                    <a:pt x="291" y="467"/>
                    <a:pt x="262" y="497"/>
                  </a:cubicBezTo>
                  <a:cubicBezTo>
                    <a:pt x="233" y="526"/>
                    <a:pt x="204" y="555"/>
                    <a:pt x="175" y="555"/>
                  </a:cubicBezTo>
                  <a:cubicBezTo>
                    <a:pt x="146" y="584"/>
                    <a:pt x="117" y="584"/>
                    <a:pt x="87" y="584"/>
                  </a:cubicBezTo>
                  <a:cubicBezTo>
                    <a:pt x="58" y="584"/>
                    <a:pt x="58" y="584"/>
                    <a:pt x="58" y="584"/>
                  </a:cubicBezTo>
                  <a:cubicBezTo>
                    <a:pt x="29" y="614"/>
                    <a:pt x="0" y="614"/>
                    <a:pt x="29" y="643"/>
                  </a:cubicBezTo>
                  <a:cubicBezTo>
                    <a:pt x="58" y="671"/>
                    <a:pt x="87" y="700"/>
                    <a:pt x="117" y="671"/>
                  </a:cubicBezTo>
                  <a:cubicBezTo>
                    <a:pt x="146" y="643"/>
                    <a:pt x="175" y="643"/>
                    <a:pt x="233" y="614"/>
                  </a:cubicBezTo>
                  <a:cubicBezTo>
                    <a:pt x="233" y="614"/>
                    <a:pt x="262" y="584"/>
                    <a:pt x="291" y="555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50"/>
                    <a:pt x="496" y="293"/>
                    <a:pt x="524" y="234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524" y="30"/>
                    <a:pt x="524" y="30"/>
                    <a:pt x="524" y="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88"/>
                    <a:pt x="467" y="176"/>
                    <a:pt x="438" y="205"/>
                  </a:cubicBezTo>
                  <a:cubicBezTo>
                    <a:pt x="438" y="264"/>
                    <a:pt x="408" y="321"/>
                    <a:pt x="379" y="3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4699000" y="3570288"/>
              <a:ext cx="147638" cy="284162"/>
            </a:xfrm>
            <a:custGeom>
              <a:rect b="b" l="l" r="r" t="t"/>
              <a:pathLst>
                <a:path extrusionOk="0" h="788" w="409">
                  <a:moveTo>
                    <a:pt x="146" y="88"/>
                  </a:moveTo>
                  <a:lnTo>
                    <a:pt x="146" y="88"/>
                  </a:lnTo>
                  <a:cubicBezTo>
                    <a:pt x="174" y="88"/>
                    <a:pt x="174" y="88"/>
                    <a:pt x="174" y="88"/>
                  </a:cubicBezTo>
                  <a:cubicBezTo>
                    <a:pt x="174" y="58"/>
                    <a:pt x="146" y="29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46"/>
                    <a:pt x="29" y="175"/>
                  </a:cubicBezTo>
                  <a:cubicBezTo>
                    <a:pt x="29" y="205"/>
                    <a:pt x="0" y="234"/>
                    <a:pt x="29" y="262"/>
                  </a:cubicBezTo>
                  <a:cubicBezTo>
                    <a:pt x="29" y="350"/>
                    <a:pt x="58" y="408"/>
                    <a:pt x="58" y="467"/>
                  </a:cubicBezTo>
                  <a:cubicBezTo>
                    <a:pt x="88" y="525"/>
                    <a:pt x="117" y="584"/>
                    <a:pt x="174" y="640"/>
                  </a:cubicBezTo>
                  <a:cubicBezTo>
                    <a:pt x="204" y="699"/>
                    <a:pt x="262" y="757"/>
                    <a:pt x="321" y="787"/>
                  </a:cubicBezTo>
                  <a:cubicBezTo>
                    <a:pt x="350" y="787"/>
                    <a:pt x="350" y="787"/>
                    <a:pt x="350" y="787"/>
                  </a:cubicBezTo>
                  <a:cubicBezTo>
                    <a:pt x="379" y="787"/>
                    <a:pt x="379" y="787"/>
                    <a:pt x="408" y="757"/>
                  </a:cubicBezTo>
                  <a:cubicBezTo>
                    <a:pt x="408" y="728"/>
                    <a:pt x="408" y="728"/>
                    <a:pt x="379" y="728"/>
                  </a:cubicBezTo>
                  <a:cubicBezTo>
                    <a:pt x="321" y="699"/>
                    <a:pt x="262" y="640"/>
                    <a:pt x="204" y="611"/>
                  </a:cubicBezTo>
                  <a:cubicBezTo>
                    <a:pt x="174" y="555"/>
                    <a:pt x="146" y="496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4"/>
                    <a:pt x="88" y="205"/>
                    <a:pt x="117" y="175"/>
                  </a:cubicBezTo>
                  <a:cubicBezTo>
                    <a:pt x="117" y="146"/>
                    <a:pt x="117" y="117"/>
                    <a:pt x="146" y="8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4929188" y="3841750"/>
              <a:ext cx="136525" cy="263525"/>
            </a:xfrm>
            <a:custGeom>
              <a:rect b="b" l="l" r="r" t="t"/>
              <a:pathLst>
                <a:path extrusionOk="0" h="731" w="381">
                  <a:moveTo>
                    <a:pt x="263" y="642"/>
                  </a:moveTo>
                  <a:lnTo>
                    <a:pt x="263" y="642"/>
                  </a:lnTo>
                  <a:cubicBezTo>
                    <a:pt x="263" y="671"/>
                    <a:pt x="263" y="671"/>
                    <a:pt x="263" y="671"/>
                  </a:cubicBezTo>
                  <a:cubicBezTo>
                    <a:pt x="263" y="700"/>
                    <a:pt x="263" y="730"/>
                    <a:pt x="321" y="730"/>
                  </a:cubicBezTo>
                  <a:cubicBezTo>
                    <a:pt x="321" y="730"/>
                    <a:pt x="380" y="700"/>
                    <a:pt x="380" y="671"/>
                  </a:cubicBezTo>
                  <a:cubicBezTo>
                    <a:pt x="380" y="642"/>
                    <a:pt x="380" y="613"/>
                    <a:pt x="380" y="583"/>
                  </a:cubicBezTo>
                  <a:cubicBezTo>
                    <a:pt x="380" y="526"/>
                    <a:pt x="380" y="497"/>
                    <a:pt x="380" y="467"/>
                  </a:cubicBezTo>
                  <a:cubicBezTo>
                    <a:pt x="380" y="409"/>
                    <a:pt x="350" y="350"/>
                    <a:pt x="321" y="292"/>
                  </a:cubicBezTo>
                  <a:cubicBezTo>
                    <a:pt x="292" y="233"/>
                    <a:pt x="263" y="176"/>
                    <a:pt x="204" y="117"/>
                  </a:cubicBezTo>
                  <a:cubicBezTo>
                    <a:pt x="175" y="88"/>
                    <a:pt x="117" y="30"/>
                    <a:pt x="59" y="0"/>
                  </a:cubicBezTo>
                  <a:cubicBezTo>
                    <a:pt x="0" y="0"/>
                    <a:pt x="0" y="0"/>
                    <a:pt x="0" y="30"/>
                  </a:cubicBezTo>
                  <a:lnTo>
                    <a:pt x="0" y="59"/>
                  </a:lnTo>
                  <a:cubicBezTo>
                    <a:pt x="88" y="88"/>
                    <a:pt x="146" y="117"/>
                    <a:pt x="175" y="176"/>
                  </a:cubicBezTo>
                  <a:cubicBezTo>
                    <a:pt x="204" y="204"/>
                    <a:pt x="233" y="263"/>
                    <a:pt x="263" y="321"/>
                  </a:cubicBezTo>
                  <a:cubicBezTo>
                    <a:pt x="292" y="380"/>
                    <a:pt x="321" y="409"/>
                    <a:pt x="321" y="497"/>
                  </a:cubicBezTo>
                  <a:cubicBezTo>
                    <a:pt x="321" y="497"/>
                    <a:pt x="321" y="526"/>
                    <a:pt x="321" y="583"/>
                  </a:cubicBezTo>
                  <a:cubicBezTo>
                    <a:pt x="321" y="583"/>
                    <a:pt x="292" y="613"/>
                    <a:pt x="263" y="64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4762500" y="4189413"/>
              <a:ext cx="252413" cy="179387"/>
            </a:xfrm>
            <a:custGeom>
              <a:rect b="b" l="l" r="r" t="t"/>
              <a:pathLst>
                <a:path extrusionOk="0" h="497" w="701">
                  <a:moveTo>
                    <a:pt x="264" y="117"/>
                  </a:moveTo>
                  <a:lnTo>
                    <a:pt x="264" y="117"/>
                  </a:lnTo>
                  <a:cubicBezTo>
                    <a:pt x="176" y="146"/>
                    <a:pt x="147" y="204"/>
                    <a:pt x="88" y="262"/>
                  </a:cubicBezTo>
                  <a:cubicBezTo>
                    <a:pt x="59" y="320"/>
                    <a:pt x="30" y="379"/>
                    <a:pt x="0" y="437"/>
                  </a:cubicBezTo>
                  <a:cubicBezTo>
                    <a:pt x="0" y="496"/>
                    <a:pt x="0" y="496"/>
                    <a:pt x="30" y="496"/>
                  </a:cubicBezTo>
                  <a:cubicBezTo>
                    <a:pt x="59" y="496"/>
                    <a:pt x="88" y="496"/>
                    <a:pt x="88" y="467"/>
                  </a:cubicBezTo>
                  <a:cubicBezTo>
                    <a:pt x="88" y="408"/>
                    <a:pt x="88" y="350"/>
                    <a:pt x="147" y="291"/>
                  </a:cubicBezTo>
                  <a:cubicBezTo>
                    <a:pt x="176" y="234"/>
                    <a:pt x="234" y="204"/>
                    <a:pt x="264" y="175"/>
                  </a:cubicBezTo>
                  <a:cubicBezTo>
                    <a:pt x="321" y="117"/>
                    <a:pt x="409" y="117"/>
                    <a:pt x="438" y="87"/>
                  </a:cubicBezTo>
                  <a:cubicBezTo>
                    <a:pt x="496" y="87"/>
                    <a:pt x="496" y="87"/>
                    <a:pt x="526" y="87"/>
                  </a:cubicBezTo>
                  <a:cubicBezTo>
                    <a:pt x="584" y="87"/>
                    <a:pt x="584" y="87"/>
                    <a:pt x="613" y="87"/>
                  </a:cubicBezTo>
                  <a:cubicBezTo>
                    <a:pt x="613" y="117"/>
                    <a:pt x="642" y="117"/>
                    <a:pt x="642" y="117"/>
                  </a:cubicBezTo>
                  <a:cubicBezTo>
                    <a:pt x="671" y="117"/>
                    <a:pt x="700" y="87"/>
                    <a:pt x="700" y="58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29"/>
                    <a:pt x="438" y="29"/>
                  </a:cubicBezTo>
                  <a:cubicBezTo>
                    <a:pt x="350" y="29"/>
                    <a:pt x="321" y="87"/>
                    <a:pt x="264" y="1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4824413" y="4765675"/>
              <a:ext cx="252412" cy="188913"/>
            </a:xfrm>
            <a:custGeom>
              <a:rect b="b" l="l" r="r" t="t"/>
              <a:pathLst>
                <a:path extrusionOk="0" h="526" w="701">
                  <a:moveTo>
                    <a:pt x="612" y="496"/>
                  </a:moveTo>
                  <a:lnTo>
                    <a:pt x="612" y="496"/>
                  </a:lnTo>
                  <a:cubicBezTo>
                    <a:pt x="612" y="525"/>
                    <a:pt x="671" y="525"/>
                    <a:pt x="671" y="525"/>
                  </a:cubicBezTo>
                  <a:cubicBezTo>
                    <a:pt x="700" y="496"/>
                    <a:pt x="700" y="496"/>
                    <a:pt x="700" y="437"/>
                  </a:cubicBezTo>
                  <a:cubicBezTo>
                    <a:pt x="700" y="408"/>
                    <a:pt x="671" y="379"/>
                    <a:pt x="671" y="350"/>
                  </a:cubicBezTo>
                  <a:cubicBezTo>
                    <a:pt x="641" y="321"/>
                    <a:pt x="612" y="292"/>
                    <a:pt x="612" y="263"/>
                  </a:cubicBezTo>
                  <a:cubicBezTo>
                    <a:pt x="554" y="204"/>
                    <a:pt x="524" y="146"/>
                    <a:pt x="466" y="116"/>
                  </a:cubicBezTo>
                  <a:cubicBezTo>
                    <a:pt x="408" y="87"/>
                    <a:pt x="350" y="29"/>
                    <a:pt x="262" y="29"/>
                  </a:cubicBezTo>
                  <a:cubicBezTo>
                    <a:pt x="204" y="0"/>
                    <a:pt x="116" y="0"/>
                    <a:pt x="58" y="0"/>
                  </a:cubicBezTo>
                  <a:cubicBezTo>
                    <a:pt x="29" y="0"/>
                    <a:pt x="0" y="29"/>
                    <a:pt x="0" y="29"/>
                  </a:cubicBezTo>
                  <a:cubicBezTo>
                    <a:pt x="29" y="58"/>
                    <a:pt x="58" y="87"/>
                    <a:pt x="58" y="87"/>
                  </a:cubicBezTo>
                  <a:cubicBezTo>
                    <a:pt x="116" y="58"/>
                    <a:pt x="204" y="58"/>
                    <a:pt x="262" y="87"/>
                  </a:cubicBezTo>
                  <a:cubicBezTo>
                    <a:pt x="320" y="87"/>
                    <a:pt x="350" y="116"/>
                    <a:pt x="408" y="175"/>
                  </a:cubicBezTo>
                  <a:cubicBezTo>
                    <a:pt x="466" y="204"/>
                    <a:pt x="524" y="263"/>
                    <a:pt x="554" y="292"/>
                  </a:cubicBezTo>
                  <a:cubicBezTo>
                    <a:pt x="554" y="321"/>
                    <a:pt x="583" y="350"/>
                    <a:pt x="612" y="379"/>
                  </a:cubicBezTo>
                  <a:cubicBezTo>
                    <a:pt x="612" y="408"/>
                    <a:pt x="612" y="437"/>
                    <a:pt x="612" y="466"/>
                  </a:cubicBezTo>
                  <a:lnTo>
                    <a:pt x="612" y="49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4510088" y="2100263"/>
              <a:ext cx="188912" cy="241300"/>
            </a:xfrm>
            <a:custGeom>
              <a:rect b="b" l="l" r="r" t="t"/>
              <a:pathLst>
                <a:path extrusionOk="0" h="672" w="525">
                  <a:moveTo>
                    <a:pt x="87" y="58"/>
                  </a:moveTo>
                  <a:lnTo>
                    <a:pt x="87" y="58"/>
                  </a:lnTo>
                  <a:cubicBezTo>
                    <a:pt x="87" y="29"/>
                    <a:pt x="58" y="0"/>
                    <a:pt x="58" y="29"/>
                  </a:cubicBezTo>
                  <a:cubicBezTo>
                    <a:pt x="0" y="29"/>
                    <a:pt x="0" y="58"/>
                    <a:pt x="0" y="87"/>
                  </a:cubicBezTo>
                  <a:cubicBezTo>
                    <a:pt x="0" y="117"/>
                    <a:pt x="0" y="146"/>
                    <a:pt x="30" y="175"/>
                  </a:cubicBezTo>
                  <a:cubicBezTo>
                    <a:pt x="30" y="233"/>
                    <a:pt x="30" y="262"/>
                    <a:pt x="58" y="291"/>
                  </a:cubicBezTo>
                  <a:cubicBezTo>
                    <a:pt x="58" y="321"/>
                    <a:pt x="87" y="350"/>
                    <a:pt x="87" y="379"/>
                  </a:cubicBezTo>
                  <a:cubicBezTo>
                    <a:pt x="116" y="408"/>
                    <a:pt x="116" y="438"/>
                    <a:pt x="146" y="467"/>
                  </a:cubicBezTo>
                  <a:cubicBezTo>
                    <a:pt x="204" y="496"/>
                    <a:pt x="263" y="554"/>
                    <a:pt x="292" y="612"/>
                  </a:cubicBezTo>
                  <a:cubicBezTo>
                    <a:pt x="350" y="641"/>
                    <a:pt x="408" y="641"/>
                    <a:pt x="496" y="671"/>
                  </a:cubicBezTo>
                  <a:lnTo>
                    <a:pt x="496" y="671"/>
                  </a:lnTo>
                  <a:cubicBezTo>
                    <a:pt x="524" y="671"/>
                    <a:pt x="524" y="641"/>
                    <a:pt x="524" y="641"/>
                  </a:cubicBezTo>
                  <a:cubicBezTo>
                    <a:pt x="524" y="612"/>
                    <a:pt x="524" y="612"/>
                    <a:pt x="496" y="612"/>
                  </a:cubicBezTo>
                  <a:cubicBezTo>
                    <a:pt x="437" y="612"/>
                    <a:pt x="379" y="583"/>
                    <a:pt x="321" y="554"/>
                  </a:cubicBezTo>
                  <a:cubicBezTo>
                    <a:pt x="292" y="496"/>
                    <a:pt x="233" y="467"/>
                    <a:pt x="204" y="408"/>
                  </a:cubicBezTo>
                  <a:cubicBezTo>
                    <a:pt x="175" y="408"/>
                    <a:pt x="175" y="379"/>
                    <a:pt x="175" y="379"/>
                  </a:cubicBezTo>
                  <a:cubicBezTo>
                    <a:pt x="146" y="321"/>
                    <a:pt x="116" y="291"/>
                    <a:pt x="116" y="262"/>
                  </a:cubicBezTo>
                  <a:cubicBezTo>
                    <a:pt x="87" y="233"/>
                    <a:pt x="87" y="204"/>
                    <a:pt x="87" y="175"/>
                  </a:cubicBezTo>
                  <a:cubicBezTo>
                    <a:pt x="87" y="146"/>
                    <a:pt x="87" y="117"/>
                    <a:pt x="87" y="87"/>
                  </a:cubicBezTo>
                  <a:cubicBezTo>
                    <a:pt x="87" y="87"/>
                    <a:pt x="87" y="87"/>
                    <a:pt x="87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4983163" y="4440238"/>
              <a:ext cx="157162" cy="42862"/>
            </a:xfrm>
            <a:custGeom>
              <a:rect b="b" l="l" r="r" t="t"/>
              <a:pathLst>
                <a:path extrusionOk="0" h="118" w="438">
                  <a:moveTo>
                    <a:pt x="437" y="117"/>
                  </a:moveTo>
                  <a:lnTo>
                    <a:pt x="437" y="117"/>
                  </a:lnTo>
                  <a:cubicBezTo>
                    <a:pt x="437" y="58"/>
                    <a:pt x="437" y="58"/>
                    <a:pt x="437" y="58"/>
                  </a:cubicBezTo>
                  <a:cubicBezTo>
                    <a:pt x="379" y="29"/>
                    <a:pt x="320" y="29"/>
                    <a:pt x="234" y="29"/>
                  </a:cubicBezTo>
                  <a:cubicBezTo>
                    <a:pt x="175" y="0"/>
                    <a:pt x="87" y="29"/>
                    <a:pt x="29" y="29"/>
                  </a:cubicBezTo>
                  <a:lnTo>
                    <a:pt x="29" y="29"/>
                  </a:lnTo>
                  <a:cubicBezTo>
                    <a:pt x="0" y="58"/>
                    <a:pt x="0" y="58"/>
                    <a:pt x="0" y="87"/>
                  </a:cubicBezTo>
                  <a:cubicBezTo>
                    <a:pt x="29" y="87"/>
                    <a:pt x="29" y="117"/>
                    <a:pt x="58" y="87"/>
                  </a:cubicBezTo>
                  <a:cubicBezTo>
                    <a:pt x="117" y="87"/>
                    <a:pt x="175" y="58"/>
                    <a:pt x="234" y="58"/>
                  </a:cubicBezTo>
                  <a:cubicBezTo>
                    <a:pt x="320" y="58"/>
                    <a:pt x="350" y="87"/>
                    <a:pt x="408" y="117"/>
                  </a:cubicBezTo>
                  <a:lnTo>
                    <a:pt x="437" y="11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4248150" y="4849813"/>
              <a:ext cx="63500" cy="147637"/>
            </a:xfrm>
            <a:custGeom>
              <a:rect b="b" l="l" r="r" t="t"/>
              <a:pathLst>
                <a:path extrusionOk="0" h="410" w="176">
                  <a:moveTo>
                    <a:pt x="88" y="146"/>
                  </a:moveTo>
                  <a:lnTo>
                    <a:pt x="88" y="146"/>
                  </a:lnTo>
                  <a:cubicBezTo>
                    <a:pt x="88" y="146"/>
                    <a:pt x="117" y="88"/>
                    <a:pt x="146" y="88"/>
                  </a:cubicBezTo>
                  <a:cubicBezTo>
                    <a:pt x="146" y="88"/>
                    <a:pt x="146" y="88"/>
                    <a:pt x="146" y="59"/>
                  </a:cubicBezTo>
                  <a:cubicBezTo>
                    <a:pt x="175" y="59"/>
                    <a:pt x="175" y="0"/>
                    <a:pt x="146" y="0"/>
                  </a:cubicBezTo>
                  <a:cubicBezTo>
                    <a:pt x="117" y="0"/>
                    <a:pt x="88" y="0"/>
                    <a:pt x="58" y="30"/>
                  </a:cubicBezTo>
                  <a:cubicBezTo>
                    <a:pt x="29" y="59"/>
                    <a:pt x="29" y="88"/>
                    <a:pt x="0" y="117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0" y="350"/>
                    <a:pt x="29" y="292"/>
                    <a:pt x="29" y="233"/>
                  </a:cubicBezTo>
                  <a:cubicBezTo>
                    <a:pt x="29" y="204"/>
                    <a:pt x="58" y="175"/>
                    <a:pt x="88" y="1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4248150" y="6383338"/>
              <a:ext cx="95250" cy="127000"/>
            </a:xfrm>
            <a:custGeom>
              <a:rect b="b" l="l" r="r" t="t"/>
              <a:pathLst>
                <a:path extrusionOk="0" h="351" w="263">
                  <a:moveTo>
                    <a:pt x="233" y="87"/>
                  </a:moveTo>
                  <a:lnTo>
                    <a:pt x="233" y="87"/>
                  </a:lnTo>
                  <a:cubicBezTo>
                    <a:pt x="233" y="57"/>
                    <a:pt x="233" y="57"/>
                    <a:pt x="233" y="57"/>
                  </a:cubicBezTo>
                  <a:cubicBezTo>
                    <a:pt x="262" y="57"/>
                    <a:pt x="233" y="28"/>
                    <a:pt x="233" y="28"/>
                  </a:cubicBezTo>
                  <a:cubicBezTo>
                    <a:pt x="204" y="0"/>
                    <a:pt x="175" y="28"/>
                    <a:pt x="175" y="57"/>
                  </a:cubicBezTo>
                  <a:cubicBezTo>
                    <a:pt x="146" y="116"/>
                    <a:pt x="117" y="174"/>
                    <a:pt x="88" y="204"/>
                  </a:cubicBezTo>
                  <a:cubicBezTo>
                    <a:pt x="58" y="233"/>
                    <a:pt x="29" y="262"/>
                    <a:pt x="0" y="26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8" y="321"/>
                    <a:pt x="88" y="291"/>
                    <a:pt x="117" y="233"/>
                  </a:cubicBezTo>
                  <a:cubicBezTo>
                    <a:pt x="175" y="204"/>
                    <a:pt x="233" y="145"/>
                    <a:pt x="233" y="8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4300538" y="6246813"/>
              <a:ext cx="273050" cy="157162"/>
            </a:xfrm>
            <a:custGeom>
              <a:rect b="b" l="l" r="r" t="t"/>
              <a:pathLst>
                <a:path extrusionOk="0" h="438" w="759">
                  <a:moveTo>
                    <a:pt x="29" y="30"/>
                  </a:moveTo>
                  <a:lnTo>
                    <a:pt x="29" y="30"/>
                  </a:lnTo>
                  <a:cubicBezTo>
                    <a:pt x="0" y="30"/>
                    <a:pt x="0" y="58"/>
                    <a:pt x="0" y="87"/>
                  </a:cubicBezTo>
                  <a:cubicBezTo>
                    <a:pt x="0" y="117"/>
                    <a:pt x="29" y="117"/>
                    <a:pt x="58" y="11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117"/>
                  </a:cubicBezTo>
                  <a:cubicBezTo>
                    <a:pt x="466" y="146"/>
                    <a:pt x="525" y="175"/>
                    <a:pt x="583" y="204"/>
                  </a:cubicBezTo>
                  <a:cubicBezTo>
                    <a:pt x="583" y="263"/>
                    <a:pt x="613" y="263"/>
                    <a:pt x="613" y="292"/>
                  </a:cubicBezTo>
                  <a:cubicBezTo>
                    <a:pt x="641" y="321"/>
                    <a:pt x="670" y="351"/>
                    <a:pt x="670" y="380"/>
                  </a:cubicBezTo>
                  <a:lnTo>
                    <a:pt x="670" y="380"/>
                  </a:lnTo>
                  <a:cubicBezTo>
                    <a:pt x="670" y="437"/>
                    <a:pt x="729" y="437"/>
                    <a:pt x="729" y="408"/>
                  </a:cubicBezTo>
                  <a:cubicBezTo>
                    <a:pt x="758" y="380"/>
                    <a:pt x="758" y="351"/>
                    <a:pt x="758" y="351"/>
                  </a:cubicBezTo>
                  <a:cubicBezTo>
                    <a:pt x="729" y="292"/>
                    <a:pt x="729" y="292"/>
                    <a:pt x="699" y="263"/>
                  </a:cubicBezTo>
                  <a:cubicBezTo>
                    <a:pt x="670" y="204"/>
                    <a:pt x="641" y="204"/>
                    <a:pt x="613" y="175"/>
                  </a:cubicBezTo>
                  <a:cubicBezTo>
                    <a:pt x="583" y="117"/>
                    <a:pt x="495" y="87"/>
                    <a:pt x="437" y="58"/>
                  </a:cubicBezTo>
                  <a:cubicBezTo>
                    <a:pt x="379" y="30"/>
                    <a:pt x="321" y="30"/>
                    <a:pt x="233" y="0"/>
                  </a:cubicBezTo>
                  <a:cubicBezTo>
                    <a:pt x="175" y="0"/>
                    <a:pt x="116" y="30"/>
                    <a:pt x="29" y="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4248150" y="5459413"/>
              <a:ext cx="136525" cy="42862"/>
            </a:xfrm>
            <a:custGeom>
              <a:rect b="b" l="l" r="r" t="t"/>
              <a:pathLst>
                <a:path extrusionOk="0" h="118" w="380">
                  <a:moveTo>
                    <a:pt x="350" y="88"/>
                  </a:moveTo>
                  <a:lnTo>
                    <a:pt x="350" y="88"/>
                  </a:lnTo>
                  <a:lnTo>
                    <a:pt x="350" y="88"/>
                  </a:lnTo>
                  <a:cubicBezTo>
                    <a:pt x="379" y="58"/>
                    <a:pt x="379" y="58"/>
                    <a:pt x="379" y="29"/>
                  </a:cubicBezTo>
                  <a:cubicBezTo>
                    <a:pt x="350" y="29"/>
                    <a:pt x="350" y="0"/>
                    <a:pt x="321" y="29"/>
                  </a:cubicBezTo>
                  <a:cubicBezTo>
                    <a:pt x="262" y="29"/>
                    <a:pt x="204" y="58"/>
                    <a:pt x="146" y="58"/>
                  </a:cubicBezTo>
                  <a:cubicBezTo>
                    <a:pt x="88" y="58"/>
                    <a:pt x="29" y="58"/>
                    <a:pt x="0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58" y="88"/>
                    <a:pt x="88" y="117"/>
                    <a:pt x="117" y="117"/>
                  </a:cubicBezTo>
                  <a:cubicBezTo>
                    <a:pt x="204" y="117"/>
                    <a:pt x="262" y="117"/>
                    <a:pt x="350" y="8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4248150" y="5616575"/>
              <a:ext cx="136525" cy="42863"/>
            </a:xfrm>
            <a:custGeom>
              <a:rect b="b" l="l" r="r" t="t"/>
              <a:pathLst>
                <a:path extrusionOk="0" h="117" w="380">
                  <a:moveTo>
                    <a:pt x="204" y="58"/>
                  </a:moveTo>
                  <a:lnTo>
                    <a:pt x="204" y="58"/>
                  </a:lnTo>
                  <a:cubicBezTo>
                    <a:pt x="233" y="58"/>
                    <a:pt x="262" y="87"/>
                    <a:pt x="292" y="116"/>
                  </a:cubicBezTo>
                  <a:cubicBezTo>
                    <a:pt x="321" y="116"/>
                    <a:pt x="321" y="116"/>
                    <a:pt x="321" y="116"/>
                  </a:cubicBezTo>
                  <a:cubicBezTo>
                    <a:pt x="350" y="116"/>
                    <a:pt x="379" y="87"/>
                    <a:pt x="379" y="58"/>
                  </a:cubicBezTo>
                  <a:cubicBezTo>
                    <a:pt x="379" y="29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29"/>
                    <a:pt x="146" y="29"/>
                    <a:pt x="88" y="29"/>
                  </a:cubicBezTo>
                  <a:cubicBezTo>
                    <a:pt x="58" y="29"/>
                    <a:pt x="29" y="29"/>
                    <a:pt x="0" y="5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88" y="87"/>
                    <a:pt x="117" y="87"/>
                  </a:cubicBezTo>
                  <a:cubicBezTo>
                    <a:pt x="146" y="87"/>
                    <a:pt x="175" y="58"/>
                    <a:pt x="204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4268788" y="5154613"/>
              <a:ext cx="220662" cy="211137"/>
            </a:xfrm>
            <a:custGeom>
              <a:rect b="b" l="l" r="r" t="t"/>
              <a:pathLst>
                <a:path extrusionOk="0" h="585" w="614">
                  <a:moveTo>
                    <a:pt x="321" y="58"/>
                  </a:moveTo>
                  <a:lnTo>
                    <a:pt x="321" y="58"/>
                  </a:lnTo>
                  <a:cubicBezTo>
                    <a:pt x="292" y="87"/>
                    <a:pt x="234" y="146"/>
                    <a:pt x="175" y="175"/>
                  </a:cubicBezTo>
                  <a:cubicBezTo>
                    <a:pt x="146" y="234"/>
                    <a:pt x="88" y="292"/>
                    <a:pt x="59" y="349"/>
                  </a:cubicBezTo>
                  <a:cubicBezTo>
                    <a:pt x="30" y="408"/>
                    <a:pt x="0" y="466"/>
                    <a:pt x="0" y="525"/>
                  </a:cubicBezTo>
                  <a:cubicBezTo>
                    <a:pt x="0" y="554"/>
                    <a:pt x="0" y="554"/>
                    <a:pt x="0" y="554"/>
                  </a:cubicBezTo>
                  <a:lnTo>
                    <a:pt x="30" y="584"/>
                  </a:lnTo>
                  <a:cubicBezTo>
                    <a:pt x="88" y="554"/>
                    <a:pt x="88" y="554"/>
                    <a:pt x="88" y="525"/>
                  </a:cubicBezTo>
                  <a:cubicBezTo>
                    <a:pt x="88" y="496"/>
                    <a:pt x="88" y="408"/>
                    <a:pt x="117" y="379"/>
                  </a:cubicBezTo>
                  <a:cubicBezTo>
                    <a:pt x="146" y="321"/>
                    <a:pt x="175" y="263"/>
                    <a:pt x="234" y="234"/>
                  </a:cubicBezTo>
                  <a:cubicBezTo>
                    <a:pt x="263" y="175"/>
                    <a:pt x="321" y="146"/>
                    <a:pt x="380" y="117"/>
                  </a:cubicBezTo>
                  <a:cubicBezTo>
                    <a:pt x="409" y="117"/>
                    <a:pt x="437" y="87"/>
                    <a:pt x="467" y="87"/>
                  </a:cubicBezTo>
                  <a:cubicBezTo>
                    <a:pt x="467" y="87"/>
                    <a:pt x="525" y="87"/>
                    <a:pt x="554" y="87"/>
                  </a:cubicBezTo>
                  <a:cubicBezTo>
                    <a:pt x="583" y="87"/>
                    <a:pt x="583" y="87"/>
                    <a:pt x="583" y="87"/>
                  </a:cubicBezTo>
                  <a:cubicBezTo>
                    <a:pt x="613" y="87"/>
                    <a:pt x="613" y="58"/>
                    <a:pt x="613" y="29"/>
                  </a:cubicBezTo>
                  <a:cubicBezTo>
                    <a:pt x="613" y="29"/>
                    <a:pt x="583" y="0"/>
                    <a:pt x="554" y="0"/>
                  </a:cubicBezTo>
                  <a:cubicBezTo>
                    <a:pt x="525" y="29"/>
                    <a:pt x="467" y="29"/>
                    <a:pt x="437" y="29"/>
                  </a:cubicBezTo>
                  <a:cubicBezTo>
                    <a:pt x="409" y="29"/>
                    <a:pt x="380" y="58"/>
                    <a:pt x="321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4248150" y="6886575"/>
              <a:ext cx="104775" cy="273050"/>
            </a:xfrm>
            <a:custGeom>
              <a:rect b="b" l="l" r="r" t="t"/>
              <a:pathLst>
                <a:path extrusionOk="0" h="759" w="293">
                  <a:moveTo>
                    <a:pt x="175" y="292"/>
                  </a:moveTo>
                  <a:lnTo>
                    <a:pt x="175" y="292"/>
                  </a:lnTo>
                  <a:cubicBezTo>
                    <a:pt x="204" y="379"/>
                    <a:pt x="233" y="408"/>
                    <a:pt x="233" y="496"/>
                  </a:cubicBezTo>
                  <a:cubicBezTo>
                    <a:pt x="233" y="525"/>
                    <a:pt x="233" y="555"/>
                    <a:pt x="233" y="584"/>
                  </a:cubicBezTo>
                  <a:cubicBezTo>
                    <a:pt x="233" y="613"/>
                    <a:pt x="204" y="642"/>
                    <a:pt x="175" y="672"/>
                  </a:cubicBezTo>
                  <a:cubicBezTo>
                    <a:pt x="175" y="672"/>
                    <a:pt x="175" y="672"/>
                    <a:pt x="175" y="700"/>
                  </a:cubicBezTo>
                  <a:cubicBezTo>
                    <a:pt x="175" y="700"/>
                    <a:pt x="175" y="758"/>
                    <a:pt x="233" y="758"/>
                  </a:cubicBezTo>
                  <a:cubicBezTo>
                    <a:pt x="233" y="758"/>
                    <a:pt x="292" y="729"/>
                    <a:pt x="292" y="700"/>
                  </a:cubicBezTo>
                  <a:cubicBezTo>
                    <a:pt x="292" y="672"/>
                    <a:pt x="292" y="613"/>
                    <a:pt x="292" y="584"/>
                  </a:cubicBezTo>
                  <a:cubicBezTo>
                    <a:pt x="292" y="555"/>
                    <a:pt x="292" y="525"/>
                    <a:pt x="292" y="467"/>
                  </a:cubicBezTo>
                  <a:cubicBezTo>
                    <a:pt x="292" y="408"/>
                    <a:pt x="292" y="350"/>
                    <a:pt x="233" y="292"/>
                  </a:cubicBezTo>
                  <a:cubicBezTo>
                    <a:pt x="233" y="23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4"/>
                    <a:pt x="175" y="29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4248150" y="6005513"/>
              <a:ext cx="200025" cy="104775"/>
            </a:xfrm>
            <a:custGeom>
              <a:rect b="b" l="l" r="r" t="t"/>
              <a:pathLst>
                <a:path extrusionOk="0" h="292" w="555">
                  <a:moveTo>
                    <a:pt x="175" y="174"/>
                  </a:moveTo>
                  <a:lnTo>
                    <a:pt x="175" y="174"/>
                  </a:lnTo>
                  <a:cubicBezTo>
                    <a:pt x="204" y="116"/>
                    <a:pt x="262" y="116"/>
                    <a:pt x="321" y="87"/>
                  </a:cubicBezTo>
                  <a:cubicBezTo>
                    <a:pt x="350" y="87"/>
                    <a:pt x="379" y="87"/>
                    <a:pt x="409" y="87"/>
                  </a:cubicBezTo>
                  <a:cubicBezTo>
                    <a:pt x="438" y="87"/>
                    <a:pt x="467" y="87"/>
                    <a:pt x="495" y="87"/>
                  </a:cubicBezTo>
                  <a:lnTo>
                    <a:pt x="525" y="116"/>
                  </a:lnTo>
                  <a:cubicBezTo>
                    <a:pt x="554" y="116"/>
                    <a:pt x="554" y="87"/>
                    <a:pt x="554" y="57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57"/>
                    <a:pt x="175" y="87"/>
                    <a:pt x="117" y="116"/>
                  </a:cubicBezTo>
                  <a:cubicBezTo>
                    <a:pt x="88" y="145"/>
                    <a:pt x="58" y="174"/>
                    <a:pt x="0" y="204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4"/>
                    <a:pt x="175" y="1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4279900" y="5732463"/>
              <a:ext cx="284163" cy="127000"/>
            </a:xfrm>
            <a:custGeom>
              <a:rect b="b" l="l" r="r" t="t"/>
              <a:pathLst>
                <a:path extrusionOk="0" h="351" w="788">
                  <a:moveTo>
                    <a:pt x="174" y="263"/>
                  </a:moveTo>
                  <a:lnTo>
                    <a:pt x="174" y="263"/>
                  </a:lnTo>
                  <a:cubicBezTo>
                    <a:pt x="145" y="263"/>
                    <a:pt x="116" y="233"/>
                    <a:pt x="87" y="204"/>
                  </a:cubicBezTo>
                  <a:lnTo>
                    <a:pt x="87" y="204"/>
                  </a:lnTo>
                  <a:cubicBezTo>
                    <a:pt x="58" y="175"/>
                    <a:pt x="29" y="204"/>
                    <a:pt x="0" y="233"/>
                  </a:cubicBezTo>
                  <a:cubicBezTo>
                    <a:pt x="0" y="263"/>
                    <a:pt x="29" y="292"/>
                    <a:pt x="58" y="292"/>
                  </a:cubicBezTo>
                  <a:lnTo>
                    <a:pt x="58" y="292"/>
                  </a:lnTo>
                  <a:cubicBezTo>
                    <a:pt x="87" y="292"/>
                    <a:pt x="145" y="321"/>
                    <a:pt x="145" y="321"/>
                  </a:cubicBezTo>
                  <a:cubicBezTo>
                    <a:pt x="174" y="321"/>
                    <a:pt x="233" y="350"/>
                    <a:pt x="262" y="350"/>
                  </a:cubicBezTo>
                  <a:cubicBezTo>
                    <a:pt x="321" y="350"/>
                    <a:pt x="407" y="321"/>
                    <a:pt x="466" y="292"/>
                  </a:cubicBezTo>
                  <a:cubicBezTo>
                    <a:pt x="524" y="292"/>
                    <a:pt x="583" y="263"/>
                    <a:pt x="641" y="204"/>
                  </a:cubicBezTo>
                  <a:cubicBezTo>
                    <a:pt x="699" y="175"/>
                    <a:pt x="728" y="116"/>
                    <a:pt x="787" y="59"/>
                  </a:cubicBezTo>
                  <a:lnTo>
                    <a:pt x="787" y="59"/>
                  </a:lnTo>
                  <a:lnTo>
                    <a:pt x="787" y="0"/>
                  </a:lnTo>
                  <a:cubicBezTo>
                    <a:pt x="728" y="0"/>
                    <a:pt x="728" y="0"/>
                    <a:pt x="728" y="29"/>
                  </a:cubicBezTo>
                  <a:cubicBezTo>
                    <a:pt x="699" y="88"/>
                    <a:pt x="641" y="145"/>
                    <a:pt x="612" y="175"/>
                  </a:cubicBezTo>
                  <a:cubicBezTo>
                    <a:pt x="553" y="204"/>
                    <a:pt x="495" y="233"/>
                    <a:pt x="437" y="263"/>
                  </a:cubicBezTo>
                  <a:cubicBezTo>
                    <a:pt x="379" y="263"/>
                    <a:pt x="321" y="263"/>
                    <a:pt x="262" y="263"/>
                  </a:cubicBezTo>
                  <a:cubicBezTo>
                    <a:pt x="233" y="263"/>
                    <a:pt x="204" y="263"/>
                    <a:pt x="174" y="26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4248150" y="6697663"/>
              <a:ext cx="115888" cy="84137"/>
            </a:xfrm>
            <a:custGeom>
              <a:rect b="b" l="l" r="r" t="t"/>
              <a:pathLst>
                <a:path extrusionOk="0" h="234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5"/>
                  </a:cubicBezTo>
                  <a:cubicBezTo>
                    <a:pt x="233" y="175"/>
                    <a:pt x="233" y="204"/>
                    <a:pt x="262" y="204"/>
                  </a:cubicBezTo>
                  <a:cubicBezTo>
                    <a:pt x="292" y="233"/>
                    <a:pt x="321" y="204"/>
                    <a:pt x="321" y="175"/>
                  </a:cubicBezTo>
                  <a:cubicBezTo>
                    <a:pt x="321" y="147"/>
                    <a:pt x="321" y="117"/>
                    <a:pt x="292" y="117"/>
                  </a:cubicBezTo>
                  <a:cubicBezTo>
                    <a:pt x="262" y="88"/>
                    <a:pt x="233" y="59"/>
                    <a:pt x="175" y="59"/>
                  </a:cubicBezTo>
                  <a:cubicBezTo>
                    <a:pt x="146" y="29"/>
                    <a:pt x="146" y="29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88"/>
                    <a:pt x="58" y="88"/>
                    <a:pt x="88" y="88"/>
                  </a:cubicBezTo>
                  <a:cubicBezTo>
                    <a:pt x="117" y="88"/>
                    <a:pt x="146" y="117"/>
                    <a:pt x="175" y="1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4248150" y="7286625"/>
              <a:ext cx="220663" cy="53975"/>
            </a:xfrm>
            <a:custGeom>
              <a:rect b="b" l="l" r="r" t="t"/>
              <a:pathLst>
                <a:path extrusionOk="0" h="148" w="613">
                  <a:moveTo>
                    <a:pt x="583" y="59"/>
                  </a:moveTo>
                  <a:lnTo>
                    <a:pt x="583" y="59"/>
                  </a:lnTo>
                  <a:cubicBezTo>
                    <a:pt x="612" y="59"/>
                    <a:pt x="612" y="0"/>
                    <a:pt x="583" y="0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9"/>
                    <a:pt x="438" y="59"/>
                    <a:pt x="379" y="88"/>
                  </a:cubicBezTo>
                  <a:cubicBezTo>
                    <a:pt x="292" y="88"/>
                    <a:pt x="262" y="88"/>
                    <a:pt x="204" y="88"/>
                  </a:cubicBezTo>
                  <a:cubicBezTo>
                    <a:pt x="117" y="59"/>
                    <a:pt x="88" y="59"/>
                    <a:pt x="29" y="30"/>
                  </a:cubicBezTo>
                  <a:lnTo>
                    <a:pt x="0" y="30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58" y="117"/>
                    <a:pt x="117" y="117"/>
                    <a:pt x="175" y="117"/>
                  </a:cubicBezTo>
                  <a:cubicBezTo>
                    <a:pt x="262" y="147"/>
                    <a:pt x="321" y="147"/>
                    <a:pt x="379" y="117"/>
                  </a:cubicBezTo>
                  <a:cubicBezTo>
                    <a:pt x="438" y="117"/>
                    <a:pt x="525" y="88"/>
                    <a:pt x="583" y="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4437063" y="649922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29" y="57"/>
                  </a:moveTo>
                  <a:lnTo>
                    <a:pt x="29" y="57"/>
                  </a:lnTo>
                  <a:cubicBezTo>
                    <a:pt x="87" y="86"/>
                    <a:pt x="146" y="116"/>
                    <a:pt x="204" y="145"/>
                  </a:cubicBezTo>
                  <a:cubicBezTo>
                    <a:pt x="262" y="203"/>
                    <a:pt x="291" y="233"/>
                    <a:pt x="320" y="291"/>
                  </a:cubicBezTo>
                  <a:cubicBezTo>
                    <a:pt x="350" y="320"/>
                    <a:pt x="350" y="407"/>
                    <a:pt x="379" y="466"/>
                  </a:cubicBezTo>
                  <a:cubicBezTo>
                    <a:pt x="408" y="495"/>
                    <a:pt x="408" y="495"/>
                    <a:pt x="408" y="553"/>
                  </a:cubicBezTo>
                  <a:cubicBezTo>
                    <a:pt x="408" y="582"/>
                    <a:pt x="408" y="582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2"/>
                    <a:pt x="467" y="582"/>
                    <a:pt x="467" y="55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9"/>
                    <a:pt x="408" y="320"/>
                    <a:pt x="350" y="262"/>
                  </a:cubicBezTo>
                  <a:cubicBezTo>
                    <a:pt x="320" y="203"/>
                    <a:pt x="291" y="145"/>
                    <a:pt x="234" y="116"/>
                  </a:cubicBezTo>
                  <a:cubicBezTo>
                    <a:pt x="175" y="57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7"/>
                    <a:pt x="0" y="57"/>
                    <a:pt x="29" y="5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4530725" y="5910263"/>
              <a:ext cx="127000" cy="29368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58"/>
                    <a:pt x="0" y="758"/>
                    <a:pt x="29" y="787"/>
                  </a:cubicBezTo>
                  <a:cubicBezTo>
                    <a:pt x="58" y="817"/>
                    <a:pt x="88" y="817"/>
                    <a:pt x="117" y="787"/>
                  </a:cubicBezTo>
                  <a:cubicBezTo>
                    <a:pt x="117" y="758"/>
                    <a:pt x="146" y="758"/>
                    <a:pt x="175" y="700"/>
                  </a:cubicBezTo>
                  <a:cubicBezTo>
                    <a:pt x="205" y="700"/>
                    <a:pt x="234" y="670"/>
                    <a:pt x="263" y="613"/>
                  </a:cubicBezTo>
                  <a:cubicBezTo>
                    <a:pt x="292" y="554"/>
                    <a:pt x="321" y="525"/>
                    <a:pt x="321" y="437"/>
                  </a:cubicBezTo>
                  <a:cubicBezTo>
                    <a:pt x="350" y="379"/>
                    <a:pt x="350" y="292"/>
                    <a:pt x="350" y="234"/>
                  </a:cubicBezTo>
                  <a:cubicBezTo>
                    <a:pt x="350" y="175"/>
                    <a:pt x="321" y="117"/>
                    <a:pt x="321" y="29"/>
                  </a:cubicBezTo>
                  <a:cubicBezTo>
                    <a:pt x="292" y="29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7"/>
                    <a:pt x="292" y="175"/>
                    <a:pt x="292" y="263"/>
                  </a:cubicBezTo>
                  <a:cubicBezTo>
                    <a:pt x="321" y="292"/>
                    <a:pt x="292" y="379"/>
                    <a:pt x="263" y="437"/>
                  </a:cubicBezTo>
                  <a:cubicBezTo>
                    <a:pt x="263" y="467"/>
                    <a:pt x="234" y="554"/>
                    <a:pt x="205" y="584"/>
                  </a:cubicBezTo>
                  <a:cubicBezTo>
                    <a:pt x="175" y="613"/>
                    <a:pt x="146" y="642"/>
                    <a:pt x="146" y="670"/>
                  </a:cubicBezTo>
                  <a:cubicBezTo>
                    <a:pt x="117" y="700"/>
                    <a:pt x="88" y="700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4468813" y="5334000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0" y="88"/>
                    <a:pt x="29" y="88"/>
                  </a:cubicBezTo>
                  <a:cubicBezTo>
                    <a:pt x="88" y="88"/>
                    <a:pt x="147" y="146"/>
                    <a:pt x="204" y="175"/>
                  </a:cubicBezTo>
                  <a:cubicBezTo>
                    <a:pt x="233" y="204"/>
                    <a:pt x="292" y="262"/>
                    <a:pt x="292" y="321"/>
                  </a:cubicBezTo>
                  <a:cubicBezTo>
                    <a:pt x="350" y="350"/>
                    <a:pt x="350" y="408"/>
                    <a:pt x="380" y="467"/>
                  </a:cubicBezTo>
                  <a:cubicBezTo>
                    <a:pt x="380" y="496"/>
                    <a:pt x="380" y="525"/>
                    <a:pt x="380" y="554"/>
                  </a:cubicBezTo>
                  <a:cubicBezTo>
                    <a:pt x="380" y="583"/>
                    <a:pt x="380" y="612"/>
                    <a:pt x="380" y="641"/>
                  </a:cubicBezTo>
                  <a:cubicBezTo>
                    <a:pt x="350" y="641"/>
                    <a:pt x="350" y="641"/>
                    <a:pt x="350" y="671"/>
                  </a:cubicBezTo>
                  <a:cubicBezTo>
                    <a:pt x="350" y="700"/>
                    <a:pt x="380" y="700"/>
                    <a:pt x="409" y="700"/>
                  </a:cubicBezTo>
                  <a:cubicBezTo>
                    <a:pt x="438" y="700"/>
                    <a:pt x="467" y="700"/>
                    <a:pt x="467" y="671"/>
                  </a:cubicBezTo>
                  <a:cubicBezTo>
                    <a:pt x="467" y="641"/>
                    <a:pt x="467" y="641"/>
                    <a:pt x="467" y="641"/>
                  </a:cubicBezTo>
                  <a:cubicBezTo>
                    <a:pt x="467" y="612"/>
                    <a:pt x="467" y="583"/>
                    <a:pt x="467" y="554"/>
                  </a:cubicBezTo>
                  <a:cubicBezTo>
                    <a:pt x="467" y="525"/>
                    <a:pt x="438" y="496"/>
                    <a:pt x="438" y="438"/>
                  </a:cubicBezTo>
                  <a:cubicBezTo>
                    <a:pt x="438" y="408"/>
                    <a:pt x="380" y="321"/>
                    <a:pt x="350" y="262"/>
                  </a:cubicBezTo>
                  <a:cubicBezTo>
                    <a:pt x="321" y="233"/>
                    <a:pt x="292" y="175"/>
                    <a:pt x="233" y="117"/>
                  </a:cubicBezTo>
                  <a:cubicBezTo>
                    <a:pt x="175" y="88"/>
                    <a:pt x="117" y="58"/>
                    <a:pt x="59" y="29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9" y="0"/>
                    <a:pt x="0" y="29"/>
                    <a:pt x="0" y="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4521200" y="5154613"/>
              <a:ext cx="293688" cy="115887"/>
            </a:xfrm>
            <a:custGeom>
              <a:rect b="b" l="l" r="r" t="t"/>
              <a:pathLst>
                <a:path extrusionOk="0" h="322" w="816">
                  <a:moveTo>
                    <a:pt x="668" y="204"/>
                  </a:moveTo>
                  <a:lnTo>
                    <a:pt x="668" y="204"/>
                  </a:lnTo>
                  <a:cubicBezTo>
                    <a:pt x="698" y="175"/>
                    <a:pt x="756" y="117"/>
                    <a:pt x="785" y="58"/>
                  </a:cubicBezTo>
                  <a:cubicBezTo>
                    <a:pt x="815" y="29"/>
                    <a:pt x="785" y="29"/>
                    <a:pt x="785" y="29"/>
                  </a:cubicBezTo>
                  <a:cubicBezTo>
                    <a:pt x="756" y="0"/>
                    <a:pt x="756" y="29"/>
                    <a:pt x="727" y="29"/>
                  </a:cubicBezTo>
                  <a:cubicBezTo>
                    <a:pt x="698" y="87"/>
                    <a:pt x="668" y="117"/>
                    <a:pt x="611" y="146"/>
                  </a:cubicBezTo>
                  <a:cubicBezTo>
                    <a:pt x="582" y="204"/>
                    <a:pt x="523" y="204"/>
                    <a:pt x="436" y="234"/>
                  </a:cubicBezTo>
                  <a:cubicBezTo>
                    <a:pt x="407" y="234"/>
                    <a:pt x="320" y="234"/>
                    <a:pt x="262" y="234"/>
                  </a:cubicBezTo>
                  <a:cubicBezTo>
                    <a:pt x="233" y="234"/>
                    <a:pt x="203" y="234"/>
                    <a:pt x="174" y="234"/>
                  </a:cubicBezTo>
                  <a:cubicBezTo>
                    <a:pt x="145" y="234"/>
                    <a:pt x="116" y="204"/>
                    <a:pt x="116" y="204"/>
                  </a:cubicBezTo>
                  <a:cubicBezTo>
                    <a:pt x="86" y="175"/>
                    <a:pt x="86" y="175"/>
                    <a:pt x="86" y="175"/>
                  </a:cubicBezTo>
                  <a:cubicBezTo>
                    <a:pt x="57" y="146"/>
                    <a:pt x="28" y="175"/>
                    <a:pt x="28" y="204"/>
                  </a:cubicBezTo>
                  <a:cubicBezTo>
                    <a:pt x="0" y="234"/>
                    <a:pt x="28" y="263"/>
                    <a:pt x="57" y="263"/>
                  </a:cubicBezTo>
                  <a:cubicBezTo>
                    <a:pt x="86" y="263"/>
                    <a:pt x="116" y="263"/>
                    <a:pt x="174" y="292"/>
                  </a:cubicBezTo>
                  <a:cubicBezTo>
                    <a:pt x="203" y="292"/>
                    <a:pt x="233" y="321"/>
                    <a:pt x="262" y="321"/>
                  </a:cubicBezTo>
                  <a:cubicBezTo>
                    <a:pt x="320" y="321"/>
                    <a:pt x="407" y="292"/>
                    <a:pt x="466" y="292"/>
                  </a:cubicBezTo>
                  <a:cubicBezTo>
                    <a:pt x="523" y="263"/>
                    <a:pt x="582" y="234"/>
                    <a:pt x="668" y="20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4741863" y="5395913"/>
              <a:ext cx="284162" cy="136525"/>
            </a:xfrm>
            <a:custGeom>
              <a:rect b="b" l="l" r="r" t="t"/>
              <a:pathLst>
                <a:path extrusionOk="0" h="380" w="788">
                  <a:moveTo>
                    <a:pt x="757" y="350"/>
                  </a:moveTo>
                  <a:lnTo>
                    <a:pt x="757" y="350"/>
                  </a:lnTo>
                  <a:cubicBezTo>
                    <a:pt x="787" y="321"/>
                    <a:pt x="787" y="321"/>
                    <a:pt x="787" y="292"/>
                  </a:cubicBezTo>
                  <a:cubicBezTo>
                    <a:pt x="757" y="263"/>
                    <a:pt x="757" y="263"/>
                    <a:pt x="728" y="263"/>
                  </a:cubicBezTo>
                  <a:cubicBezTo>
                    <a:pt x="670" y="321"/>
                    <a:pt x="612" y="321"/>
                    <a:pt x="553" y="321"/>
                  </a:cubicBezTo>
                  <a:cubicBezTo>
                    <a:pt x="495" y="321"/>
                    <a:pt x="437" y="292"/>
                    <a:pt x="378" y="263"/>
                  </a:cubicBezTo>
                  <a:cubicBezTo>
                    <a:pt x="321" y="233"/>
                    <a:pt x="262" y="204"/>
                    <a:pt x="204" y="175"/>
                  </a:cubicBezTo>
                  <a:cubicBezTo>
                    <a:pt x="204" y="146"/>
                    <a:pt x="174" y="146"/>
                    <a:pt x="145" y="116"/>
                  </a:cubicBezTo>
                  <a:cubicBezTo>
                    <a:pt x="145" y="87"/>
                    <a:pt x="116" y="58"/>
                    <a:pt x="116" y="29"/>
                  </a:cubicBezTo>
                  <a:cubicBezTo>
                    <a:pt x="116" y="29"/>
                    <a:pt x="116" y="29"/>
                    <a:pt x="116" y="0"/>
                  </a:cubicBezTo>
                  <a:lnTo>
                    <a:pt x="57" y="0"/>
                  </a:lnTo>
                  <a:cubicBezTo>
                    <a:pt x="0" y="0"/>
                    <a:pt x="0" y="29"/>
                    <a:pt x="29" y="58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57" y="87"/>
                    <a:pt x="57" y="116"/>
                    <a:pt x="116" y="146"/>
                  </a:cubicBezTo>
                  <a:cubicBezTo>
                    <a:pt x="116" y="175"/>
                    <a:pt x="145" y="204"/>
                    <a:pt x="174" y="233"/>
                  </a:cubicBezTo>
                  <a:cubicBezTo>
                    <a:pt x="233" y="263"/>
                    <a:pt x="291" y="292"/>
                    <a:pt x="349" y="321"/>
                  </a:cubicBezTo>
                  <a:cubicBezTo>
                    <a:pt x="407" y="350"/>
                    <a:pt x="495" y="350"/>
                    <a:pt x="553" y="350"/>
                  </a:cubicBezTo>
                  <a:cubicBezTo>
                    <a:pt x="641" y="379"/>
                    <a:pt x="699" y="350"/>
                    <a:pt x="757" y="3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4908550" y="5081588"/>
              <a:ext cx="127000" cy="284162"/>
            </a:xfrm>
            <a:custGeom>
              <a:rect b="b" l="l" r="r" t="t"/>
              <a:pathLst>
                <a:path extrusionOk="0" h="789" w="351">
                  <a:moveTo>
                    <a:pt x="350" y="553"/>
                  </a:moveTo>
                  <a:lnTo>
                    <a:pt x="350" y="553"/>
                  </a:lnTo>
                  <a:cubicBezTo>
                    <a:pt x="350" y="467"/>
                    <a:pt x="350" y="408"/>
                    <a:pt x="321" y="350"/>
                  </a:cubicBezTo>
                  <a:cubicBezTo>
                    <a:pt x="321" y="291"/>
                    <a:pt x="262" y="204"/>
                    <a:pt x="233" y="175"/>
                  </a:cubicBezTo>
                  <a:cubicBezTo>
                    <a:pt x="204" y="117"/>
                    <a:pt x="146" y="58"/>
                    <a:pt x="87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0"/>
                    <a:pt x="29" y="29"/>
                    <a:pt x="0" y="58"/>
                  </a:cubicBezTo>
                  <a:cubicBezTo>
                    <a:pt x="0" y="58"/>
                    <a:pt x="0" y="88"/>
                    <a:pt x="29" y="88"/>
                  </a:cubicBezTo>
                  <a:cubicBezTo>
                    <a:pt x="87" y="117"/>
                    <a:pt x="146" y="146"/>
                    <a:pt x="175" y="204"/>
                  </a:cubicBezTo>
                  <a:cubicBezTo>
                    <a:pt x="204" y="262"/>
                    <a:pt x="262" y="291"/>
                    <a:pt x="262" y="379"/>
                  </a:cubicBezTo>
                  <a:cubicBezTo>
                    <a:pt x="262" y="438"/>
                    <a:pt x="262" y="496"/>
                    <a:pt x="262" y="553"/>
                  </a:cubicBezTo>
                  <a:cubicBezTo>
                    <a:pt x="262" y="583"/>
                    <a:pt x="262" y="583"/>
                    <a:pt x="262" y="641"/>
                  </a:cubicBezTo>
                  <a:cubicBezTo>
                    <a:pt x="262" y="670"/>
                    <a:pt x="262" y="670"/>
                    <a:pt x="204" y="700"/>
                  </a:cubicBezTo>
                  <a:cubicBezTo>
                    <a:pt x="204" y="729"/>
                    <a:pt x="204" y="729"/>
                    <a:pt x="204" y="729"/>
                  </a:cubicBezTo>
                  <a:cubicBezTo>
                    <a:pt x="204" y="758"/>
                    <a:pt x="204" y="788"/>
                    <a:pt x="233" y="788"/>
                  </a:cubicBezTo>
                  <a:cubicBezTo>
                    <a:pt x="262" y="788"/>
                    <a:pt x="291" y="788"/>
                    <a:pt x="321" y="758"/>
                  </a:cubicBezTo>
                  <a:cubicBezTo>
                    <a:pt x="321" y="729"/>
                    <a:pt x="321" y="670"/>
                    <a:pt x="321" y="641"/>
                  </a:cubicBezTo>
                  <a:cubicBezTo>
                    <a:pt x="350" y="612"/>
                    <a:pt x="350" y="583"/>
                    <a:pt x="350" y="55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4478338" y="7013575"/>
              <a:ext cx="200025" cy="242888"/>
            </a:xfrm>
            <a:custGeom>
              <a:rect b="b" l="l" r="r" t="t"/>
              <a:pathLst>
                <a:path extrusionOk="0" h="673" w="555">
                  <a:moveTo>
                    <a:pt x="467" y="496"/>
                  </a:moveTo>
                  <a:lnTo>
                    <a:pt x="467" y="496"/>
                  </a:lnTo>
                  <a:cubicBezTo>
                    <a:pt x="467" y="554"/>
                    <a:pt x="467" y="554"/>
                    <a:pt x="438" y="613"/>
                  </a:cubicBezTo>
                  <a:cubicBezTo>
                    <a:pt x="438" y="613"/>
                    <a:pt x="438" y="613"/>
                    <a:pt x="438" y="642"/>
                  </a:cubicBezTo>
                  <a:cubicBezTo>
                    <a:pt x="438" y="642"/>
                    <a:pt x="467" y="672"/>
                    <a:pt x="496" y="672"/>
                  </a:cubicBezTo>
                  <a:cubicBezTo>
                    <a:pt x="525" y="672"/>
                    <a:pt x="554" y="642"/>
                    <a:pt x="525" y="613"/>
                  </a:cubicBezTo>
                  <a:lnTo>
                    <a:pt x="525" y="613"/>
                  </a:lnTo>
                  <a:cubicBezTo>
                    <a:pt x="525" y="554"/>
                    <a:pt x="525" y="525"/>
                    <a:pt x="525" y="496"/>
                  </a:cubicBezTo>
                  <a:cubicBezTo>
                    <a:pt x="525" y="467"/>
                    <a:pt x="525" y="437"/>
                    <a:pt x="496" y="408"/>
                  </a:cubicBezTo>
                  <a:cubicBezTo>
                    <a:pt x="467" y="322"/>
                    <a:pt x="438" y="292"/>
                    <a:pt x="409" y="234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3"/>
                  </a:cubicBezTo>
                  <a:cubicBezTo>
                    <a:pt x="380" y="322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530725" y="6781800"/>
              <a:ext cx="273050" cy="168275"/>
            </a:xfrm>
            <a:custGeom>
              <a:rect b="b" l="l" r="r" t="t"/>
              <a:pathLst>
                <a:path extrusionOk="0" h="468" w="758">
                  <a:moveTo>
                    <a:pt x="58" y="467"/>
                  </a:moveTo>
                  <a:lnTo>
                    <a:pt x="58" y="467"/>
                  </a:lnTo>
                  <a:cubicBezTo>
                    <a:pt x="88" y="467"/>
                    <a:pt x="146" y="467"/>
                    <a:pt x="175" y="467"/>
                  </a:cubicBezTo>
                  <a:cubicBezTo>
                    <a:pt x="205" y="467"/>
                    <a:pt x="234" y="467"/>
                    <a:pt x="292" y="467"/>
                  </a:cubicBezTo>
                  <a:cubicBezTo>
                    <a:pt x="350" y="438"/>
                    <a:pt x="408" y="409"/>
                    <a:pt x="466" y="380"/>
                  </a:cubicBezTo>
                  <a:cubicBezTo>
                    <a:pt x="524" y="350"/>
                    <a:pt x="583" y="292"/>
                    <a:pt x="640" y="234"/>
                  </a:cubicBezTo>
                  <a:cubicBezTo>
                    <a:pt x="670" y="205"/>
                    <a:pt x="728" y="117"/>
                    <a:pt x="728" y="59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117"/>
                    <a:pt x="640" y="147"/>
                    <a:pt x="583" y="205"/>
                  </a:cubicBezTo>
                  <a:cubicBezTo>
                    <a:pt x="554" y="264"/>
                    <a:pt x="495" y="292"/>
                    <a:pt x="438" y="321"/>
                  </a:cubicBezTo>
                  <a:cubicBezTo>
                    <a:pt x="379" y="350"/>
                    <a:pt x="321" y="350"/>
                    <a:pt x="263" y="380"/>
                  </a:cubicBezTo>
                  <a:cubicBezTo>
                    <a:pt x="234" y="380"/>
                    <a:pt x="205" y="409"/>
                    <a:pt x="175" y="380"/>
                  </a:cubicBezTo>
                  <a:cubicBezTo>
                    <a:pt x="146" y="380"/>
                    <a:pt x="117" y="380"/>
                    <a:pt x="88" y="350"/>
                  </a:cubicBez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80"/>
                    <a:pt x="0" y="409"/>
                  </a:cubicBezTo>
                  <a:cubicBezTo>
                    <a:pt x="0" y="438"/>
                    <a:pt x="29" y="467"/>
                    <a:pt x="58" y="4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4248150" y="7475538"/>
              <a:ext cx="104775" cy="42862"/>
            </a:xfrm>
            <a:custGeom>
              <a:rect b="b" l="l" r="r" t="t"/>
              <a:pathLst>
                <a:path extrusionOk="0" h="117" w="293">
                  <a:moveTo>
                    <a:pt x="233" y="0"/>
                  </a:moveTo>
                  <a:lnTo>
                    <a:pt x="233" y="0"/>
                  </a:ln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29" y="87"/>
                    <a:pt x="58" y="87"/>
                  </a:cubicBezTo>
                  <a:cubicBezTo>
                    <a:pt x="88" y="87"/>
                    <a:pt x="117" y="87"/>
                    <a:pt x="146" y="87"/>
                  </a:cubicBezTo>
                  <a:cubicBezTo>
                    <a:pt x="175" y="87"/>
                    <a:pt x="204" y="87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4437063" y="7527925"/>
              <a:ext cx="63500" cy="31750"/>
            </a:xfrm>
            <a:custGeom>
              <a:rect b="b" l="l" r="r" t="t"/>
              <a:pathLst>
                <a:path extrusionOk="0" h="89" w="176">
                  <a:moveTo>
                    <a:pt x="116" y="29"/>
                  </a:moveTo>
                  <a:lnTo>
                    <a:pt x="116" y="29"/>
                  </a:lnTo>
                  <a:cubicBezTo>
                    <a:pt x="87" y="0"/>
                    <a:pt x="87" y="0"/>
                    <a:pt x="58" y="0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9"/>
                    <a:pt x="29" y="59"/>
                    <a:pt x="29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5" y="88"/>
                    <a:pt x="175" y="88"/>
                    <a:pt x="175" y="59"/>
                  </a:cubicBezTo>
                  <a:cubicBezTo>
                    <a:pt x="146" y="59"/>
                    <a:pt x="116" y="29"/>
                    <a:pt x="116" y="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4614863" y="7496175"/>
              <a:ext cx="104775" cy="63500"/>
            </a:xfrm>
            <a:custGeom>
              <a:rect b="b" l="l" r="r" t="t"/>
              <a:pathLst>
                <a:path extrusionOk="0" h="176" w="291">
                  <a:moveTo>
                    <a:pt x="261" y="0"/>
                  </a:moveTo>
                  <a:lnTo>
                    <a:pt x="261" y="0"/>
                  </a:lnTo>
                  <a:cubicBezTo>
                    <a:pt x="261" y="0"/>
                    <a:pt x="232" y="0"/>
                    <a:pt x="204" y="0"/>
                  </a:cubicBezTo>
                  <a:cubicBezTo>
                    <a:pt x="174" y="58"/>
                    <a:pt x="145" y="116"/>
                    <a:pt x="87" y="116"/>
                  </a:cubicBezTo>
                  <a:cubicBezTo>
                    <a:pt x="58" y="146"/>
                    <a:pt x="29" y="146"/>
                    <a:pt x="0" y="175"/>
                  </a:cubicBezTo>
                  <a:cubicBezTo>
                    <a:pt x="145" y="175"/>
                    <a:pt x="145" y="175"/>
                    <a:pt x="145" y="175"/>
                  </a:cubicBezTo>
                  <a:cubicBezTo>
                    <a:pt x="204" y="146"/>
                    <a:pt x="232" y="87"/>
                    <a:pt x="290" y="58"/>
                  </a:cubicBezTo>
                  <a:cubicBezTo>
                    <a:pt x="290" y="29"/>
                    <a:pt x="290" y="0"/>
                    <a:pt x="26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4605338" y="7327900"/>
              <a:ext cx="293687" cy="95250"/>
            </a:xfrm>
            <a:custGeom>
              <a:rect b="b" l="l" r="r" t="t"/>
              <a:pathLst>
                <a:path extrusionOk="0" h="264" w="816">
                  <a:moveTo>
                    <a:pt x="815" y="146"/>
                  </a:moveTo>
                  <a:lnTo>
                    <a:pt x="815" y="146"/>
                  </a:lnTo>
                  <a:cubicBezTo>
                    <a:pt x="815" y="117"/>
                    <a:pt x="815" y="117"/>
                    <a:pt x="815" y="88"/>
                  </a:cubicBezTo>
                  <a:cubicBezTo>
                    <a:pt x="785" y="59"/>
                    <a:pt x="756" y="59"/>
                    <a:pt x="756" y="88"/>
                  </a:cubicBezTo>
                  <a:cubicBezTo>
                    <a:pt x="699" y="117"/>
                    <a:pt x="669" y="175"/>
                    <a:pt x="611" y="175"/>
                  </a:cubicBezTo>
                  <a:cubicBezTo>
                    <a:pt x="523" y="204"/>
                    <a:pt x="494" y="204"/>
                    <a:pt x="407" y="204"/>
                  </a:cubicBezTo>
                  <a:cubicBezTo>
                    <a:pt x="349" y="175"/>
                    <a:pt x="290" y="175"/>
                    <a:pt x="233" y="146"/>
                  </a:cubicBezTo>
                  <a:cubicBezTo>
                    <a:pt x="203" y="117"/>
                    <a:pt x="174" y="117"/>
                    <a:pt x="174" y="117"/>
                  </a:cubicBezTo>
                  <a:cubicBezTo>
                    <a:pt x="145" y="88"/>
                    <a:pt x="116" y="59"/>
                    <a:pt x="116" y="30"/>
                  </a:cubicBezTo>
                  <a:cubicBezTo>
                    <a:pt x="116" y="0"/>
                    <a:pt x="87" y="0"/>
                    <a:pt x="87" y="0"/>
                  </a:cubicBezTo>
                  <a:cubicBezTo>
                    <a:pt x="58" y="0"/>
                    <a:pt x="29" y="0"/>
                    <a:pt x="29" y="0"/>
                  </a:cubicBezTo>
                  <a:cubicBezTo>
                    <a:pt x="0" y="59"/>
                    <a:pt x="0" y="59"/>
                    <a:pt x="29" y="88"/>
                  </a:cubicBezTo>
                  <a:cubicBezTo>
                    <a:pt x="58" y="117"/>
                    <a:pt x="87" y="146"/>
                    <a:pt x="116" y="175"/>
                  </a:cubicBezTo>
                  <a:cubicBezTo>
                    <a:pt x="145" y="175"/>
                    <a:pt x="174" y="204"/>
                    <a:pt x="203" y="233"/>
                  </a:cubicBezTo>
                  <a:cubicBezTo>
                    <a:pt x="261" y="233"/>
                    <a:pt x="349" y="263"/>
                    <a:pt x="407" y="263"/>
                  </a:cubicBezTo>
                  <a:cubicBezTo>
                    <a:pt x="494" y="263"/>
                    <a:pt x="552" y="263"/>
                    <a:pt x="611" y="233"/>
                  </a:cubicBezTo>
                  <a:cubicBezTo>
                    <a:pt x="669" y="233"/>
                    <a:pt x="756" y="175"/>
                    <a:pt x="785" y="146"/>
                  </a:cubicBezTo>
                  <a:cubicBezTo>
                    <a:pt x="785" y="146"/>
                    <a:pt x="785" y="146"/>
                    <a:pt x="815" y="1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4719638" y="5659438"/>
              <a:ext cx="252412" cy="168275"/>
            </a:xfrm>
            <a:custGeom>
              <a:rect b="b" l="l" r="r" t="t"/>
              <a:pathLst>
                <a:path extrusionOk="0" h="468" w="701">
                  <a:moveTo>
                    <a:pt x="671" y="87"/>
                  </a:moveTo>
                  <a:lnTo>
                    <a:pt x="671" y="87"/>
                  </a:lnTo>
                  <a:cubicBezTo>
                    <a:pt x="671" y="87"/>
                    <a:pt x="700" y="58"/>
                    <a:pt x="700" y="29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29"/>
                  </a:cubicBezTo>
                  <a:cubicBezTo>
                    <a:pt x="350" y="29"/>
                    <a:pt x="321" y="58"/>
                    <a:pt x="263" y="117"/>
                  </a:cubicBezTo>
                  <a:cubicBezTo>
                    <a:pt x="204" y="146"/>
                    <a:pt x="146" y="175"/>
                    <a:pt x="88" y="233"/>
                  </a:cubicBezTo>
                  <a:cubicBezTo>
                    <a:pt x="59" y="263"/>
                    <a:pt x="30" y="349"/>
                    <a:pt x="0" y="408"/>
                  </a:cubicBezTo>
                  <a:lnTo>
                    <a:pt x="0" y="408"/>
                  </a:lnTo>
                  <a:cubicBezTo>
                    <a:pt x="0" y="437"/>
                    <a:pt x="0" y="437"/>
                    <a:pt x="30" y="437"/>
                  </a:cubicBezTo>
                  <a:cubicBezTo>
                    <a:pt x="59" y="467"/>
                    <a:pt x="88" y="437"/>
                    <a:pt x="88" y="437"/>
                  </a:cubicBezTo>
                  <a:cubicBezTo>
                    <a:pt x="88" y="349"/>
                    <a:pt x="116" y="320"/>
                    <a:pt x="146" y="263"/>
                  </a:cubicBezTo>
                  <a:cubicBezTo>
                    <a:pt x="175" y="233"/>
                    <a:pt x="233" y="175"/>
                    <a:pt x="292" y="146"/>
                  </a:cubicBezTo>
                  <a:cubicBezTo>
                    <a:pt x="350" y="117"/>
                    <a:pt x="408" y="87"/>
                    <a:pt x="437" y="58"/>
                  </a:cubicBezTo>
                  <a:cubicBezTo>
                    <a:pt x="496" y="58"/>
                    <a:pt x="496" y="58"/>
                    <a:pt x="525" y="58"/>
                  </a:cubicBezTo>
                  <a:cubicBezTo>
                    <a:pt x="583" y="58"/>
                    <a:pt x="583" y="58"/>
                    <a:pt x="612" y="87"/>
                  </a:cubicBezTo>
                  <a:cubicBezTo>
                    <a:pt x="612" y="87"/>
                    <a:pt x="642" y="87"/>
                    <a:pt x="671" y="8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4929188" y="5795963"/>
              <a:ext cx="209550" cy="127000"/>
            </a:xfrm>
            <a:custGeom>
              <a:rect b="b" l="l" r="r" t="t"/>
              <a:pathLst>
                <a:path extrusionOk="0" h="351" w="584">
                  <a:moveTo>
                    <a:pt x="233" y="29"/>
                  </a:moveTo>
                  <a:lnTo>
                    <a:pt x="233" y="29"/>
                  </a:ln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88"/>
                  </a:cubicBezTo>
                  <a:cubicBezTo>
                    <a:pt x="0" y="88"/>
                    <a:pt x="29" y="88"/>
                    <a:pt x="59" y="88"/>
                  </a:cubicBezTo>
                  <a:cubicBezTo>
                    <a:pt x="117" y="88"/>
                    <a:pt x="175" y="88"/>
                    <a:pt x="233" y="88"/>
                  </a:cubicBezTo>
                  <a:cubicBezTo>
                    <a:pt x="292" y="88"/>
                    <a:pt x="350" y="117"/>
                    <a:pt x="380" y="146"/>
                  </a:cubicBezTo>
                  <a:cubicBezTo>
                    <a:pt x="438" y="205"/>
                    <a:pt x="496" y="234"/>
                    <a:pt x="525" y="291"/>
                  </a:cubicBezTo>
                  <a:cubicBezTo>
                    <a:pt x="554" y="291"/>
                    <a:pt x="554" y="321"/>
                    <a:pt x="583" y="350"/>
                  </a:cubicBezTo>
                  <a:cubicBezTo>
                    <a:pt x="583" y="234"/>
                    <a:pt x="583" y="234"/>
                    <a:pt x="583" y="234"/>
                  </a:cubicBezTo>
                  <a:cubicBezTo>
                    <a:pt x="525" y="175"/>
                    <a:pt x="466" y="146"/>
                    <a:pt x="438" y="88"/>
                  </a:cubicBezTo>
                  <a:cubicBezTo>
                    <a:pt x="380" y="58"/>
                    <a:pt x="292" y="58"/>
                    <a:pt x="233" y="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4803775" y="5921375"/>
              <a:ext cx="95250" cy="293688"/>
            </a:xfrm>
            <a:custGeom>
              <a:rect b="b" l="l" r="r" t="t"/>
              <a:pathLst>
                <a:path extrusionOk="0" h="818" w="264">
                  <a:moveTo>
                    <a:pt x="175" y="175"/>
                  </a:moveTo>
                  <a:lnTo>
                    <a:pt x="175" y="175"/>
                  </a:lnTo>
                  <a:cubicBezTo>
                    <a:pt x="175" y="146"/>
                    <a:pt x="204" y="146"/>
                    <a:pt x="233" y="117"/>
                  </a:cubicBezTo>
                  <a:cubicBezTo>
                    <a:pt x="233" y="117"/>
                    <a:pt x="233" y="117"/>
                    <a:pt x="263" y="88"/>
                  </a:cubicBezTo>
                  <a:cubicBezTo>
                    <a:pt x="263" y="88"/>
                    <a:pt x="263" y="58"/>
                    <a:pt x="233" y="29"/>
                  </a:cubicBezTo>
                  <a:cubicBezTo>
                    <a:pt x="233" y="0"/>
                    <a:pt x="175" y="29"/>
                    <a:pt x="175" y="58"/>
                  </a:cubicBezTo>
                  <a:cubicBezTo>
                    <a:pt x="147" y="88"/>
                    <a:pt x="117" y="117"/>
                    <a:pt x="88" y="146"/>
                  </a:cubicBezTo>
                  <a:cubicBezTo>
                    <a:pt x="59" y="175"/>
                    <a:pt x="59" y="205"/>
                    <a:pt x="59" y="234"/>
                  </a:cubicBezTo>
                  <a:cubicBezTo>
                    <a:pt x="0" y="291"/>
                    <a:pt x="0" y="350"/>
                    <a:pt x="0" y="438"/>
                  </a:cubicBezTo>
                  <a:cubicBezTo>
                    <a:pt x="0" y="496"/>
                    <a:pt x="0" y="555"/>
                    <a:pt x="30" y="613"/>
                  </a:cubicBezTo>
                  <a:cubicBezTo>
                    <a:pt x="59" y="700"/>
                    <a:pt x="88" y="758"/>
                    <a:pt x="117" y="817"/>
                  </a:cubicBezTo>
                  <a:cubicBezTo>
                    <a:pt x="147" y="817"/>
                    <a:pt x="175" y="817"/>
                    <a:pt x="204" y="817"/>
                  </a:cubicBezTo>
                  <a:cubicBezTo>
                    <a:pt x="204" y="788"/>
                    <a:pt x="204" y="788"/>
                    <a:pt x="175" y="758"/>
                  </a:cubicBezTo>
                  <a:cubicBezTo>
                    <a:pt x="147" y="729"/>
                    <a:pt x="117" y="671"/>
                    <a:pt x="88" y="613"/>
                  </a:cubicBezTo>
                  <a:cubicBezTo>
                    <a:pt x="59" y="555"/>
                    <a:pt x="59" y="496"/>
                    <a:pt x="59" y="438"/>
                  </a:cubicBezTo>
                  <a:cubicBezTo>
                    <a:pt x="59" y="379"/>
                    <a:pt x="88" y="291"/>
                    <a:pt x="117" y="263"/>
                  </a:cubicBezTo>
                  <a:cubicBezTo>
                    <a:pt x="117" y="205"/>
                    <a:pt x="147" y="205"/>
                    <a:pt x="175" y="17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4908550" y="6194425"/>
              <a:ext cx="188913" cy="252413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38"/>
                    <a:pt x="291" y="497"/>
                    <a:pt x="262" y="526"/>
                  </a:cubicBezTo>
                  <a:cubicBezTo>
                    <a:pt x="233" y="526"/>
                    <a:pt x="204" y="554"/>
                    <a:pt x="175" y="583"/>
                  </a:cubicBezTo>
                  <a:cubicBezTo>
                    <a:pt x="146" y="583"/>
                    <a:pt x="117" y="583"/>
                    <a:pt x="87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29" y="613"/>
                    <a:pt x="0" y="642"/>
                    <a:pt x="29" y="642"/>
                  </a:cubicBezTo>
                  <a:cubicBezTo>
                    <a:pt x="58" y="700"/>
                    <a:pt x="87" y="700"/>
                    <a:pt x="117" y="671"/>
                  </a:cubicBezTo>
                  <a:cubicBezTo>
                    <a:pt x="146" y="642"/>
                    <a:pt x="175" y="642"/>
                    <a:pt x="233" y="613"/>
                  </a:cubicBezTo>
                  <a:cubicBezTo>
                    <a:pt x="233" y="613"/>
                    <a:pt x="262" y="583"/>
                    <a:pt x="291" y="583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80"/>
                    <a:pt x="496" y="292"/>
                    <a:pt x="524" y="233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117"/>
                    <a:pt x="467" y="176"/>
                    <a:pt x="438" y="204"/>
                  </a:cubicBezTo>
                  <a:cubicBezTo>
                    <a:pt x="438" y="292"/>
                    <a:pt x="408" y="321"/>
                    <a:pt x="379" y="3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4699000" y="6342063"/>
              <a:ext cx="147638" cy="284162"/>
            </a:xfrm>
            <a:custGeom>
              <a:rect b="b" l="l" r="r" t="t"/>
              <a:pathLst>
                <a:path extrusionOk="0" h="789" w="409">
                  <a:moveTo>
                    <a:pt x="350" y="758"/>
                  </a:moveTo>
                  <a:lnTo>
                    <a:pt x="350" y="758"/>
                  </a:lnTo>
                  <a:cubicBezTo>
                    <a:pt x="379" y="788"/>
                    <a:pt x="379" y="758"/>
                    <a:pt x="408" y="758"/>
                  </a:cubicBezTo>
                  <a:cubicBezTo>
                    <a:pt x="408" y="729"/>
                    <a:pt x="408" y="729"/>
                    <a:pt x="379" y="700"/>
                  </a:cubicBezTo>
                  <a:cubicBezTo>
                    <a:pt x="321" y="671"/>
                    <a:pt x="262" y="641"/>
                    <a:pt x="204" y="583"/>
                  </a:cubicBezTo>
                  <a:cubicBezTo>
                    <a:pt x="174" y="554"/>
                    <a:pt x="146" y="495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3"/>
                    <a:pt x="88" y="204"/>
                    <a:pt x="117" y="174"/>
                  </a:cubicBezTo>
                  <a:cubicBezTo>
                    <a:pt x="117" y="145"/>
                    <a:pt x="117" y="117"/>
                    <a:pt x="146" y="88"/>
                  </a:cubicBezTo>
                  <a:cubicBezTo>
                    <a:pt x="146" y="88"/>
                    <a:pt x="174" y="88"/>
                    <a:pt x="174" y="58"/>
                  </a:cubicBezTo>
                  <a:cubicBezTo>
                    <a:pt x="174" y="58"/>
                    <a:pt x="146" y="0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17"/>
                    <a:pt x="29" y="145"/>
                  </a:cubicBezTo>
                  <a:cubicBezTo>
                    <a:pt x="29" y="174"/>
                    <a:pt x="0" y="233"/>
                    <a:pt x="29" y="262"/>
                  </a:cubicBezTo>
                  <a:cubicBezTo>
                    <a:pt x="29" y="321"/>
                    <a:pt x="58" y="408"/>
                    <a:pt x="58" y="438"/>
                  </a:cubicBezTo>
                  <a:cubicBezTo>
                    <a:pt x="88" y="524"/>
                    <a:pt x="117" y="583"/>
                    <a:pt x="174" y="641"/>
                  </a:cubicBezTo>
                  <a:cubicBezTo>
                    <a:pt x="204" y="700"/>
                    <a:pt x="262" y="729"/>
                    <a:pt x="321" y="758"/>
                  </a:cubicBezTo>
                  <a:cubicBezTo>
                    <a:pt x="350" y="758"/>
                    <a:pt x="350" y="758"/>
                    <a:pt x="350" y="7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4835525" y="7548563"/>
              <a:ext cx="84138" cy="11112"/>
            </a:xfrm>
            <a:custGeom>
              <a:rect b="b" l="l" r="r" t="t"/>
              <a:pathLst>
                <a:path extrusionOk="0" h="30" w="234">
                  <a:moveTo>
                    <a:pt x="29" y="0"/>
                  </a:moveTo>
                  <a:lnTo>
                    <a:pt x="29" y="0"/>
                  </a:lnTo>
                  <a:cubicBezTo>
                    <a:pt x="0" y="0"/>
                    <a:pt x="0" y="0"/>
                    <a:pt x="0" y="29"/>
                  </a:cubicBezTo>
                  <a:cubicBezTo>
                    <a:pt x="233" y="29"/>
                    <a:pt x="233" y="29"/>
                    <a:pt x="233" y="29"/>
                  </a:cubicBezTo>
                  <a:lnTo>
                    <a:pt x="233" y="29"/>
                  </a:lnTo>
                  <a:cubicBezTo>
                    <a:pt x="175" y="0"/>
                    <a:pt x="87" y="0"/>
                    <a:pt x="2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4510088" y="4892675"/>
              <a:ext cx="188912" cy="231775"/>
            </a:xfrm>
            <a:custGeom>
              <a:rect b="b" l="l" r="r" t="t"/>
              <a:pathLst>
                <a:path extrusionOk="0" h="643" w="525">
                  <a:moveTo>
                    <a:pt x="87" y="29"/>
                  </a:moveTo>
                  <a:lnTo>
                    <a:pt x="87" y="29"/>
                  </a:lnTo>
                  <a:cubicBezTo>
                    <a:pt x="87" y="0"/>
                    <a:pt x="58" y="0"/>
                    <a:pt x="58" y="0"/>
                  </a:cubicBezTo>
                  <a:cubicBezTo>
                    <a:pt x="0" y="0"/>
                    <a:pt x="0" y="29"/>
                    <a:pt x="0" y="58"/>
                  </a:cubicBezTo>
                  <a:lnTo>
                    <a:pt x="0" y="58"/>
                  </a:lnTo>
                  <a:cubicBezTo>
                    <a:pt x="0" y="87"/>
                    <a:pt x="0" y="146"/>
                    <a:pt x="30" y="175"/>
                  </a:cubicBezTo>
                  <a:cubicBezTo>
                    <a:pt x="30" y="204"/>
                    <a:pt x="30" y="233"/>
                    <a:pt x="58" y="263"/>
                  </a:cubicBezTo>
                  <a:cubicBezTo>
                    <a:pt x="58" y="292"/>
                    <a:pt x="87" y="321"/>
                    <a:pt x="87" y="350"/>
                  </a:cubicBezTo>
                  <a:cubicBezTo>
                    <a:pt x="116" y="350"/>
                    <a:pt x="116" y="408"/>
                    <a:pt x="146" y="437"/>
                  </a:cubicBezTo>
                  <a:cubicBezTo>
                    <a:pt x="204" y="496"/>
                    <a:pt x="263" y="554"/>
                    <a:pt x="292" y="583"/>
                  </a:cubicBezTo>
                  <a:cubicBezTo>
                    <a:pt x="350" y="613"/>
                    <a:pt x="408" y="642"/>
                    <a:pt x="496" y="642"/>
                  </a:cubicBezTo>
                  <a:lnTo>
                    <a:pt x="496" y="642"/>
                  </a:lnTo>
                  <a:cubicBezTo>
                    <a:pt x="524" y="642"/>
                    <a:pt x="524" y="642"/>
                    <a:pt x="524" y="583"/>
                  </a:cubicBezTo>
                  <a:cubicBezTo>
                    <a:pt x="524" y="583"/>
                    <a:pt x="524" y="554"/>
                    <a:pt x="496" y="554"/>
                  </a:cubicBezTo>
                  <a:cubicBezTo>
                    <a:pt x="437" y="554"/>
                    <a:pt x="379" y="554"/>
                    <a:pt x="321" y="525"/>
                  </a:cubicBezTo>
                  <a:cubicBezTo>
                    <a:pt x="292" y="496"/>
                    <a:pt x="233" y="466"/>
                    <a:pt x="204" y="408"/>
                  </a:cubicBezTo>
                  <a:cubicBezTo>
                    <a:pt x="175" y="379"/>
                    <a:pt x="175" y="350"/>
                    <a:pt x="175" y="350"/>
                  </a:cubicBezTo>
                  <a:cubicBezTo>
                    <a:pt x="146" y="321"/>
                    <a:pt x="116" y="263"/>
                    <a:pt x="116" y="233"/>
                  </a:cubicBezTo>
                  <a:cubicBezTo>
                    <a:pt x="87" y="204"/>
                    <a:pt x="87" y="175"/>
                    <a:pt x="87" y="146"/>
                  </a:cubicBezTo>
                  <a:cubicBezTo>
                    <a:pt x="87" y="116"/>
                    <a:pt x="87" y="87"/>
                    <a:pt x="87" y="58"/>
                  </a:cubicBezTo>
                  <a:cubicBezTo>
                    <a:pt x="87" y="58"/>
                    <a:pt x="87" y="58"/>
                    <a:pt x="87" y="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4983163" y="7212013"/>
              <a:ext cx="157162" cy="52387"/>
            </a:xfrm>
            <a:custGeom>
              <a:rect b="b" l="l" r="r" t="t"/>
              <a:pathLst>
                <a:path extrusionOk="0" h="147" w="438">
                  <a:moveTo>
                    <a:pt x="29" y="59"/>
                  </a:moveTo>
                  <a:lnTo>
                    <a:pt x="29" y="59"/>
                  </a:lnTo>
                  <a:lnTo>
                    <a:pt x="29" y="59"/>
                  </a:lnTo>
                  <a:cubicBezTo>
                    <a:pt x="0" y="59"/>
                    <a:pt x="0" y="88"/>
                    <a:pt x="0" y="118"/>
                  </a:cubicBezTo>
                  <a:cubicBezTo>
                    <a:pt x="29" y="146"/>
                    <a:pt x="29" y="146"/>
                    <a:pt x="58" y="146"/>
                  </a:cubicBezTo>
                  <a:cubicBezTo>
                    <a:pt x="117" y="88"/>
                    <a:pt x="175" y="59"/>
                    <a:pt x="234" y="88"/>
                  </a:cubicBezTo>
                  <a:cubicBezTo>
                    <a:pt x="320" y="88"/>
                    <a:pt x="350" y="118"/>
                    <a:pt x="408" y="146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59"/>
                    <a:pt x="437" y="59"/>
                    <a:pt x="437" y="59"/>
                  </a:cubicBezTo>
                  <a:cubicBezTo>
                    <a:pt x="379" y="30"/>
                    <a:pt x="320" y="0"/>
                    <a:pt x="234" y="0"/>
                  </a:cubicBezTo>
                  <a:cubicBezTo>
                    <a:pt x="175" y="0"/>
                    <a:pt x="87" y="30"/>
                    <a:pt x="29" y="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8" name="Google Shape;838;p38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2 kolommen – paars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2 kolommen – roze">
  <p:cSld name="Titel / tekst 2 kolommen – roze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Google Shape;84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87" y="0"/>
            <a:ext cx="113538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39"/>
          <p:cNvSpPr txBox="1"/>
          <p:nvPr>
            <p:ph type="title"/>
          </p:nvPr>
        </p:nvSpPr>
        <p:spPr>
          <a:xfrm>
            <a:off x="1447310" y="285298"/>
            <a:ext cx="8172302" cy="1080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39"/>
          <p:cNvSpPr txBox="1"/>
          <p:nvPr>
            <p:ph idx="1" type="body"/>
          </p:nvPr>
        </p:nvSpPr>
        <p:spPr>
          <a:xfrm>
            <a:off x="1452281" y="1979501"/>
            <a:ext cx="4314320" cy="3551643"/>
          </a:xfrm>
          <a:prstGeom prst="rect">
            <a:avLst/>
          </a:prstGeom>
          <a:solidFill>
            <a:srgbClr val="FAE1E4"/>
          </a:solidFill>
          <a:ln>
            <a:noFill/>
          </a:ln>
        </p:spPr>
        <p:txBody>
          <a:bodyPr anchorCtr="0" anchor="t" bIns="251975" lIns="251975" spcFirstLastPara="1" rIns="251975" wrap="square" tIns="251975">
            <a:normAutofit/>
          </a:bodyPr>
          <a:lstStyle>
            <a:lvl1pPr indent="-3441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Calibri"/>
              <a:buChar char="•"/>
              <a:defRPr>
                <a:solidFill>
                  <a:schemeClr val="dk1"/>
                </a:solidFill>
              </a:defRPr>
            </a:lvl1pPr>
            <a:lvl2pPr indent="-3276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Font typeface="Calibri"/>
              <a:buChar char="•"/>
              <a:defRPr>
                <a:solidFill>
                  <a:schemeClr val="dk1"/>
                </a:solidFill>
              </a:defRPr>
            </a:lvl2pPr>
            <a:lvl3pPr indent="-3111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Char char="•"/>
              <a:defRPr>
                <a:solidFill>
                  <a:schemeClr val="dk1"/>
                </a:solidFill>
              </a:defRPr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4pPr>
            <a:lvl5pPr indent="-30289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3" name="Google Shape;843;p39"/>
          <p:cNvSpPr txBox="1"/>
          <p:nvPr>
            <p:ph idx="2" type="body"/>
          </p:nvPr>
        </p:nvSpPr>
        <p:spPr>
          <a:xfrm>
            <a:off x="6044359" y="1981649"/>
            <a:ext cx="4314320" cy="3551643"/>
          </a:xfrm>
          <a:prstGeom prst="rect">
            <a:avLst/>
          </a:prstGeom>
          <a:solidFill>
            <a:srgbClr val="FAE1E4"/>
          </a:solidFill>
          <a:ln>
            <a:noFill/>
          </a:ln>
        </p:spPr>
        <p:txBody>
          <a:bodyPr anchorCtr="0" anchor="t" bIns="251975" lIns="251975" spcFirstLastPara="1" rIns="251975" wrap="square" tIns="251975">
            <a:normAutofit/>
          </a:bodyPr>
          <a:lstStyle>
            <a:lvl1pPr indent="-3441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Calibri"/>
              <a:buChar char="•"/>
              <a:defRPr>
                <a:solidFill>
                  <a:schemeClr val="dk1"/>
                </a:solidFill>
              </a:defRPr>
            </a:lvl1pPr>
            <a:lvl2pPr indent="-3276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Font typeface="Calibri"/>
              <a:buChar char="•"/>
              <a:defRPr>
                <a:solidFill>
                  <a:schemeClr val="dk1"/>
                </a:solidFill>
              </a:defRPr>
            </a:lvl2pPr>
            <a:lvl3pPr indent="-3111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Char char="•"/>
              <a:defRPr>
                <a:solidFill>
                  <a:schemeClr val="dk1"/>
                </a:solidFill>
              </a:defRPr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4pPr>
            <a:lvl5pPr indent="-30289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44" name="Google Shape;844;p39"/>
          <p:cNvGrpSpPr/>
          <p:nvPr/>
        </p:nvGrpSpPr>
        <p:grpSpPr>
          <a:xfrm>
            <a:off x="10601" y="1"/>
            <a:ext cx="809365" cy="6857999"/>
            <a:chOff x="4248150" y="0"/>
            <a:chExt cx="892175" cy="7559675"/>
          </a:xfrm>
        </p:grpSpPr>
        <p:sp>
          <p:nvSpPr>
            <p:cNvPr id="845" name="Google Shape;845;p39"/>
            <p:cNvSpPr/>
            <p:nvPr/>
          </p:nvSpPr>
          <p:spPr>
            <a:xfrm>
              <a:off x="4248150" y="828675"/>
              <a:ext cx="95250" cy="115888"/>
            </a:xfrm>
            <a:custGeom>
              <a:rect b="b" l="l" r="r" t="t"/>
              <a:pathLst>
                <a:path extrusionOk="0" h="321" w="263">
                  <a:moveTo>
                    <a:pt x="233" y="58"/>
                  </a:moveTo>
                  <a:lnTo>
                    <a:pt x="233" y="58"/>
                  </a:lnTo>
                  <a:lnTo>
                    <a:pt x="233" y="58"/>
                  </a:lnTo>
                  <a:cubicBezTo>
                    <a:pt x="262" y="29"/>
                    <a:pt x="233" y="29"/>
                    <a:pt x="233" y="29"/>
                  </a:cubicBezTo>
                  <a:cubicBezTo>
                    <a:pt x="204" y="0"/>
                    <a:pt x="175" y="29"/>
                    <a:pt x="175" y="29"/>
                  </a:cubicBezTo>
                  <a:cubicBezTo>
                    <a:pt x="146" y="87"/>
                    <a:pt x="117" y="146"/>
                    <a:pt x="88" y="204"/>
                  </a:cubicBezTo>
                  <a:cubicBezTo>
                    <a:pt x="58" y="234"/>
                    <a:pt x="29" y="234"/>
                    <a:pt x="0" y="263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58" y="291"/>
                    <a:pt x="88" y="263"/>
                    <a:pt x="117" y="234"/>
                  </a:cubicBezTo>
                  <a:cubicBezTo>
                    <a:pt x="175" y="204"/>
                    <a:pt x="233" y="117"/>
                    <a:pt x="233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4300538" y="692150"/>
              <a:ext cx="273050" cy="147638"/>
            </a:xfrm>
            <a:custGeom>
              <a:rect b="b" l="l" r="r" t="t"/>
              <a:pathLst>
                <a:path extrusionOk="0" h="410" w="759">
                  <a:moveTo>
                    <a:pt x="583" y="205"/>
                  </a:moveTo>
                  <a:lnTo>
                    <a:pt x="583" y="205"/>
                  </a:lnTo>
                  <a:cubicBezTo>
                    <a:pt x="583" y="234"/>
                    <a:pt x="613" y="264"/>
                    <a:pt x="613" y="264"/>
                  </a:cubicBezTo>
                  <a:cubicBezTo>
                    <a:pt x="641" y="293"/>
                    <a:pt x="670" y="322"/>
                    <a:pt x="670" y="350"/>
                  </a:cubicBezTo>
                  <a:lnTo>
                    <a:pt x="670" y="380"/>
                  </a:lnTo>
                  <a:cubicBezTo>
                    <a:pt x="670" y="409"/>
                    <a:pt x="729" y="409"/>
                    <a:pt x="729" y="409"/>
                  </a:cubicBezTo>
                  <a:cubicBezTo>
                    <a:pt x="758" y="380"/>
                    <a:pt x="758" y="350"/>
                    <a:pt x="758" y="322"/>
                  </a:cubicBezTo>
                  <a:cubicBezTo>
                    <a:pt x="729" y="293"/>
                    <a:pt x="729" y="264"/>
                    <a:pt x="699" y="234"/>
                  </a:cubicBezTo>
                  <a:cubicBezTo>
                    <a:pt x="670" y="205"/>
                    <a:pt x="641" y="176"/>
                    <a:pt x="613" y="147"/>
                  </a:cubicBezTo>
                  <a:cubicBezTo>
                    <a:pt x="583" y="117"/>
                    <a:pt x="495" y="88"/>
                    <a:pt x="437" y="30"/>
                  </a:cubicBezTo>
                  <a:cubicBezTo>
                    <a:pt x="379" y="30"/>
                    <a:pt x="321" y="0"/>
                    <a:pt x="233" y="0"/>
                  </a:cubicBezTo>
                  <a:cubicBezTo>
                    <a:pt x="175" y="0"/>
                    <a:pt x="116" y="0"/>
                    <a:pt x="29" y="30"/>
                  </a:cubicBezTo>
                  <a:cubicBezTo>
                    <a:pt x="0" y="30"/>
                    <a:pt x="0" y="59"/>
                    <a:pt x="0" y="88"/>
                  </a:cubicBezTo>
                  <a:cubicBezTo>
                    <a:pt x="0" y="88"/>
                    <a:pt x="29" y="88"/>
                    <a:pt x="58" y="88"/>
                  </a:cubicBezTo>
                  <a:cubicBezTo>
                    <a:pt x="116" y="59"/>
                    <a:pt x="175" y="30"/>
                    <a:pt x="233" y="59"/>
                  </a:cubicBezTo>
                  <a:cubicBezTo>
                    <a:pt x="292" y="59"/>
                    <a:pt x="349" y="88"/>
                    <a:pt x="408" y="117"/>
                  </a:cubicBezTo>
                  <a:cubicBezTo>
                    <a:pt x="466" y="147"/>
                    <a:pt x="525" y="176"/>
                    <a:pt x="583" y="20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4248150" y="63500"/>
              <a:ext cx="136525" cy="42863"/>
            </a:xfrm>
            <a:custGeom>
              <a:rect b="b" l="l" r="r" t="t"/>
              <a:pathLst>
                <a:path extrusionOk="0" h="117" w="380">
                  <a:moveTo>
                    <a:pt x="204" y="58"/>
                  </a:moveTo>
                  <a:lnTo>
                    <a:pt x="204" y="58"/>
                  </a:lnTo>
                  <a:cubicBezTo>
                    <a:pt x="233" y="58"/>
                    <a:pt x="262" y="87"/>
                    <a:pt x="292" y="87"/>
                  </a:cubicBezTo>
                  <a:lnTo>
                    <a:pt x="321" y="87"/>
                  </a:lnTo>
                  <a:cubicBezTo>
                    <a:pt x="350" y="87"/>
                    <a:pt x="379" y="87"/>
                    <a:pt x="379" y="58"/>
                  </a:cubicBezTo>
                  <a:cubicBezTo>
                    <a:pt x="379" y="0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0"/>
                    <a:pt x="146" y="0"/>
                    <a:pt x="88" y="0"/>
                  </a:cubicBezTo>
                  <a:cubicBezTo>
                    <a:pt x="58" y="29"/>
                    <a:pt x="29" y="29"/>
                    <a:pt x="0" y="5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88" y="87"/>
                    <a:pt x="117" y="87"/>
                  </a:cubicBezTo>
                  <a:cubicBezTo>
                    <a:pt x="146" y="87"/>
                    <a:pt x="175" y="58"/>
                    <a:pt x="204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4248150" y="1344613"/>
              <a:ext cx="104775" cy="252412"/>
            </a:xfrm>
            <a:custGeom>
              <a:rect b="b" l="l" r="r" t="t"/>
              <a:pathLst>
                <a:path extrusionOk="0" h="701" w="293">
                  <a:moveTo>
                    <a:pt x="175" y="291"/>
                  </a:moveTo>
                  <a:lnTo>
                    <a:pt x="175" y="291"/>
                  </a:lnTo>
                  <a:cubicBezTo>
                    <a:pt x="204" y="350"/>
                    <a:pt x="233" y="408"/>
                    <a:pt x="233" y="467"/>
                  </a:cubicBezTo>
                  <a:cubicBezTo>
                    <a:pt x="233" y="496"/>
                    <a:pt x="233" y="525"/>
                    <a:pt x="233" y="555"/>
                  </a:cubicBezTo>
                  <a:cubicBezTo>
                    <a:pt x="233" y="583"/>
                    <a:pt x="204" y="612"/>
                    <a:pt x="175" y="612"/>
                  </a:cubicBezTo>
                  <a:cubicBezTo>
                    <a:pt x="175" y="641"/>
                    <a:pt x="175" y="641"/>
                    <a:pt x="175" y="671"/>
                  </a:cubicBezTo>
                  <a:cubicBezTo>
                    <a:pt x="175" y="671"/>
                    <a:pt x="175" y="700"/>
                    <a:pt x="233" y="700"/>
                  </a:cubicBezTo>
                  <a:cubicBezTo>
                    <a:pt x="233" y="700"/>
                    <a:pt x="292" y="700"/>
                    <a:pt x="292" y="671"/>
                  </a:cubicBezTo>
                  <a:cubicBezTo>
                    <a:pt x="292" y="612"/>
                    <a:pt x="292" y="583"/>
                    <a:pt x="292" y="555"/>
                  </a:cubicBezTo>
                  <a:cubicBezTo>
                    <a:pt x="292" y="525"/>
                    <a:pt x="292" y="496"/>
                    <a:pt x="292" y="438"/>
                  </a:cubicBezTo>
                  <a:cubicBezTo>
                    <a:pt x="292" y="379"/>
                    <a:pt x="292" y="321"/>
                    <a:pt x="233" y="262"/>
                  </a:cubicBezTo>
                  <a:cubicBezTo>
                    <a:pt x="233" y="20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3"/>
                    <a:pt x="175" y="29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4248150" y="450850"/>
              <a:ext cx="200025" cy="104775"/>
            </a:xfrm>
            <a:custGeom>
              <a:rect b="b" l="l" r="r" t="t"/>
              <a:pathLst>
                <a:path extrusionOk="0" h="293" w="555">
                  <a:moveTo>
                    <a:pt x="175" y="146"/>
                  </a:moveTo>
                  <a:lnTo>
                    <a:pt x="175" y="146"/>
                  </a:lnTo>
                  <a:cubicBezTo>
                    <a:pt x="204" y="117"/>
                    <a:pt x="262" y="117"/>
                    <a:pt x="321" y="87"/>
                  </a:cubicBezTo>
                  <a:cubicBezTo>
                    <a:pt x="350" y="58"/>
                    <a:pt x="379" y="58"/>
                    <a:pt x="409" y="58"/>
                  </a:cubicBezTo>
                  <a:cubicBezTo>
                    <a:pt x="438" y="58"/>
                    <a:pt x="467" y="58"/>
                    <a:pt x="495" y="87"/>
                  </a:cubicBezTo>
                  <a:lnTo>
                    <a:pt x="525" y="117"/>
                  </a:lnTo>
                  <a:cubicBezTo>
                    <a:pt x="554" y="87"/>
                    <a:pt x="554" y="58"/>
                    <a:pt x="554" y="58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29"/>
                    <a:pt x="175" y="58"/>
                    <a:pt x="117" y="117"/>
                  </a:cubicBezTo>
                  <a:cubicBezTo>
                    <a:pt x="88" y="146"/>
                    <a:pt x="58" y="146"/>
                    <a:pt x="0" y="204"/>
                  </a:cubicBezTo>
                  <a:cubicBezTo>
                    <a:pt x="0" y="292"/>
                    <a:pt x="0" y="292"/>
                    <a:pt x="0" y="292"/>
                  </a:cubicBezTo>
                  <a:lnTo>
                    <a:pt x="29" y="263"/>
                  </a:lnTo>
                  <a:cubicBezTo>
                    <a:pt x="58" y="234"/>
                    <a:pt x="117" y="175"/>
                    <a:pt x="175" y="1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4279900" y="168275"/>
              <a:ext cx="284163" cy="127000"/>
            </a:xfrm>
            <a:custGeom>
              <a:rect b="b" l="l" r="r" t="t"/>
              <a:pathLst>
                <a:path extrusionOk="0" h="351" w="788">
                  <a:moveTo>
                    <a:pt x="174" y="262"/>
                  </a:moveTo>
                  <a:lnTo>
                    <a:pt x="174" y="262"/>
                  </a:lnTo>
                  <a:cubicBezTo>
                    <a:pt x="145" y="262"/>
                    <a:pt x="116" y="262"/>
                    <a:pt x="87" y="233"/>
                  </a:cubicBezTo>
                  <a:cubicBezTo>
                    <a:pt x="87" y="204"/>
                    <a:pt x="87" y="204"/>
                    <a:pt x="87" y="204"/>
                  </a:cubicBezTo>
                  <a:cubicBezTo>
                    <a:pt x="58" y="204"/>
                    <a:pt x="29" y="204"/>
                    <a:pt x="0" y="262"/>
                  </a:cubicBezTo>
                  <a:cubicBezTo>
                    <a:pt x="0" y="262"/>
                    <a:pt x="29" y="291"/>
                    <a:pt x="58" y="291"/>
                  </a:cubicBezTo>
                  <a:lnTo>
                    <a:pt x="58" y="291"/>
                  </a:lnTo>
                  <a:cubicBezTo>
                    <a:pt x="87" y="321"/>
                    <a:pt x="145" y="321"/>
                    <a:pt x="145" y="350"/>
                  </a:cubicBezTo>
                  <a:cubicBezTo>
                    <a:pt x="174" y="350"/>
                    <a:pt x="233" y="350"/>
                    <a:pt x="262" y="350"/>
                  </a:cubicBezTo>
                  <a:cubicBezTo>
                    <a:pt x="321" y="350"/>
                    <a:pt x="407" y="350"/>
                    <a:pt x="466" y="321"/>
                  </a:cubicBezTo>
                  <a:cubicBezTo>
                    <a:pt x="524" y="291"/>
                    <a:pt x="583" y="291"/>
                    <a:pt x="641" y="233"/>
                  </a:cubicBezTo>
                  <a:cubicBezTo>
                    <a:pt x="699" y="204"/>
                    <a:pt x="728" y="145"/>
                    <a:pt x="787" y="87"/>
                  </a:cubicBezTo>
                  <a:lnTo>
                    <a:pt x="787" y="87"/>
                  </a:lnTo>
                  <a:cubicBezTo>
                    <a:pt x="787" y="58"/>
                    <a:pt x="787" y="29"/>
                    <a:pt x="787" y="29"/>
                  </a:cubicBezTo>
                  <a:cubicBezTo>
                    <a:pt x="728" y="0"/>
                    <a:pt x="728" y="29"/>
                    <a:pt x="728" y="58"/>
                  </a:cubicBezTo>
                  <a:cubicBezTo>
                    <a:pt x="699" y="87"/>
                    <a:pt x="641" y="145"/>
                    <a:pt x="612" y="204"/>
                  </a:cubicBezTo>
                  <a:cubicBezTo>
                    <a:pt x="553" y="233"/>
                    <a:pt x="495" y="262"/>
                    <a:pt x="437" y="262"/>
                  </a:cubicBezTo>
                  <a:cubicBezTo>
                    <a:pt x="379" y="291"/>
                    <a:pt x="321" y="291"/>
                    <a:pt x="262" y="291"/>
                  </a:cubicBezTo>
                  <a:cubicBezTo>
                    <a:pt x="233" y="291"/>
                    <a:pt x="204" y="291"/>
                    <a:pt x="174" y="26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4248150" y="1154113"/>
              <a:ext cx="115888" cy="63500"/>
            </a:xfrm>
            <a:custGeom>
              <a:rect b="b" l="l" r="r" t="t"/>
              <a:pathLst>
                <a:path extrusionOk="0" h="176" w="322">
                  <a:moveTo>
                    <a:pt x="175" y="87"/>
                  </a:moveTo>
                  <a:lnTo>
                    <a:pt x="175" y="87"/>
                  </a:lnTo>
                  <a:cubicBezTo>
                    <a:pt x="175" y="116"/>
                    <a:pt x="204" y="116"/>
                    <a:pt x="233" y="146"/>
                  </a:cubicBezTo>
                  <a:cubicBezTo>
                    <a:pt x="233" y="146"/>
                    <a:pt x="233" y="175"/>
                    <a:pt x="262" y="175"/>
                  </a:cubicBezTo>
                  <a:cubicBezTo>
                    <a:pt x="292" y="175"/>
                    <a:pt x="321" y="175"/>
                    <a:pt x="321" y="146"/>
                  </a:cubicBezTo>
                  <a:cubicBezTo>
                    <a:pt x="321" y="116"/>
                    <a:pt x="321" y="87"/>
                    <a:pt x="292" y="87"/>
                  </a:cubicBezTo>
                  <a:cubicBezTo>
                    <a:pt x="262" y="59"/>
                    <a:pt x="233" y="59"/>
                    <a:pt x="175" y="30"/>
                  </a:cubicBezTo>
                  <a:cubicBezTo>
                    <a:pt x="146" y="30"/>
                    <a:pt x="146" y="30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59"/>
                    <a:pt x="58" y="59"/>
                    <a:pt x="88" y="59"/>
                  </a:cubicBezTo>
                  <a:cubicBezTo>
                    <a:pt x="117" y="59"/>
                    <a:pt x="146" y="87"/>
                    <a:pt x="175" y="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4248150" y="1722438"/>
              <a:ext cx="220663" cy="63500"/>
            </a:xfrm>
            <a:custGeom>
              <a:rect b="b" l="l" r="r" t="t"/>
              <a:pathLst>
                <a:path extrusionOk="0" h="176" w="613">
                  <a:moveTo>
                    <a:pt x="379" y="146"/>
                  </a:moveTo>
                  <a:lnTo>
                    <a:pt x="379" y="146"/>
                  </a:lnTo>
                  <a:cubicBezTo>
                    <a:pt x="438" y="117"/>
                    <a:pt x="525" y="117"/>
                    <a:pt x="583" y="88"/>
                  </a:cubicBezTo>
                  <a:lnTo>
                    <a:pt x="583" y="88"/>
                  </a:lnTo>
                  <a:cubicBezTo>
                    <a:pt x="612" y="58"/>
                    <a:pt x="612" y="29"/>
                    <a:pt x="583" y="29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8"/>
                    <a:pt x="438" y="88"/>
                    <a:pt x="379" y="88"/>
                  </a:cubicBezTo>
                  <a:cubicBezTo>
                    <a:pt x="292" y="117"/>
                    <a:pt x="262" y="117"/>
                    <a:pt x="204" y="88"/>
                  </a:cubicBezTo>
                  <a:cubicBezTo>
                    <a:pt x="117" y="88"/>
                    <a:pt x="88" y="58"/>
                    <a:pt x="29" y="58"/>
                  </a:cubicBezTo>
                  <a:cubicBezTo>
                    <a:pt x="29" y="29"/>
                    <a:pt x="0" y="29"/>
                    <a:pt x="0" y="2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8" y="146"/>
                    <a:pt x="117" y="146"/>
                    <a:pt x="175" y="146"/>
                  </a:cubicBezTo>
                  <a:cubicBezTo>
                    <a:pt x="262" y="175"/>
                    <a:pt x="321" y="175"/>
                    <a:pt x="379" y="1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4437063" y="95567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29" y="58"/>
                  </a:moveTo>
                  <a:lnTo>
                    <a:pt x="29" y="58"/>
                  </a:lnTo>
                  <a:cubicBezTo>
                    <a:pt x="87" y="87"/>
                    <a:pt x="146" y="117"/>
                    <a:pt x="204" y="146"/>
                  </a:cubicBezTo>
                  <a:cubicBezTo>
                    <a:pt x="262" y="204"/>
                    <a:pt x="291" y="234"/>
                    <a:pt x="320" y="291"/>
                  </a:cubicBezTo>
                  <a:cubicBezTo>
                    <a:pt x="350" y="320"/>
                    <a:pt x="350" y="408"/>
                    <a:pt x="379" y="467"/>
                  </a:cubicBezTo>
                  <a:cubicBezTo>
                    <a:pt x="408" y="496"/>
                    <a:pt x="408" y="496"/>
                    <a:pt x="408" y="554"/>
                  </a:cubicBezTo>
                  <a:cubicBezTo>
                    <a:pt x="408" y="584"/>
                    <a:pt x="408" y="584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3"/>
                    <a:pt x="467" y="584"/>
                    <a:pt x="467" y="554"/>
                  </a:cubicBezTo>
                  <a:cubicBezTo>
                    <a:pt x="467" y="496"/>
                    <a:pt x="437" y="467"/>
                    <a:pt x="437" y="437"/>
                  </a:cubicBezTo>
                  <a:cubicBezTo>
                    <a:pt x="437" y="379"/>
                    <a:pt x="408" y="320"/>
                    <a:pt x="350" y="263"/>
                  </a:cubicBezTo>
                  <a:cubicBezTo>
                    <a:pt x="320" y="204"/>
                    <a:pt x="291" y="146"/>
                    <a:pt x="234" y="117"/>
                  </a:cubicBezTo>
                  <a:cubicBezTo>
                    <a:pt x="175" y="58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8"/>
                    <a:pt x="0" y="58"/>
                    <a:pt x="29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4530725" y="357188"/>
              <a:ext cx="127000" cy="29368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30"/>
                    <a:pt x="0" y="759"/>
                    <a:pt x="29" y="759"/>
                  </a:cubicBezTo>
                  <a:cubicBezTo>
                    <a:pt x="58" y="817"/>
                    <a:pt x="88" y="817"/>
                    <a:pt x="117" y="759"/>
                  </a:cubicBezTo>
                  <a:cubicBezTo>
                    <a:pt x="117" y="759"/>
                    <a:pt x="146" y="730"/>
                    <a:pt x="175" y="700"/>
                  </a:cubicBezTo>
                  <a:cubicBezTo>
                    <a:pt x="205" y="671"/>
                    <a:pt x="234" y="642"/>
                    <a:pt x="263" y="613"/>
                  </a:cubicBezTo>
                  <a:cubicBezTo>
                    <a:pt x="292" y="555"/>
                    <a:pt x="321" y="497"/>
                    <a:pt x="321" y="438"/>
                  </a:cubicBezTo>
                  <a:cubicBezTo>
                    <a:pt x="350" y="350"/>
                    <a:pt x="350" y="292"/>
                    <a:pt x="350" y="233"/>
                  </a:cubicBezTo>
                  <a:cubicBezTo>
                    <a:pt x="350" y="147"/>
                    <a:pt x="321" y="88"/>
                    <a:pt x="321" y="30"/>
                  </a:cubicBezTo>
                  <a:cubicBezTo>
                    <a:pt x="292" y="0"/>
                    <a:pt x="263" y="0"/>
                    <a:pt x="234" y="0"/>
                  </a:cubicBezTo>
                  <a:cubicBezTo>
                    <a:pt x="205" y="30"/>
                    <a:pt x="205" y="30"/>
                    <a:pt x="234" y="59"/>
                  </a:cubicBezTo>
                  <a:cubicBezTo>
                    <a:pt x="263" y="117"/>
                    <a:pt x="292" y="176"/>
                    <a:pt x="292" y="233"/>
                  </a:cubicBezTo>
                  <a:cubicBezTo>
                    <a:pt x="321" y="292"/>
                    <a:pt x="292" y="350"/>
                    <a:pt x="263" y="409"/>
                  </a:cubicBezTo>
                  <a:cubicBezTo>
                    <a:pt x="263" y="467"/>
                    <a:pt x="234" y="526"/>
                    <a:pt x="205" y="583"/>
                  </a:cubicBezTo>
                  <a:cubicBezTo>
                    <a:pt x="175" y="613"/>
                    <a:pt x="146" y="642"/>
                    <a:pt x="146" y="642"/>
                  </a:cubicBezTo>
                  <a:cubicBezTo>
                    <a:pt x="117" y="671"/>
                    <a:pt x="88" y="671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4594225" y="0"/>
              <a:ext cx="42863" cy="42863"/>
            </a:xfrm>
            <a:custGeom>
              <a:rect b="b" l="l" r="r" t="t"/>
              <a:pathLst>
                <a:path extrusionOk="0" h="118" w="118">
                  <a:moveTo>
                    <a:pt x="59" y="117"/>
                  </a:moveTo>
                  <a:lnTo>
                    <a:pt x="59" y="117"/>
                  </a:lnTo>
                  <a:cubicBezTo>
                    <a:pt x="88" y="117"/>
                    <a:pt x="117" y="117"/>
                    <a:pt x="117" y="58"/>
                  </a:cubicBezTo>
                  <a:cubicBezTo>
                    <a:pt x="117" y="29"/>
                    <a:pt x="117" y="29"/>
                    <a:pt x="11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9"/>
                    <a:pt x="30" y="29"/>
                    <a:pt x="30" y="58"/>
                  </a:cubicBezTo>
                  <a:cubicBezTo>
                    <a:pt x="0" y="58"/>
                    <a:pt x="0" y="58"/>
                    <a:pt x="0" y="88"/>
                  </a:cubicBezTo>
                  <a:cubicBezTo>
                    <a:pt x="0" y="117"/>
                    <a:pt x="30" y="117"/>
                    <a:pt x="59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4478338" y="1470025"/>
              <a:ext cx="200025" cy="241300"/>
            </a:xfrm>
            <a:custGeom>
              <a:rect b="b" l="l" r="r" t="t"/>
              <a:pathLst>
                <a:path extrusionOk="0" h="672" w="555">
                  <a:moveTo>
                    <a:pt x="525" y="496"/>
                  </a:moveTo>
                  <a:lnTo>
                    <a:pt x="525" y="496"/>
                  </a:lnTo>
                  <a:cubicBezTo>
                    <a:pt x="525" y="467"/>
                    <a:pt x="525" y="438"/>
                    <a:pt x="496" y="408"/>
                  </a:cubicBezTo>
                  <a:cubicBezTo>
                    <a:pt x="467" y="321"/>
                    <a:pt x="438" y="291"/>
                    <a:pt x="409" y="233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2"/>
                  </a:cubicBezTo>
                  <a:cubicBezTo>
                    <a:pt x="380" y="321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  <a:cubicBezTo>
                    <a:pt x="467" y="555"/>
                    <a:pt x="467" y="555"/>
                    <a:pt x="438" y="612"/>
                  </a:cubicBezTo>
                  <a:cubicBezTo>
                    <a:pt x="438" y="612"/>
                    <a:pt x="438" y="612"/>
                    <a:pt x="438" y="641"/>
                  </a:cubicBezTo>
                  <a:cubicBezTo>
                    <a:pt x="438" y="641"/>
                    <a:pt x="467" y="671"/>
                    <a:pt x="496" y="671"/>
                  </a:cubicBezTo>
                  <a:cubicBezTo>
                    <a:pt x="525" y="671"/>
                    <a:pt x="554" y="641"/>
                    <a:pt x="525" y="612"/>
                  </a:cubicBezTo>
                  <a:lnTo>
                    <a:pt x="525" y="612"/>
                  </a:lnTo>
                  <a:cubicBezTo>
                    <a:pt x="525" y="555"/>
                    <a:pt x="525" y="525"/>
                    <a:pt x="525" y="4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4530725" y="1238250"/>
              <a:ext cx="273050" cy="147638"/>
            </a:xfrm>
            <a:custGeom>
              <a:rect b="b" l="l" r="r" t="t"/>
              <a:pathLst>
                <a:path extrusionOk="0" h="410" w="758">
                  <a:moveTo>
                    <a:pt x="175" y="350"/>
                  </a:moveTo>
                  <a:lnTo>
                    <a:pt x="175" y="350"/>
                  </a:lnTo>
                  <a:cubicBezTo>
                    <a:pt x="146" y="350"/>
                    <a:pt x="117" y="350"/>
                    <a:pt x="88" y="321"/>
                  </a:cubicBezTo>
                  <a:cubicBezTo>
                    <a:pt x="88" y="321"/>
                    <a:pt x="88" y="321"/>
                    <a:pt x="58" y="321"/>
                  </a:cubicBezTo>
                  <a:cubicBezTo>
                    <a:pt x="58" y="321"/>
                    <a:pt x="0" y="350"/>
                    <a:pt x="0" y="380"/>
                  </a:cubicBezTo>
                  <a:cubicBezTo>
                    <a:pt x="0" y="409"/>
                    <a:pt x="29" y="409"/>
                    <a:pt x="58" y="409"/>
                  </a:cubicBezTo>
                  <a:cubicBezTo>
                    <a:pt x="88" y="409"/>
                    <a:pt x="146" y="409"/>
                    <a:pt x="175" y="409"/>
                  </a:cubicBezTo>
                  <a:cubicBezTo>
                    <a:pt x="205" y="409"/>
                    <a:pt x="234" y="409"/>
                    <a:pt x="292" y="409"/>
                  </a:cubicBezTo>
                  <a:cubicBezTo>
                    <a:pt x="350" y="409"/>
                    <a:pt x="408" y="380"/>
                    <a:pt x="466" y="350"/>
                  </a:cubicBezTo>
                  <a:cubicBezTo>
                    <a:pt x="524" y="321"/>
                    <a:pt x="583" y="263"/>
                    <a:pt x="640" y="204"/>
                  </a:cubicBezTo>
                  <a:cubicBezTo>
                    <a:pt x="670" y="176"/>
                    <a:pt x="728" y="117"/>
                    <a:pt x="728" y="30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88"/>
                    <a:pt x="640" y="147"/>
                    <a:pt x="583" y="176"/>
                  </a:cubicBezTo>
                  <a:cubicBezTo>
                    <a:pt x="554" y="233"/>
                    <a:pt x="495" y="263"/>
                    <a:pt x="438" y="292"/>
                  </a:cubicBezTo>
                  <a:cubicBezTo>
                    <a:pt x="379" y="321"/>
                    <a:pt x="321" y="321"/>
                    <a:pt x="263" y="350"/>
                  </a:cubicBezTo>
                  <a:cubicBezTo>
                    <a:pt x="234" y="350"/>
                    <a:pt x="205" y="380"/>
                    <a:pt x="175" y="3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248150" y="1920875"/>
              <a:ext cx="104775" cy="42863"/>
            </a:xfrm>
            <a:custGeom>
              <a:rect b="b" l="l" r="r" t="t"/>
              <a:pathLst>
                <a:path extrusionOk="0" h="118" w="293">
                  <a:moveTo>
                    <a:pt x="146" y="58"/>
                  </a:moveTo>
                  <a:lnTo>
                    <a:pt x="146" y="58"/>
                  </a:lnTo>
                  <a:cubicBezTo>
                    <a:pt x="175" y="58"/>
                    <a:pt x="204" y="58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58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7"/>
                    <a:pt x="0" y="117"/>
                    <a:pt x="0" y="117"/>
                  </a:cubicBezTo>
                  <a:cubicBezTo>
                    <a:pt x="29" y="87"/>
                    <a:pt x="29" y="87"/>
                    <a:pt x="58" y="87"/>
                  </a:cubicBezTo>
                  <a:cubicBezTo>
                    <a:pt x="88" y="58"/>
                    <a:pt x="117" y="58"/>
                    <a:pt x="146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437063" y="1931988"/>
              <a:ext cx="282575" cy="104775"/>
            </a:xfrm>
            <a:custGeom>
              <a:rect b="b" l="l" r="r" t="t"/>
              <a:pathLst>
                <a:path extrusionOk="0" h="293" w="787">
                  <a:moveTo>
                    <a:pt x="29" y="117"/>
                  </a:moveTo>
                  <a:lnTo>
                    <a:pt x="29" y="117"/>
                  </a:lnTo>
                  <a:cubicBezTo>
                    <a:pt x="0" y="175"/>
                    <a:pt x="29" y="175"/>
                    <a:pt x="29" y="205"/>
                  </a:cubicBezTo>
                  <a:cubicBezTo>
                    <a:pt x="58" y="205"/>
                    <a:pt x="116" y="234"/>
                    <a:pt x="146" y="234"/>
                  </a:cubicBezTo>
                  <a:cubicBezTo>
                    <a:pt x="175" y="234"/>
                    <a:pt x="204" y="263"/>
                    <a:pt x="234" y="263"/>
                  </a:cubicBezTo>
                  <a:cubicBezTo>
                    <a:pt x="320" y="292"/>
                    <a:pt x="379" y="263"/>
                    <a:pt x="437" y="263"/>
                  </a:cubicBezTo>
                  <a:cubicBezTo>
                    <a:pt x="496" y="234"/>
                    <a:pt x="554" y="234"/>
                    <a:pt x="612" y="205"/>
                  </a:cubicBezTo>
                  <a:cubicBezTo>
                    <a:pt x="670" y="175"/>
                    <a:pt x="728" y="117"/>
                    <a:pt x="786" y="88"/>
                  </a:cubicBezTo>
                  <a:cubicBezTo>
                    <a:pt x="786" y="58"/>
                    <a:pt x="786" y="29"/>
                    <a:pt x="757" y="29"/>
                  </a:cubicBezTo>
                  <a:cubicBezTo>
                    <a:pt x="757" y="0"/>
                    <a:pt x="728" y="0"/>
                    <a:pt x="700" y="29"/>
                  </a:cubicBezTo>
                  <a:cubicBezTo>
                    <a:pt x="670" y="88"/>
                    <a:pt x="641" y="117"/>
                    <a:pt x="583" y="146"/>
                  </a:cubicBezTo>
                  <a:cubicBezTo>
                    <a:pt x="554" y="175"/>
                    <a:pt x="467" y="205"/>
                    <a:pt x="437" y="205"/>
                  </a:cubicBezTo>
                  <a:cubicBezTo>
                    <a:pt x="350" y="205"/>
                    <a:pt x="320" y="205"/>
                    <a:pt x="234" y="205"/>
                  </a:cubicBezTo>
                  <a:cubicBezTo>
                    <a:pt x="234" y="205"/>
                    <a:pt x="204" y="175"/>
                    <a:pt x="175" y="175"/>
                  </a:cubicBezTo>
                  <a:cubicBezTo>
                    <a:pt x="146" y="175"/>
                    <a:pt x="116" y="146"/>
                    <a:pt x="116" y="117"/>
                  </a:cubicBezTo>
                  <a:cubicBezTo>
                    <a:pt x="87" y="117"/>
                    <a:pt x="87" y="117"/>
                    <a:pt x="58" y="117"/>
                  </a:cubicBezTo>
                  <a:cubicBezTo>
                    <a:pt x="58" y="88"/>
                    <a:pt x="29" y="117"/>
                    <a:pt x="29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4605338" y="1763713"/>
              <a:ext cx="293687" cy="104775"/>
            </a:xfrm>
            <a:custGeom>
              <a:rect b="b" l="l" r="r" t="t"/>
              <a:pathLst>
                <a:path extrusionOk="0" h="292" w="816">
                  <a:moveTo>
                    <a:pt x="233" y="174"/>
                  </a:moveTo>
                  <a:lnTo>
                    <a:pt x="233" y="174"/>
                  </a:lnTo>
                  <a:cubicBezTo>
                    <a:pt x="203" y="145"/>
                    <a:pt x="174" y="145"/>
                    <a:pt x="174" y="116"/>
                  </a:cubicBezTo>
                  <a:cubicBezTo>
                    <a:pt x="145" y="116"/>
                    <a:pt x="116" y="58"/>
                    <a:pt x="116" y="58"/>
                  </a:cubicBezTo>
                  <a:cubicBezTo>
                    <a:pt x="116" y="29"/>
                    <a:pt x="87" y="29"/>
                    <a:pt x="87" y="29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8"/>
                    <a:pt x="0" y="88"/>
                    <a:pt x="29" y="116"/>
                  </a:cubicBezTo>
                  <a:cubicBezTo>
                    <a:pt x="58" y="116"/>
                    <a:pt x="87" y="174"/>
                    <a:pt x="116" y="174"/>
                  </a:cubicBezTo>
                  <a:cubicBezTo>
                    <a:pt x="145" y="204"/>
                    <a:pt x="174" y="233"/>
                    <a:pt x="203" y="233"/>
                  </a:cubicBezTo>
                  <a:cubicBezTo>
                    <a:pt x="261" y="262"/>
                    <a:pt x="349" y="291"/>
                    <a:pt x="407" y="291"/>
                  </a:cubicBezTo>
                  <a:cubicBezTo>
                    <a:pt x="494" y="291"/>
                    <a:pt x="552" y="291"/>
                    <a:pt x="611" y="262"/>
                  </a:cubicBezTo>
                  <a:cubicBezTo>
                    <a:pt x="669" y="233"/>
                    <a:pt x="756" y="204"/>
                    <a:pt x="785" y="174"/>
                  </a:cubicBezTo>
                  <a:cubicBezTo>
                    <a:pt x="785" y="174"/>
                    <a:pt x="785" y="174"/>
                    <a:pt x="815" y="174"/>
                  </a:cubicBezTo>
                  <a:cubicBezTo>
                    <a:pt x="815" y="145"/>
                    <a:pt x="815" y="116"/>
                    <a:pt x="815" y="116"/>
                  </a:cubicBezTo>
                  <a:cubicBezTo>
                    <a:pt x="785" y="88"/>
                    <a:pt x="756" y="88"/>
                    <a:pt x="756" y="116"/>
                  </a:cubicBezTo>
                  <a:cubicBezTo>
                    <a:pt x="699" y="145"/>
                    <a:pt x="669" y="174"/>
                    <a:pt x="611" y="204"/>
                  </a:cubicBezTo>
                  <a:cubicBezTo>
                    <a:pt x="523" y="233"/>
                    <a:pt x="494" y="233"/>
                    <a:pt x="407" y="233"/>
                  </a:cubicBezTo>
                  <a:cubicBezTo>
                    <a:pt x="349" y="204"/>
                    <a:pt x="290" y="174"/>
                    <a:pt x="233" y="1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4719638" y="104775"/>
              <a:ext cx="252412" cy="168275"/>
            </a:xfrm>
            <a:custGeom>
              <a:rect b="b" l="l" r="r" t="t"/>
              <a:pathLst>
                <a:path extrusionOk="0" h="468" w="701">
                  <a:moveTo>
                    <a:pt x="30" y="438"/>
                  </a:moveTo>
                  <a:lnTo>
                    <a:pt x="30" y="438"/>
                  </a:lnTo>
                  <a:cubicBezTo>
                    <a:pt x="59" y="467"/>
                    <a:pt x="88" y="438"/>
                    <a:pt x="88" y="409"/>
                  </a:cubicBezTo>
                  <a:cubicBezTo>
                    <a:pt x="88" y="350"/>
                    <a:pt x="116" y="292"/>
                    <a:pt x="146" y="263"/>
                  </a:cubicBezTo>
                  <a:cubicBezTo>
                    <a:pt x="175" y="205"/>
                    <a:pt x="233" y="176"/>
                    <a:pt x="292" y="147"/>
                  </a:cubicBezTo>
                  <a:cubicBezTo>
                    <a:pt x="350" y="117"/>
                    <a:pt x="408" y="88"/>
                    <a:pt x="437" y="59"/>
                  </a:cubicBezTo>
                  <a:cubicBezTo>
                    <a:pt x="496" y="59"/>
                    <a:pt x="496" y="59"/>
                    <a:pt x="525" y="59"/>
                  </a:cubicBezTo>
                  <a:cubicBezTo>
                    <a:pt x="583" y="59"/>
                    <a:pt x="583" y="59"/>
                    <a:pt x="612" y="88"/>
                  </a:cubicBezTo>
                  <a:cubicBezTo>
                    <a:pt x="612" y="88"/>
                    <a:pt x="642" y="88"/>
                    <a:pt x="671" y="88"/>
                  </a:cubicBezTo>
                  <a:cubicBezTo>
                    <a:pt x="671" y="88"/>
                    <a:pt x="700" y="59"/>
                    <a:pt x="700" y="30"/>
                  </a:cubicBezTo>
                  <a:cubicBezTo>
                    <a:pt x="700" y="0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0"/>
                  </a:cubicBezTo>
                  <a:cubicBezTo>
                    <a:pt x="350" y="30"/>
                    <a:pt x="321" y="59"/>
                    <a:pt x="263" y="88"/>
                  </a:cubicBezTo>
                  <a:cubicBezTo>
                    <a:pt x="204" y="117"/>
                    <a:pt x="146" y="176"/>
                    <a:pt x="88" y="205"/>
                  </a:cubicBezTo>
                  <a:cubicBezTo>
                    <a:pt x="59" y="263"/>
                    <a:pt x="30" y="350"/>
                    <a:pt x="0" y="409"/>
                  </a:cubicBezTo>
                  <a:lnTo>
                    <a:pt x="0" y="409"/>
                  </a:lnTo>
                  <a:cubicBezTo>
                    <a:pt x="0" y="409"/>
                    <a:pt x="0" y="438"/>
                    <a:pt x="30" y="43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4929188" y="241300"/>
              <a:ext cx="209550" cy="127000"/>
            </a:xfrm>
            <a:custGeom>
              <a:rect b="b" l="l" r="r" t="t"/>
              <a:pathLst>
                <a:path extrusionOk="0" h="351" w="584">
                  <a:moveTo>
                    <a:pt x="438" y="87"/>
                  </a:moveTo>
                  <a:lnTo>
                    <a:pt x="438" y="87"/>
                  </a:lnTo>
                  <a:cubicBezTo>
                    <a:pt x="380" y="58"/>
                    <a:pt x="292" y="29"/>
                    <a:pt x="233" y="29"/>
                  </a:cubicBez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58"/>
                  </a:cubicBezTo>
                  <a:cubicBezTo>
                    <a:pt x="0" y="87"/>
                    <a:pt x="29" y="87"/>
                    <a:pt x="59" y="87"/>
                  </a:cubicBezTo>
                  <a:cubicBezTo>
                    <a:pt x="117" y="58"/>
                    <a:pt x="175" y="58"/>
                    <a:pt x="233" y="58"/>
                  </a:cubicBezTo>
                  <a:cubicBezTo>
                    <a:pt x="292" y="87"/>
                    <a:pt x="350" y="117"/>
                    <a:pt x="380" y="146"/>
                  </a:cubicBezTo>
                  <a:cubicBezTo>
                    <a:pt x="438" y="175"/>
                    <a:pt x="496" y="233"/>
                    <a:pt x="525" y="262"/>
                  </a:cubicBezTo>
                  <a:cubicBezTo>
                    <a:pt x="554" y="291"/>
                    <a:pt x="554" y="320"/>
                    <a:pt x="583" y="350"/>
                  </a:cubicBezTo>
                  <a:cubicBezTo>
                    <a:pt x="583" y="233"/>
                    <a:pt x="583" y="233"/>
                    <a:pt x="583" y="233"/>
                  </a:cubicBezTo>
                  <a:cubicBezTo>
                    <a:pt x="525" y="175"/>
                    <a:pt x="466" y="117"/>
                    <a:pt x="438" y="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4803775" y="368300"/>
              <a:ext cx="95250" cy="293688"/>
            </a:xfrm>
            <a:custGeom>
              <a:rect b="b" l="l" r="r" t="t"/>
              <a:pathLst>
                <a:path extrusionOk="0" h="818" w="264">
                  <a:moveTo>
                    <a:pt x="175" y="146"/>
                  </a:moveTo>
                  <a:lnTo>
                    <a:pt x="175" y="146"/>
                  </a:lnTo>
                  <a:cubicBezTo>
                    <a:pt x="175" y="146"/>
                    <a:pt x="204" y="117"/>
                    <a:pt x="233" y="117"/>
                  </a:cubicBezTo>
                  <a:cubicBezTo>
                    <a:pt x="233" y="117"/>
                    <a:pt x="233" y="117"/>
                    <a:pt x="263" y="87"/>
                  </a:cubicBezTo>
                  <a:cubicBezTo>
                    <a:pt x="263" y="58"/>
                    <a:pt x="263" y="29"/>
                    <a:pt x="233" y="29"/>
                  </a:cubicBezTo>
                  <a:cubicBezTo>
                    <a:pt x="233" y="0"/>
                    <a:pt x="175" y="29"/>
                    <a:pt x="175" y="29"/>
                  </a:cubicBezTo>
                  <a:cubicBezTo>
                    <a:pt x="147" y="58"/>
                    <a:pt x="117" y="87"/>
                    <a:pt x="88" y="117"/>
                  </a:cubicBezTo>
                  <a:cubicBezTo>
                    <a:pt x="59" y="146"/>
                    <a:pt x="59" y="203"/>
                    <a:pt x="59" y="203"/>
                  </a:cubicBezTo>
                  <a:cubicBezTo>
                    <a:pt x="0" y="291"/>
                    <a:pt x="0" y="350"/>
                    <a:pt x="0" y="408"/>
                  </a:cubicBezTo>
                  <a:cubicBezTo>
                    <a:pt x="0" y="496"/>
                    <a:pt x="0" y="525"/>
                    <a:pt x="30" y="612"/>
                  </a:cubicBezTo>
                  <a:cubicBezTo>
                    <a:pt x="59" y="670"/>
                    <a:pt x="88" y="758"/>
                    <a:pt x="117" y="787"/>
                  </a:cubicBezTo>
                  <a:cubicBezTo>
                    <a:pt x="147" y="817"/>
                    <a:pt x="175" y="817"/>
                    <a:pt x="204" y="787"/>
                  </a:cubicBezTo>
                  <a:cubicBezTo>
                    <a:pt x="204" y="787"/>
                    <a:pt x="204" y="758"/>
                    <a:pt x="175" y="758"/>
                  </a:cubicBezTo>
                  <a:cubicBezTo>
                    <a:pt x="147" y="700"/>
                    <a:pt x="117" y="670"/>
                    <a:pt x="88" y="583"/>
                  </a:cubicBezTo>
                  <a:cubicBezTo>
                    <a:pt x="59" y="525"/>
                    <a:pt x="59" y="467"/>
                    <a:pt x="59" y="408"/>
                  </a:cubicBezTo>
                  <a:cubicBezTo>
                    <a:pt x="59" y="350"/>
                    <a:pt x="88" y="291"/>
                    <a:pt x="117" y="233"/>
                  </a:cubicBezTo>
                  <a:cubicBezTo>
                    <a:pt x="117" y="203"/>
                    <a:pt x="147" y="203"/>
                    <a:pt x="175" y="1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4908550" y="630238"/>
              <a:ext cx="188913" cy="273050"/>
            </a:xfrm>
            <a:custGeom>
              <a:rect b="b" l="l" r="r" t="t"/>
              <a:pathLst>
                <a:path extrusionOk="0" h="759" w="525">
                  <a:moveTo>
                    <a:pt x="379" y="438"/>
                  </a:moveTo>
                  <a:lnTo>
                    <a:pt x="379" y="438"/>
                  </a:lnTo>
                  <a:cubicBezTo>
                    <a:pt x="321" y="467"/>
                    <a:pt x="291" y="524"/>
                    <a:pt x="262" y="554"/>
                  </a:cubicBezTo>
                  <a:cubicBezTo>
                    <a:pt x="233" y="583"/>
                    <a:pt x="204" y="612"/>
                    <a:pt x="175" y="612"/>
                  </a:cubicBezTo>
                  <a:cubicBezTo>
                    <a:pt x="146" y="641"/>
                    <a:pt x="117" y="641"/>
                    <a:pt x="87" y="641"/>
                  </a:cubicBezTo>
                  <a:cubicBezTo>
                    <a:pt x="58" y="641"/>
                    <a:pt x="58" y="641"/>
                    <a:pt x="58" y="641"/>
                  </a:cubicBezTo>
                  <a:cubicBezTo>
                    <a:pt x="29" y="671"/>
                    <a:pt x="0" y="700"/>
                    <a:pt x="29" y="700"/>
                  </a:cubicBezTo>
                  <a:cubicBezTo>
                    <a:pt x="58" y="758"/>
                    <a:pt x="87" y="758"/>
                    <a:pt x="117" y="729"/>
                  </a:cubicBezTo>
                  <a:cubicBezTo>
                    <a:pt x="146" y="700"/>
                    <a:pt x="175" y="700"/>
                    <a:pt x="233" y="671"/>
                  </a:cubicBezTo>
                  <a:cubicBezTo>
                    <a:pt x="233" y="671"/>
                    <a:pt x="262" y="641"/>
                    <a:pt x="291" y="612"/>
                  </a:cubicBezTo>
                  <a:cubicBezTo>
                    <a:pt x="350" y="554"/>
                    <a:pt x="379" y="524"/>
                    <a:pt x="438" y="467"/>
                  </a:cubicBezTo>
                  <a:cubicBezTo>
                    <a:pt x="467" y="379"/>
                    <a:pt x="496" y="321"/>
                    <a:pt x="524" y="262"/>
                  </a:cubicBezTo>
                  <a:cubicBezTo>
                    <a:pt x="524" y="204"/>
                    <a:pt x="524" y="117"/>
                    <a:pt x="524" y="58"/>
                  </a:cubicBezTo>
                  <a:cubicBezTo>
                    <a:pt x="496" y="29"/>
                    <a:pt x="467" y="0"/>
                    <a:pt x="467" y="29"/>
                  </a:cubicBezTo>
                  <a:cubicBezTo>
                    <a:pt x="438" y="29"/>
                    <a:pt x="438" y="58"/>
                    <a:pt x="438" y="58"/>
                  </a:cubicBezTo>
                  <a:cubicBezTo>
                    <a:pt x="467" y="146"/>
                    <a:pt x="467" y="204"/>
                    <a:pt x="438" y="233"/>
                  </a:cubicBezTo>
                  <a:cubicBezTo>
                    <a:pt x="438" y="321"/>
                    <a:pt x="408" y="379"/>
                    <a:pt x="379" y="43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4699000" y="787400"/>
              <a:ext cx="147638" cy="293688"/>
            </a:xfrm>
            <a:custGeom>
              <a:rect b="b" l="l" r="r" t="t"/>
              <a:pathLst>
                <a:path extrusionOk="0" h="817" w="409">
                  <a:moveTo>
                    <a:pt x="58" y="466"/>
                  </a:moveTo>
                  <a:lnTo>
                    <a:pt x="58" y="466"/>
                  </a:lnTo>
                  <a:cubicBezTo>
                    <a:pt x="88" y="553"/>
                    <a:pt x="117" y="612"/>
                    <a:pt x="174" y="641"/>
                  </a:cubicBezTo>
                  <a:cubicBezTo>
                    <a:pt x="204" y="700"/>
                    <a:pt x="262" y="757"/>
                    <a:pt x="321" y="786"/>
                  </a:cubicBezTo>
                  <a:cubicBezTo>
                    <a:pt x="350" y="786"/>
                    <a:pt x="350" y="786"/>
                    <a:pt x="350" y="786"/>
                  </a:cubicBezTo>
                  <a:cubicBezTo>
                    <a:pt x="379" y="816"/>
                    <a:pt x="379" y="786"/>
                    <a:pt x="408" y="786"/>
                  </a:cubicBezTo>
                  <a:cubicBezTo>
                    <a:pt x="408" y="757"/>
                    <a:pt x="408" y="729"/>
                    <a:pt x="379" y="729"/>
                  </a:cubicBezTo>
                  <a:cubicBezTo>
                    <a:pt x="321" y="700"/>
                    <a:pt x="262" y="670"/>
                    <a:pt x="204" y="612"/>
                  </a:cubicBezTo>
                  <a:cubicBezTo>
                    <a:pt x="174" y="583"/>
                    <a:pt x="146" y="524"/>
                    <a:pt x="117" y="466"/>
                  </a:cubicBezTo>
                  <a:cubicBezTo>
                    <a:pt x="117" y="407"/>
                    <a:pt x="117" y="320"/>
                    <a:pt x="88" y="262"/>
                  </a:cubicBezTo>
                  <a:cubicBezTo>
                    <a:pt x="88" y="233"/>
                    <a:pt x="88" y="203"/>
                    <a:pt x="117" y="174"/>
                  </a:cubicBezTo>
                  <a:cubicBezTo>
                    <a:pt x="117" y="145"/>
                    <a:pt x="117" y="116"/>
                    <a:pt x="146" y="116"/>
                  </a:cubicBezTo>
                  <a:cubicBezTo>
                    <a:pt x="146" y="86"/>
                    <a:pt x="174" y="86"/>
                    <a:pt x="174" y="58"/>
                  </a:cubicBezTo>
                  <a:cubicBezTo>
                    <a:pt x="174" y="58"/>
                    <a:pt x="146" y="29"/>
                    <a:pt x="117" y="29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6"/>
                    <a:pt x="29" y="116"/>
                    <a:pt x="29" y="174"/>
                  </a:cubicBezTo>
                  <a:cubicBezTo>
                    <a:pt x="29" y="203"/>
                    <a:pt x="0" y="233"/>
                    <a:pt x="29" y="262"/>
                  </a:cubicBezTo>
                  <a:cubicBezTo>
                    <a:pt x="29" y="350"/>
                    <a:pt x="58" y="407"/>
                    <a:pt x="58" y="46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4929188" y="1049338"/>
              <a:ext cx="136525" cy="284162"/>
            </a:xfrm>
            <a:custGeom>
              <a:rect b="b" l="l" r="r" t="t"/>
              <a:pathLst>
                <a:path extrusionOk="0" h="788" w="381">
                  <a:moveTo>
                    <a:pt x="263" y="700"/>
                  </a:moveTo>
                  <a:lnTo>
                    <a:pt x="263" y="700"/>
                  </a:lnTo>
                  <a:cubicBezTo>
                    <a:pt x="263" y="728"/>
                    <a:pt x="263" y="728"/>
                    <a:pt x="263" y="728"/>
                  </a:cubicBezTo>
                  <a:cubicBezTo>
                    <a:pt x="263" y="757"/>
                    <a:pt x="263" y="757"/>
                    <a:pt x="321" y="757"/>
                  </a:cubicBezTo>
                  <a:cubicBezTo>
                    <a:pt x="321" y="787"/>
                    <a:pt x="380" y="757"/>
                    <a:pt x="380" y="728"/>
                  </a:cubicBezTo>
                  <a:cubicBezTo>
                    <a:pt x="380" y="700"/>
                    <a:pt x="380" y="671"/>
                    <a:pt x="380" y="641"/>
                  </a:cubicBezTo>
                  <a:cubicBezTo>
                    <a:pt x="380" y="583"/>
                    <a:pt x="380" y="554"/>
                    <a:pt x="380" y="524"/>
                  </a:cubicBezTo>
                  <a:cubicBezTo>
                    <a:pt x="380" y="437"/>
                    <a:pt x="350" y="378"/>
                    <a:pt x="321" y="321"/>
                  </a:cubicBezTo>
                  <a:cubicBezTo>
                    <a:pt x="292" y="262"/>
                    <a:pt x="263" y="204"/>
                    <a:pt x="204" y="145"/>
                  </a:cubicBezTo>
                  <a:cubicBezTo>
                    <a:pt x="175" y="87"/>
                    <a:pt x="117" y="57"/>
                    <a:pt x="59" y="28"/>
                  </a:cubicBezTo>
                  <a:cubicBezTo>
                    <a:pt x="0" y="0"/>
                    <a:pt x="0" y="28"/>
                    <a:pt x="0" y="57"/>
                  </a:cubicBezTo>
                  <a:lnTo>
                    <a:pt x="0" y="87"/>
                  </a:lnTo>
                  <a:cubicBezTo>
                    <a:pt x="88" y="116"/>
                    <a:pt x="146" y="145"/>
                    <a:pt x="175" y="174"/>
                  </a:cubicBezTo>
                  <a:cubicBezTo>
                    <a:pt x="204" y="233"/>
                    <a:pt x="233" y="291"/>
                    <a:pt x="263" y="350"/>
                  </a:cubicBezTo>
                  <a:cubicBezTo>
                    <a:pt x="292" y="407"/>
                    <a:pt x="321" y="466"/>
                    <a:pt x="321" y="524"/>
                  </a:cubicBezTo>
                  <a:cubicBezTo>
                    <a:pt x="321" y="554"/>
                    <a:pt x="321" y="583"/>
                    <a:pt x="321" y="612"/>
                  </a:cubicBezTo>
                  <a:cubicBezTo>
                    <a:pt x="321" y="641"/>
                    <a:pt x="292" y="671"/>
                    <a:pt x="263" y="70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4762500" y="1417638"/>
              <a:ext cx="252413" cy="168275"/>
            </a:xfrm>
            <a:custGeom>
              <a:rect b="b" l="l" r="r" t="t"/>
              <a:pathLst>
                <a:path extrusionOk="0" h="468" w="701">
                  <a:moveTo>
                    <a:pt x="88" y="234"/>
                  </a:moveTo>
                  <a:lnTo>
                    <a:pt x="88" y="234"/>
                  </a:lnTo>
                  <a:cubicBezTo>
                    <a:pt x="59" y="263"/>
                    <a:pt x="30" y="351"/>
                    <a:pt x="0" y="408"/>
                  </a:cubicBezTo>
                  <a:lnTo>
                    <a:pt x="0" y="408"/>
                  </a:lnTo>
                  <a:cubicBezTo>
                    <a:pt x="0" y="437"/>
                    <a:pt x="0" y="437"/>
                    <a:pt x="30" y="437"/>
                  </a:cubicBezTo>
                  <a:cubicBezTo>
                    <a:pt x="59" y="467"/>
                    <a:pt x="88" y="437"/>
                    <a:pt x="88" y="408"/>
                  </a:cubicBezTo>
                  <a:cubicBezTo>
                    <a:pt x="88" y="351"/>
                    <a:pt x="88" y="321"/>
                    <a:pt x="147" y="263"/>
                  </a:cubicBezTo>
                  <a:cubicBezTo>
                    <a:pt x="176" y="204"/>
                    <a:pt x="234" y="175"/>
                    <a:pt x="264" y="146"/>
                  </a:cubicBezTo>
                  <a:cubicBezTo>
                    <a:pt x="321" y="117"/>
                    <a:pt x="409" y="87"/>
                    <a:pt x="438" y="58"/>
                  </a:cubicBezTo>
                  <a:cubicBezTo>
                    <a:pt x="496" y="58"/>
                    <a:pt x="496" y="58"/>
                    <a:pt x="526" y="58"/>
                  </a:cubicBezTo>
                  <a:cubicBezTo>
                    <a:pt x="584" y="58"/>
                    <a:pt x="584" y="58"/>
                    <a:pt x="613" y="87"/>
                  </a:cubicBezTo>
                  <a:cubicBezTo>
                    <a:pt x="642" y="87"/>
                    <a:pt x="642" y="87"/>
                    <a:pt x="642" y="87"/>
                  </a:cubicBezTo>
                  <a:cubicBezTo>
                    <a:pt x="671" y="87"/>
                    <a:pt x="700" y="58"/>
                    <a:pt x="700" y="29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0"/>
                    <a:pt x="438" y="29"/>
                  </a:cubicBezTo>
                  <a:cubicBezTo>
                    <a:pt x="350" y="29"/>
                    <a:pt x="321" y="58"/>
                    <a:pt x="264" y="87"/>
                  </a:cubicBezTo>
                  <a:cubicBezTo>
                    <a:pt x="176" y="146"/>
                    <a:pt x="147" y="175"/>
                    <a:pt x="88" y="2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4824413" y="1995488"/>
              <a:ext cx="252412" cy="188912"/>
            </a:xfrm>
            <a:custGeom>
              <a:rect b="b" l="l" r="r" t="t"/>
              <a:pathLst>
                <a:path extrusionOk="0" h="526" w="701">
                  <a:moveTo>
                    <a:pt x="612" y="496"/>
                  </a:moveTo>
                  <a:lnTo>
                    <a:pt x="612" y="496"/>
                  </a:lnTo>
                  <a:cubicBezTo>
                    <a:pt x="612" y="525"/>
                    <a:pt x="671" y="525"/>
                    <a:pt x="671" y="525"/>
                  </a:cubicBezTo>
                  <a:cubicBezTo>
                    <a:pt x="700" y="525"/>
                    <a:pt x="700" y="467"/>
                    <a:pt x="700" y="467"/>
                  </a:cubicBezTo>
                  <a:cubicBezTo>
                    <a:pt x="700" y="438"/>
                    <a:pt x="671" y="379"/>
                    <a:pt x="671" y="350"/>
                  </a:cubicBezTo>
                  <a:cubicBezTo>
                    <a:pt x="641" y="321"/>
                    <a:pt x="612" y="292"/>
                    <a:pt x="612" y="263"/>
                  </a:cubicBezTo>
                  <a:cubicBezTo>
                    <a:pt x="554" y="175"/>
                    <a:pt x="524" y="146"/>
                    <a:pt x="466" y="117"/>
                  </a:cubicBezTo>
                  <a:cubicBezTo>
                    <a:pt x="408" y="59"/>
                    <a:pt x="350" y="30"/>
                    <a:pt x="262" y="0"/>
                  </a:cubicBezTo>
                  <a:cubicBezTo>
                    <a:pt x="204" y="0"/>
                    <a:pt x="116" y="0"/>
                    <a:pt x="58" y="0"/>
                  </a:cubicBezTo>
                  <a:cubicBezTo>
                    <a:pt x="29" y="0"/>
                    <a:pt x="0" y="0"/>
                    <a:pt x="0" y="30"/>
                  </a:cubicBezTo>
                  <a:cubicBezTo>
                    <a:pt x="29" y="59"/>
                    <a:pt x="58" y="59"/>
                    <a:pt x="58" y="59"/>
                  </a:cubicBezTo>
                  <a:cubicBezTo>
                    <a:pt x="116" y="59"/>
                    <a:pt x="204" y="59"/>
                    <a:pt x="262" y="59"/>
                  </a:cubicBezTo>
                  <a:cubicBezTo>
                    <a:pt x="320" y="88"/>
                    <a:pt x="350" y="117"/>
                    <a:pt x="408" y="146"/>
                  </a:cubicBezTo>
                  <a:cubicBezTo>
                    <a:pt x="466" y="204"/>
                    <a:pt x="524" y="233"/>
                    <a:pt x="554" y="292"/>
                  </a:cubicBezTo>
                  <a:cubicBezTo>
                    <a:pt x="554" y="321"/>
                    <a:pt x="583" y="350"/>
                    <a:pt x="612" y="379"/>
                  </a:cubicBezTo>
                  <a:cubicBezTo>
                    <a:pt x="612" y="409"/>
                    <a:pt x="612" y="438"/>
                    <a:pt x="612" y="467"/>
                  </a:cubicBezTo>
                  <a:cubicBezTo>
                    <a:pt x="612" y="467"/>
                    <a:pt x="612" y="467"/>
                    <a:pt x="612" y="4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4983163" y="1670050"/>
              <a:ext cx="157162" cy="42863"/>
            </a:xfrm>
            <a:custGeom>
              <a:rect b="b" l="l" r="r" t="t"/>
              <a:pathLst>
                <a:path extrusionOk="0" h="117" w="438">
                  <a:moveTo>
                    <a:pt x="437" y="116"/>
                  </a:moveTo>
                  <a:lnTo>
                    <a:pt x="437" y="116"/>
                  </a:lnTo>
                  <a:cubicBezTo>
                    <a:pt x="437" y="57"/>
                    <a:pt x="437" y="57"/>
                    <a:pt x="437" y="57"/>
                  </a:cubicBezTo>
                  <a:cubicBezTo>
                    <a:pt x="379" y="28"/>
                    <a:pt x="320" y="0"/>
                    <a:pt x="234" y="0"/>
                  </a:cubicBezTo>
                  <a:cubicBezTo>
                    <a:pt x="175" y="0"/>
                    <a:pt x="87" y="28"/>
                    <a:pt x="29" y="28"/>
                  </a:cubicBezTo>
                  <a:lnTo>
                    <a:pt x="29" y="28"/>
                  </a:lnTo>
                  <a:cubicBezTo>
                    <a:pt x="0" y="28"/>
                    <a:pt x="0" y="57"/>
                    <a:pt x="0" y="86"/>
                  </a:cubicBezTo>
                  <a:cubicBezTo>
                    <a:pt x="29" y="86"/>
                    <a:pt x="29" y="86"/>
                    <a:pt x="58" y="86"/>
                  </a:cubicBezTo>
                  <a:cubicBezTo>
                    <a:pt x="117" y="57"/>
                    <a:pt x="175" y="57"/>
                    <a:pt x="234" y="57"/>
                  </a:cubicBezTo>
                  <a:cubicBezTo>
                    <a:pt x="320" y="57"/>
                    <a:pt x="350" y="86"/>
                    <a:pt x="408" y="86"/>
                  </a:cubicBezTo>
                  <a:cubicBezTo>
                    <a:pt x="408" y="86"/>
                    <a:pt x="437" y="86"/>
                    <a:pt x="437" y="1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4248150" y="2078038"/>
              <a:ext cx="63500" cy="136525"/>
            </a:xfrm>
            <a:custGeom>
              <a:rect b="b" l="l" r="r" t="t"/>
              <a:pathLst>
                <a:path extrusionOk="0" h="381" w="176">
                  <a:moveTo>
                    <a:pt x="88" y="146"/>
                  </a:moveTo>
                  <a:lnTo>
                    <a:pt x="88" y="146"/>
                  </a:lnTo>
                  <a:cubicBezTo>
                    <a:pt x="88" y="117"/>
                    <a:pt x="117" y="117"/>
                    <a:pt x="146" y="88"/>
                  </a:cubicBezTo>
                  <a:lnTo>
                    <a:pt x="146" y="59"/>
                  </a:lnTo>
                  <a:cubicBezTo>
                    <a:pt x="175" y="30"/>
                    <a:pt x="175" y="30"/>
                    <a:pt x="146" y="0"/>
                  </a:cubicBezTo>
                  <a:cubicBezTo>
                    <a:pt x="117" y="0"/>
                    <a:pt x="88" y="0"/>
                    <a:pt x="58" y="30"/>
                  </a:cubicBezTo>
                  <a:cubicBezTo>
                    <a:pt x="29" y="59"/>
                    <a:pt x="29" y="88"/>
                    <a:pt x="0" y="117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321"/>
                    <a:pt x="29" y="263"/>
                    <a:pt x="29" y="234"/>
                  </a:cubicBezTo>
                  <a:cubicBezTo>
                    <a:pt x="29" y="176"/>
                    <a:pt x="58" y="176"/>
                    <a:pt x="88" y="1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4248150" y="3611563"/>
              <a:ext cx="95250" cy="115887"/>
            </a:xfrm>
            <a:custGeom>
              <a:rect b="b" l="l" r="r" t="t"/>
              <a:pathLst>
                <a:path extrusionOk="0" h="322" w="263">
                  <a:moveTo>
                    <a:pt x="233" y="58"/>
                  </a:moveTo>
                  <a:lnTo>
                    <a:pt x="233" y="58"/>
                  </a:lnTo>
                  <a:cubicBezTo>
                    <a:pt x="262" y="29"/>
                    <a:pt x="233" y="0"/>
                    <a:pt x="233" y="0"/>
                  </a:cubicBezTo>
                  <a:cubicBezTo>
                    <a:pt x="204" y="0"/>
                    <a:pt x="175" y="0"/>
                    <a:pt x="175" y="29"/>
                  </a:cubicBezTo>
                  <a:cubicBezTo>
                    <a:pt x="146" y="88"/>
                    <a:pt x="117" y="145"/>
                    <a:pt x="88" y="204"/>
                  </a:cubicBezTo>
                  <a:cubicBezTo>
                    <a:pt x="58" y="204"/>
                    <a:pt x="29" y="233"/>
                    <a:pt x="0" y="233"/>
                  </a:cubicBezTo>
                  <a:cubicBezTo>
                    <a:pt x="0" y="321"/>
                    <a:pt x="0" y="321"/>
                    <a:pt x="0" y="321"/>
                  </a:cubicBezTo>
                  <a:cubicBezTo>
                    <a:pt x="58" y="291"/>
                    <a:pt x="88" y="262"/>
                    <a:pt x="117" y="233"/>
                  </a:cubicBezTo>
                  <a:cubicBezTo>
                    <a:pt x="175" y="174"/>
                    <a:pt x="233" y="117"/>
                    <a:pt x="233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4300538" y="3475038"/>
              <a:ext cx="273050" cy="136525"/>
            </a:xfrm>
            <a:custGeom>
              <a:rect b="b" l="l" r="r" t="t"/>
              <a:pathLst>
                <a:path extrusionOk="0" h="380" w="759">
                  <a:moveTo>
                    <a:pt x="29" y="29"/>
                  </a:moveTo>
                  <a:lnTo>
                    <a:pt x="29" y="29"/>
                  </a:lnTo>
                  <a:cubicBezTo>
                    <a:pt x="0" y="29"/>
                    <a:pt x="0" y="58"/>
                    <a:pt x="0" y="58"/>
                  </a:cubicBezTo>
                  <a:cubicBezTo>
                    <a:pt x="0" y="87"/>
                    <a:pt x="29" y="87"/>
                    <a:pt x="58" y="8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87"/>
                  </a:cubicBezTo>
                  <a:cubicBezTo>
                    <a:pt x="466" y="146"/>
                    <a:pt x="525" y="174"/>
                    <a:pt x="583" y="203"/>
                  </a:cubicBezTo>
                  <a:cubicBezTo>
                    <a:pt x="583" y="233"/>
                    <a:pt x="613" y="233"/>
                    <a:pt x="613" y="262"/>
                  </a:cubicBezTo>
                  <a:cubicBezTo>
                    <a:pt x="641" y="291"/>
                    <a:pt x="670" y="320"/>
                    <a:pt x="670" y="350"/>
                  </a:cubicBezTo>
                  <a:cubicBezTo>
                    <a:pt x="670" y="350"/>
                    <a:pt x="670" y="350"/>
                    <a:pt x="670" y="379"/>
                  </a:cubicBezTo>
                  <a:lnTo>
                    <a:pt x="729" y="379"/>
                  </a:lnTo>
                  <a:cubicBezTo>
                    <a:pt x="758" y="379"/>
                    <a:pt x="758" y="350"/>
                    <a:pt x="758" y="320"/>
                  </a:cubicBezTo>
                  <a:cubicBezTo>
                    <a:pt x="758" y="291"/>
                    <a:pt x="758" y="291"/>
                    <a:pt x="758" y="291"/>
                  </a:cubicBezTo>
                  <a:cubicBezTo>
                    <a:pt x="729" y="291"/>
                    <a:pt x="729" y="262"/>
                    <a:pt x="699" y="233"/>
                  </a:cubicBezTo>
                  <a:cubicBezTo>
                    <a:pt x="670" y="203"/>
                    <a:pt x="641" y="174"/>
                    <a:pt x="613" y="146"/>
                  </a:cubicBezTo>
                  <a:cubicBezTo>
                    <a:pt x="583" y="87"/>
                    <a:pt x="495" y="87"/>
                    <a:pt x="437" y="58"/>
                  </a:cubicBezTo>
                  <a:cubicBezTo>
                    <a:pt x="379" y="29"/>
                    <a:pt x="321" y="0"/>
                    <a:pt x="233" y="0"/>
                  </a:cubicBezTo>
                  <a:cubicBezTo>
                    <a:pt x="175" y="0"/>
                    <a:pt x="116" y="0"/>
                    <a:pt x="29" y="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4248150" y="2687638"/>
              <a:ext cx="136525" cy="42862"/>
            </a:xfrm>
            <a:custGeom>
              <a:rect b="b" l="l" r="r" t="t"/>
              <a:pathLst>
                <a:path extrusionOk="0" h="118" w="380">
                  <a:moveTo>
                    <a:pt x="350" y="88"/>
                  </a:moveTo>
                  <a:lnTo>
                    <a:pt x="350" y="88"/>
                  </a:lnTo>
                  <a:lnTo>
                    <a:pt x="350" y="88"/>
                  </a:lnTo>
                  <a:cubicBezTo>
                    <a:pt x="379" y="88"/>
                    <a:pt x="379" y="58"/>
                    <a:pt x="379" y="29"/>
                  </a:cubicBezTo>
                  <a:cubicBezTo>
                    <a:pt x="350" y="0"/>
                    <a:pt x="350" y="0"/>
                    <a:pt x="321" y="0"/>
                  </a:cubicBezTo>
                  <a:cubicBezTo>
                    <a:pt x="262" y="58"/>
                    <a:pt x="204" y="58"/>
                    <a:pt x="146" y="58"/>
                  </a:cubicBezTo>
                  <a:cubicBezTo>
                    <a:pt x="88" y="58"/>
                    <a:pt x="29" y="29"/>
                    <a:pt x="0" y="2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8" y="117"/>
                    <a:pt x="88" y="117"/>
                    <a:pt x="117" y="117"/>
                  </a:cubicBezTo>
                  <a:cubicBezTo>
                    <a:pt x="204" y="117"/>
                    <a:pt x="262" y="117"/>
                    <a:pt x="350" y="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4248150" y="2844800"/>
              <a:ext cx="136525" cy="42863"/>
            </a:xfrm>
            <a:custGeom>
              <a:rect b="b" l="l" r="r" t="t"/>
              <a:pathLst>
                <a:path extrusionOk="0" h="119" w="380">
                  <a:moveTo>
                    <a:pt x="204" y="59"/>
                  </a:moveTo>
                  <a:lnTo>
                    <a:pt x="204" y="59"/>
                  </a:lnTo>
                  <a:cubicBezTo>
                    <a:pt x="233" y="59"/>
                    <a:pt x="262" y="59"/>
                    <a:pt x="292" y="88"/>
                  </a:cubicBezTo>
                  <a:cubicBezTo>
                    <a:pt x="321" y="88"/>
                    <a:pt x="321" y="88"/>
                    <a:pt x="321" y="88"/>
                  </a:cubicBezTo>
                  <a:cubicBezTo>
                    <a:pt x="350" y="88"/>
                    <a:pt x="379" y="59"/>
                    <a:pt x="379" y="59"/>
                  </a:cubicBezTo>
                  <a:cubicBezTo>
                    <a:pt x="379" y="30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0"/>
                    <a:pt x="146" y="0"/>
                    <a:pt x="88" y="30"/>
                  </a:cubicBezTo>
                  <a:cubicBezTo>
                    <a:pt x="58" y="30"/>
                    <a:pt x="29" y="30"/>
                    <a:pt x="0" y="5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9" y="118"/>
                    <a:pt x="88" y="88"/>
                    <a:pt x="117" y="88"/>
                  </a:cubicBezTo>
                  <a:cubicBezTo>
                    <a:pt x="146" y="59"/>
                    <a:pt x="175" y="59"/>
                    <a:pt x="204" y="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4268788" y="2373313"/>
              <a:ext cx="220662" cy="220662"/>
            </a:xfrm>
            <a:custGeom>
              <a:rect b="b" l="l" r="r" t="t"/>
              <a:pathLst>
                <a:path extrusionOk="0" h="613" w="614">
                  <a:moveTo>
                    <a:pt x="321" y="88"/>
                  </a:moveTo>
                  <a:lnTo>
                    <a:pt x="321" y="88"/>
                  </a:lnTo>
                  <a:cubicBezTo>
                    <a:pt x="292" y="88"/>
                    <a:pt x="234" y="146"/>
                    <a:pt x="175" y="204"/>
                  </a:cubicBezTo>
                  <a:cubicBezTo>
                    <a:pt x="146" y="263"/>
                    <a:pt x="88" y="321"/>
                    <a:pt x="59" y="350"/>
                  </a:cubicBezTo>
                  <a:cubicBezTo>
                    <a:pt x="30" y="438"/>
                    <a:pt x="0" y="496"/>
                    <a:pt x="0" y="583"/>
                  </a:cubicBezTo>
                  <a:lnTo>
                    <a:pt x="30" y="612"/>
                  </a:lnTo>
                  <a:cubicBezTo>
                    <a:pt x="88" y="612"/>
                    <a:pt x="88" y="583"/>
                    <a:pt x="88" y="583"/>
                  </a:cubicBezTo>
                  <a:cubicBezTo>
                    <a:pt x="88" y="496"/>
                    <a:pt x="88" y="438"/>
                    <a:pt x="117" y="409"/>
                  </a:cubicBezTo>
                  <a:cubicBezTo>
                    <a:pt x="146" y="321"/>
                    <a:pt x="175" y="292"/>
                    <a:pt x="234" y="233"/>
                  </a:cubicBezTo>
                  <a:cubicBezTo>
                    <a:pt x="263" y="204"/>
                    <a:pt x="321" y="175"/>
                    <a:pt x="380" y="146"/>
                  </a:cubicBezTo>
                  <a:cubicBezTo>
                    <a:pt x="409" y="117"/>
                    <a:pt x="437" y="88"/>
                    <a:pt x="467" y="88"/>
                  </a:cubicBezTo>
                  <a:cubicBezTo>
                    <a:pt x="467" y="88"/>
                    <a:pt x="525" y="88"/>
                    <a:pt x="554" y="88"/>
                  </a:cubicBezTo>
                  <a:cubicBezTo>
                    <a:pt x="583" y="88"/>
                    <a:pt x="583" y="88"/>
                    <a:pt x="583" y="88"/>
                  </a:cubicBezTo>
                  <a:cubicBezTo>
                    <a:pt x="613" y="88"/>
                    <a:pt x="613" y="59"/>
                    <a:pt x="613" y="30"/>
                  </a:cubicBezTo>
                  <a:cubicBezTo>
                    <a:pt x="613" y="0"/>
                    <a:pt x="583" y="0"/>
                    <a:pt x="554" y="0"/>
                  </a:cubicBezTo>
                  <a:cubicBezTo>
                    <a:pt x="525" y="0"/>
                    <a:pt x="467" y="30"/>
                    <a:pt x="437" y="30"/>
                  </a:cubicBezTo>
                  <a:cubicBezTo>
                    <a:pt x="409" y="30"/>
                    <a:pt x="380" y="59"/>
                    <a:pt x="321" y="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4248150" y="4114800"/>
              <a:ext cx="104775" cy="273050"/>
            </a:xfrm>
            <a:custGeom>
              <a:rect b="b" l="l" r="r" t="t"/>
              <a:pathLst>
                <a:path extrusionOk="0" h="759" w="293">
                  <a:moveTo>
                    <a:pt x="175" y="321"/>
                  </a:moveTo>
                  <a:lnTo>
                    <a:pt x="175" y="321"/>
                  </a:lnTo>
                  <a:cubicBezTo>
                    <a:pt x="204" y="350"/>
                    <a:pt x="233" y="438"/>
                    <a:pt x="233" y="495"/>
                  </a:cubicBezTo>
                  <a:cubicBezTo>
                    <a:pt x="233" y="524"/>
                    <a:pt x="233" y="524"/>
                    <a:pt x="233" y="583"/>
                  </a:cubicBezTo>
                  <a:cubicBezTo>
                    <a:pt x="233" y="612"/>
                    <a:pt x="204" y="612"/>
                    <a:pt x="175" y="671"/>
                  </a:cubicBezTo>
                  <a:lnTo>
                    <a:pt x="175" y="671"/>
                  </a:lnTo>
                  <a:cubicBezTo>
                    <a:pt x="175" y="700"/>
                    <a:pt x="175" y="729"/>
                    <a:pt x="233" y="729"/>
                  </a:cubicBezTo>
                  <a:cubicBezTo>
                    <a:pt x="233" y="758"/>
                    <a:pt x="292" y="700"/>
                    <a:pt x="292" y="700"/>
                  </a:cubicBezTo>
                  <a:cubicBezTo>
                    <a:pt x="292" y="671"/>
                    <a:pt x="292" y="612"/>
                    <a:pt x="292" y="583"/>
                  </a:cubicBezTo>
                  <a:cubicBezTo>
                    <a:pt x="292" y="554"/>
                    <a:pt x="292" y="524"/>
                    <a:pt x="292" y="495"/>
                  </a:cubicBezTo>
                  <a:cubicBezTo>
                    <a:pt x="292" y="408"/>
                    <a:pt x="292" y="350"/>
                    <a:pt x="233" y="291"/>
                  </a:cubicBezTo>
                  <a:cubicBezTo>
                    <a:pt x="233" y="204"/>
                    <a:pt x="175" y="174"/>
                    <a:pt x="146" y="116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9" y="116"/>
                    <a:pt x="58" y="116"/>
                    <a:pt x="88" y="145"/>
                  </a:cubicBezTo>
                  <a:cubicBezTo>
                    <a:pt x="146" y="204"/>
                    <a:pt x="175" y="262"/>
                    <a:pt x="175" y="32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4248150" y="3224213"/>
              <a:ext cx="200025" cy="115887"/>
            </a:xfrm>
            <a:custGeom>
              <a:rect b="b" l="l" r="r" t="t"/>
              <a:pathLst>
                <a:path extrusionOk="0" h="321" w="555">
                  <a:moveTo>
                    <a:pt x="175" y="146"/>
                  </a:moveTo>
                  <a:lnTo>
                    <a:pt x="175" y="146"/>
                  </a:lnTo>
                  <a:cubicBezTo>
                    <a:pt x="204" y="117"/>
                    <a:pt x="262" y="117"/>
                    <a:pt x="321" y="87"/>
                  </a:cubicBezTo>
                  <a:cubicBezTo>
                    <a:pt x="350" y="87"/>
                    <a:pt x="379" y="58"/>
                    <a:pt x="409" y="58"/>
                  </a:cubicBezTo>
                  <a:cubicBezTo>
                    <a:pt x="438" y="58"/>
                    <a:pt x="467" y="87"/>
                    <a:pt x="495" y="117"/>
                  </a:cubicBezTo>
                  <a:lnTo>
                    <a:pt x="525" y="117"/>
                  </a:lnTo>
                  <a:cubicBezTo>
                    <a:pt x="554" y="117"/>
                    <a:pt x="554" y="87"/>
                    <a:pt x="554" y="58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29"/>
                  </a:cubicBezTo>
                  <a:cubicBezTo>
                    <a:pt x="379" y="29"/>
                    <a:pt x="350" y="29"/>
                    <a:pt x="292" y="29"/>
                  </a:cubicBezTo>
                  <a:cubicBezTo>
                    <a:pt x="233" y="29"/>
                    <a:pt x="175" y="58"/>
                    <a:pt x="117" y="117"/>
                  </a:cubicBezTo>
                  <a:cubicBezTo>
                    <a:pt x="88" y="117"/>
                    <a:pt x="58" y="175"/>
                    <a:pt x="0" y="203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5"/>
                    <a:pt x="175" y="1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279900" y="2960688"/>
              <a:ext cx="284163" cy="104775"/>
            </a:xfrm>
            <a:custGeom>
              <a:rect b="b" l="l" r="r" t="t"/>
              <a:pathLst>
                <a:path extrusionOk="0" h="293" w="788">
                  <a:moveTo>
                    <a:pt x="174" y="233"/>
                  </a:moveTo>
                  <a:lnTo>
                    <a:pt x="174" y="233"/>
                  </a:lnTo>
                  <a:cubicBezTo>
                    <a:pt x="145" y="205"/>
                    <a:pt x="116" y="205"/>
                    <a:pt x="87" y="176"/>
                  </a:cubicBezTo>
                  <a:lnTo>
                    <a:pt x="87" y="176"/>
                  </a:lnTo>
                  <a:cubicBezTo>
                    <a:pt x="58" y="176"/>
                    <a:pt x="29" y="176"/>
                    <a:pt x="0" y="205"/>
                  </a:cubicBezTo>
                  <a:cubicBezTo>
                    <a:pt x="0" y="233"/>
                    <a:pt x="29" y="263"/>
                    <a:pt x="58" y="263"/>
                  </a:cubicBezTo>
                  <a:lnTo>
                    <a:pt x="58" y="263"/>
                  </a:lnTo>
                  <a:cubicBezTo>
                    <a:pt x="87" y="263"/>
                    <a:pt x="145" y="292"/>
                    <a:pt x="145" y="292"/>
                  </a:cubicBezTo>
                  <a:cubicBezTo>
                    <a:pt x="174" y="292"/>
                    <a:pt x="233" y="292"/>
                    <a:pt x="262" y="292"/>
                  </a:cubicBezTo>
                  <a:cubicBezTo>
                    <a:pt x="321" y="292"/>
                    <a:pt x="407" y="292"/>
                    <a:pt x="466" y="292"/>
                  </a:cubicBezTo>
                  <a:cubicBezTo>
                    <a:pt x="524" y="263"/>
                    <a:pt x="583" y="233"/>
                    <a:pt x="641" y="205"/>
                  </a:cubicBezTo>
                  <a:cubicBezTo>
                    <a:pt x="699" y="176"/>
                    <a:pt x="728" y="117"/>
                    <a:pt x="787" y="59"/>
                  </a:cubicBezTo>
                  <a:cubicBezTo>
                    <a:pt x="787" y="30"/>
                    <a:pt x="787" y="30"/>
                    <a:pt x="787" y="30"/>
                  </a:cubicBezTo>
                  <a:lnTo>
                    <a:pt x="787" y="0"/>
                  </a:lnTo>
                  <a:cubicBezTo>
                    <a:pt x="728" y="0"/>
                    <a:pt x="728" y="0"/>
                    <a:pt x="728" y="0"/>
                  </a:cubicBezTo>
                  <a:cubicBezTo>
                    <a:pt x="699" y="59"/>
                    <a:pt x="641" y="117"/>
                    <a:pt x="612" y="147"/>
                  </a:cubicBezTo>
                  <a:cubicBezTo>
                    <a:pt x="553" y="176"/>
                    <a:pt x="495" y="205"/>
                    <a:pt x="437" y="205"/>
                  </a:cubicBezTo>
                  <a:cubicBezTo>
                    <a:pt x="379" y="233"/>
                    <a:pt x="321" y="233"/>
                    <a:pt x="262" y="233"/>
                  </a:cubicBezTo>
                  <a:cubicBezTo>
                    <a:pt x="233" y="233"/>
                    <a:pt x="204" y="233"/>
                    <a:pt x="174" y="2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4248150" y="3925888"/>
              <a:ext cx="115888" cy="74612"/>
            </a:xfrm>
            <a:custGeom>
              <a:rect b="b" l="l" r="r" t="t"/>
              <a:pathLst>
                <a:path extrusionOk="0" h="206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6"/>
                  </a:cubicBezTo>
                  <a:cubicBezTo>
                    <a:pt x="233" y="176"/>
                    <a:pt x="233" y="176"/>
                    <a:pt x="262" y="176"/>
                  </a:cubicBezTo>
                  <a:cubicBezTo>
                    <a:pt x="292" y="205"/>
                    <a:pt x="321" y="176"/>
                    <a:pt x="321" y="176"/>
                  </a:cubicBezTo>
                  <a:cubicBezTo>
                    <a:pt x="321" y="147"/>
                    <a:pt x="321" y="117"/>
                    <a:pt x="292" y="88"/>
                  </a:cubicBezTo>
                  <a:cubicBezTo>
                    <a:pt x="262" y="59"/>
                    <a:pt x="233" y="59"/>
                    <a:pt x="175" y="59"/>
                  </a:cubicBezTo>
                  <a:cubicBezTo>
                    <a:pt x="146" y="30"/>
                    <a:pt x="146" y="0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59"/>
                    <a:pt x="58" y="59"/>
                    <a:pt x="88" y="59"/>
                  </a:cubicBezTo>
                  <a:cubicBezTo>
                    <a:pt x="117" y="88"/>
                    <a:pt x="146" y="88"/>
                    <a:pt x="175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4248150" y="4494213"/>
              <a:ext cx="220663" cy="63500"/>
            </a:xfrm>
            <a:custGeom>
              <a:rect b="b" l="l" r="r" t="t"/>
              <a:pathLst>
                <a:path extrusionOk="0" h="175" w="613">
                  <a:moveTo>
                    <a:pt x="379" y="174"/>
                  </a:moveTo>
                  <a:lnTo>
                    <a:pt x="379" y="174"/>
                  </a:lnTo>
                  <a:cubicBezTo>
                    <a:pt x="438" y="145"/>
                    <a:pt x="525" y="116"/>
                    <a:pt x="583" y="88"/>
                  </a:cubicBezTo>
                  <a:lnTo>
                    <a:pt x="583" y="88"/>
                  </a:lnTo>
                  <a:cubicBezTo>
                    <a:pt x="612" y="58"/>
                    <a:pt x="612" y="58"/>
                    <a:pt x="583" y="29"/>
                  </a:cubicBezTo>
                  <a:cubicBezTo>
                    <a:pt x="583" y="0"/>
                    <a:pt x="554" y="0"/>
                    <a:pt x="525" y="29"/>
                  </a:cubicBezTo>
                  <a:cubicBezTo>
                    <a:pt x="495" y="58"/>
                    <a:pt x="438" y="88"/>
                    <a:pt x="379" y="88"/>
                  </a:cubicBezTo>
                  <a:cubicBezTo>
                    <a:pt x="292" y="116"/>
                    <a:pt x="262" y="116"/>
                    <a:pt x="204" y="88"/>
                  </a:cubicBezTo>
                  <a:cubicBezTo>
                    <a:pt x="117" y="88"/>
                    <a:pt x="88" y="88"/>
                    <a:pt x="29" y="58"/>
                  </a:cubicBezTo>
                  <a:lnTo>
                    <a:pt x="0" y="58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58" y="145"/>
                    <a:pt x="117" y="145"/>
                    <a:pt x="175" y="174"/>
                  </a:cubicBezTo>
                  <a:cubicBezTo>
                    <a:pt x="262" y="174"/>
                    <a:pt x="321" y="174"/>
                    <a:pt x="379" y="1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4437063" y="3727450"/>
              <a:ext cx="168275" cy="252413"/>
            </a:xfrm>
            <a:custGeom>
              <a:rect b="b" l="l" r="r" t="t"/>
              <a:pathLst>
                <a:path extrusionOk="0" h="700" w="468">
                  <a:moveTo>
                    <a:pt x="29" y="87"/>
                  </a:moveTo>
                  <a:lnTo>
                    <a:pt x="29" y="87"/>
                  </a:lnTo>
                  <a:cubicBezTo>
                    <a:pt x="87" y="87"/>
                    <a:pt x="146" y="117"/>
                    <a:pt x="204" y="146"/>
                  </a:cubicBezTo>
                  <a:cubicBezTo>
                    <a:pt x="262" y="173"/>
                    <a:pt x="291" y="232"/>
                    <a:pt x="320" y="290"/>
                  </a:cubicBezTo>
                  <a:cubicBezTo>
                    <a:pt x="350" y="349"/>
                    <a:pt x="350" y="378"/>
                    <a:pt x="379" y="466"/>
                  </a:cubicBezTo>
                  <a:cubicBezTo>
                    <a:pt x="408" y="466"/>
                    <a:pt x="408" y="523"/>
                    <a:pt x="408" y="552"/>
                  </a:cubicBezTo>
                  <a:cubicBezTo>
                    <a:pt x="408" y="552"/>
                    <a:pt x="408" y="582"/>
                    <a:pt x="379" y="611"/>
                  </a:cubicBezTo>
                  <a:cubicBezTo>
                    <a:pt x="350" y="640"/>
                    <a:pt x="350" y="640"/>
                    <a:pt x="350" y="640"/>
                  </a:cubicBezTo>
                  <a:cubicBezTo>
                    <a:pt x="350" y="669"/>
                    <a:pt x="379" y="699"/>
                    <a:pt x="408" y="699"/>
                  </a:cubicBezTo>
                  <a:cubicBezTo>
                    <a:pt x="437" y="699"/>
                    <a:pt x="467" y="669"/>
                    <a:pt x="467" y="640"/>
                  </a:cubicBezTo>
                  <a:cubicBezTo>
                    <a:pt x="467" y="582"/>
                    <a:pt x="467" y="552"/>
                    <a:pt x="467" y="52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8"/>
                    <a:pt x="408" y="319"/>
                    <a:pt x="350" y="261"/>
                  </a:cubicBezTo>
                  <a:cubicBezTo>
                    <a:pt x="320" y="202"/>
                    <a:pt x="291" y="146"/>
                    <a:pt x="234" y="117"/>
                  </a:cubicBezTo>
                  <a:cubicBezTo>
                    <a:pt x="175" y="58"/>
                    <a:pt x="116" y="29"/>
                    <a:pt x="58" y="29"/>
                  </a:cubicBezTo>
                  <a:cubicBezTo>
                    <a:pt x="29" y="29"/>
                    <a:pt x="29" y="29"/>
                    <a:pt x="29" y="0"/>
                  </a:cubicBezTo>
                  <a:lnTo>
                    <a:pt x="0" y="29"/>
                  </a:lnTo>
                  <a:cubicBezTo>
                    <a:pt x="0" y="58"/>
                    <a:pt x="0" y="87"/>
                    <a:pt x="29" y="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4530725" y="3140075"/>
              <a:ext cx="127000" cy="282575"/>
            </a:xfrm>
            <a:custGeom>
              <a:rect b="b" l="l" r="r" t="t"/>
              <a:pathLst>
                <a:path extrusionOk="0" h="787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00"/>
                    <a:pt x="0" y="729"/>
                    <a:pt x="29" y="758"/>
                  </a:cubicBezTo>
                  <a:cubicBezTo>
                    <a:pt x="58" y="786"/>
                    <a:pt x="88" y="786"/>
                    <a:pt x="117" y="758"/>
                  </a:cubicBezTo>
                  <a:cubicBezTo>
                    <a:pt x="117" y="729"/>
                    <a:pt x="146" y="700"/>
                    <a:pt x="175" y="700"/>
                  </a:cubicBezTo>
                  <a:cubicBezTo>
                    <a:pt x="205" y="670"/>
                    <a:pt x="234" y="641"/>
                    <a:pt x="263" y="612"/>
                  </a:cubicBezTo>
                  <a:cubicBezTo>
                    <a:pt x="292" y="553"/>
                    <a:pt x="321" y="495"/>
                    <a:pt x="321" y="408"/>
                  </a:cubicBezTo>
                  <a:cubicBezTo>
                    <a:pt x="350" y="350"/>
                    <a:pt x="350" y="291"/>
                    <a:pt x="350" y="233"/>
                  </a:cubicBezTo>
                  <a:cubicBezTo>
                    <a:pt x="350" y="145"/>
                    <a:pt x="321" y="86"/>
                    <a:pt x="321" y="29"/>
                  </a:cubicBezTo>
                  <a:lnTo>
                    <a:pt x="321" y="29"/>
                  </a:lnTo>
                  <a:cubicBezTo>
                    <a:pt x="292" y="0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6"/>
                    <a:pt x="292" y="174"/>
                    <a:pt x="292" y="233"/>
                  </a:cubicBezTo>
                  <a:cubicBezTo>
                    <a:pt x="321" y="291"/>
                    <a:pt x="292" y="350"/>
                    <a:pt x="263" y="408"/>
                  </a:cubicBezTo>
                  <a:cubicBezTo>
                    <a:pt x="263" y="466"/>
                    <a:pt x="234" y="524"/>
                    <a:pt x="205" y="583"/>
                  </a:cubicBezTo>
                  <a:cubicBezTo>
                    <a:pt x="175" y="583"/>
                    <a:pt x="146" y="612"/>
                    <a:pt x="146" y="641"/>
                  </a:cubicBezTo>
                  <a:cubicBezTo>
                    <a:pt x="117" y="670"/>
                    <a:pt x="88" y="670"/>
                    <a:pt x="58" y="67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4468813" y="256222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0" y="87"/>
                    <a:pt x="29" y="87"/>
                  </a:cubicBezTo>
                  <a:cubicBezTo>
                    <a:pt x="88" y="87"/>
                    <a:pt x="147" y="117"/>
                    <a:pt x="204" y="146"/>
                  </a:cubicBezTo>
                  <a:cubicBezTo>
                    <a:pt x="233" y="175"/>
                    <a:pt x="292" y="234"/>
                    <a:pt x="292" y="292"/>
                  </a:cubicBezTo>
                  <a:cubicBezTo>
                    <a:pt x="350" y="350"/>
                    <a:pt x="350" y="408"/>
                    <a:pt x="380" y="467"/>
                  </a:cubicBezTo>
                  <a:cubicBezTo>
                    <a:pt x="380" y="496"/>
                    <a:pt x="380" y="525"/>
                    <a:pt x="380" y="555"/>
                  </a:cubicBezTo>
                  <a:cubicBezTo>
                    <a:pt x="380" y="555"/>
                    <a:pt x="380" y="613"/>
                    <a:pt x="380" y="642"/>
                  </a:cubicBezTo>
                  <a:cubicBezTo>
                    <a:pt x="350" y="642"/>
                    <a:pt x="350" y="642"/>
                    <a:pt x="350" y="642"/>
                  </a:cubicBezTo>
                  <a:cubicBezTo>
                    <a:pt x="350" y="700"/>
                    <a:pt x="380" y="700"/>
                    <a:pt x="409" y="700"/>
                  </a:cubicBezTo>
                  <a:cubicBezTo>
                    <a:pt x="438" y="700"/>
                    <a:pt x="467" y="700"/>
                    <a:pt x="467" y="642"/>
                  </a:cubicBezTo>
                  <a:cubicBezTo>
                    <a:pt x="467" y="613"/>
                    <a:pt x="467" y="584"/>
                    <a:pt x="467" y="555"/>
                  </a:cubicBezTo>
                  <a:cubicBezTo>
                    <a:pt x="467" y="525"/>
                    <a:pt x="438" y="496"/>
                    <a:pt x="438" y="438"/>
                  </a:cubicBezTo>
                  <a:cubicBezTo>
                    <a:pt x="438" y="379"/>
                    <a:pt x="380" y="321"/>
                    <a:pt x="350" y="263"/>
                  </a:cubicBezTo>
                  <a:cubicBezTo>
                    <a:pt x="321" y="205"/>
                    <a:pt x="292" y="146"/>
                    <a:pt x="233" y="117"/>
                  </a:cubicBezTo>
                  <a:cubicBezTo>
                    <a:pt x="175" y="58"/>
                    <a:pt x="117" y="29"/>
                    <a:pt x="59" y="0"/>
                  </a:cubicBezTo>
                  <a:cubicBezTo>
                    <a:pt x="29" y="0"/>
                    <a:pt x="0" y="29"/>
                    <a:pt x="0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4521200" y="2382838"/>
              <a:ext cx="293688" cy="115887"/>
            </a:xfrm>
            <a:custGeom>
              <a:rect b="b" l="l" r="r" t="t"/>
              <a:pathLst>
                <a:path extrusionOk="0" h="321" w="816">
                  <a:moveTo>
                    <a:pt x="785" y="58"/>
                  </a:moveTo>
                  <a:lnTo>
                    <a:pt x="785" y="58"/>
                  </a:lnTo>
                  <a:cubicBezTo>
                    <a:pt x="815" y="29"/>
                    <a:pt x="785" y="29"/>
                    <a:pt x="785" y="0"/>
                  </a:cubicBezTo>
                  <a:cubicBezTo>
                    <a:pt x="756" y="0"/>
                    <a:pt x="756" y="0"/>
                    <a:pt x="727" y="29"/>
                  </a:cubicBezTo>
                  <a:cubicBezTo>
                    <a:pt x="698" y="58"/>
                    <a:pt x="668" y="116"/>
                    <a:pt x="611" y="145"/>
                  </a:cubicBezTo>
                  <a:cubicBezTo>
                    <a:pt x="582" y="203"/>
                    <a:pt x="523" y="203"/>
                    <a:pt x="436" y="233"/>
                  </a:cubicBezTo>
                  <a:cubicBezTo>
                    <a:pt x="407" y="233"/>
                    <a:pt x="320" y="233"/>
                    <a:pt x="262" y="233"/>
                  </a:cubicBezTo>
                  <a:cubicBezTo>
                    <a:pt x="233" y="233"/>
                    <a:pt x="203" y="233"/>
                    <a:pt x="174" y="233"/>
                  </a:cubicBezTo>
                  <a:cubicBezTo>
                    <a:pt x="145" y="203"/>
                    <a:pt x="116" y="203"/>
                    <a:pt x="116" y="174"/>
                  </a:cubicBezTo>
                  <a:cubicBezTo>
                    <a:pt x="86" y="174"/>
                    <a:pt x="86" y="145"/>
                    <a:pt x="86" y="145"/>
                  </a:cubicBezTo>
                  <a:cubicBezTo>
                    <a:pt x="57" y="145"/>
                    <a:pt x="28" y="145"/>
                    <a:pt x="28" y="203"/>
                  </a:cubicBezTo>
                  <a:cubicBezTo>
                    <a:pt x="0" y="203"/>
                    <a:pt x="28" y="233"/>
                    <a:pt x="57" y="262"/>
                  </a:cubicBezTo>
                  <a:cubicBezTo>
                    <a:pt x="86" y="262"/>
                    <a:pt x="116" y="262"/>
                    <a:pt x="174" y="262"/>
                  </a:cubicBezTo>
                  <a:cubicBezTo>
                    <a:pt x="203" y="291"/>
                    <a:pt x="233" y="291"/>
                    <a:pt x="262" y="291"/>
                  </a:cubicBezTo>
                  <a:cubicBezTo>
                    <a:pt x="320" y="320"/>
                    <a:pt x="407" y="291"/>
                    <a:pt x="466" y="262"/>
                  </a:cubicBezTo>
                  <a:cubicBezTo>
                    <a:pt x="523" y="262"/>
                    <a:pt x="582" y="233"/>
                    <a:pt x="668" y="203"/>
                  </a:cubicBezTo>
                  <a:cubicBezTo>
                    <a:pt x="698" y="145"/>
                    <a:pt x="756" y="116"/>
                    <a:pt x="785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4741863" y="2603500"/>
              <a:ext cx="284162" cy="158750"/>
            </a:xfrm>
            <a:custGeom>
              <a:rect b="b" l="l" r="r" t="t"/>
              <a:pathLst>
                <a:path extrusionOk="0" h="439" w="788">
                  <a:moveTo>
                    <a:pt x="757" y="408"/>
                  </a:moveTo>
                  <a:lnTo>
                    <a:pt x="757" y="408"/>
                  </a:lnTo>
                  <a:cubicBezTo>
                    <a:pt x="787" y="408"/>
                    <a:pt x="787" y="379"/>
                    <a:pt x="787" y="350"/>
                  </a:cubicBezTo>
                  <a:cubicBezTo>
                    <a:pt x="757" y="321"/>
                    <a:pt x="757" y="321"/>
                    <a:pt x="728" y="350"/>
                  </a:cubicBezTo>
                  <a:cubicBezTo>
                    <a:pt x="670" y="350"/>
                    <a:pt x="612" y="379"/>
                    <a:pt x="553" y="379"/>
                  </a:cubicBezTo>
                  <a:cubicBezTo>
                    <a:pt x="495" y="350"/>
                    <a:pt x="437" y="350"/>
                    <a:pt x="378" y="321"/>
                  </a:cubicBezTo>
                  <a:cubicBezTo>
                    <a:pt x="321" y="291"/>
                    <a:pt x="262" y="262"/>
                    <a:pt x="204" y="204"/>
                  </a:cubicBezTo>
                  <a:cubicBezTo>
                    <a:pt x="204" y="204"/>
                    <a:pt x="174" y="175"/>
                    <a:pt x="145" y="146"/>
                  </a:cubicBezTo>
                  <a:cubicBezTo>
                    <a:pt x="145" y="117"/>
                    <a:pt x="116" y="117"/>
                    <a:pt x="116" y="58"/>
                  </a:cubicBezTo>
                  <a:lnTo>
                    <a:pt x="116" y="58"/>
                  </a:lnTo>
                  <a:cubicBezTo>
                    <a:pt x="116" y="0"/>
                    <a:pt x="57" y="0"/>
                    <a:pt x="57" y="29"/>
                  </a:cubicBezTo>
                  <a:cubicBezTo>
                    <a:pt x="0" y="58"/>
                    <a:pt x="0" y="88"/>
                    <a:pt x="29" y="117"/>
                  </a:cubicBezTo>
                  <a:cubicBezTo>
                    <a:pt x="57" y="146"/>
                    <a:pt x="57" y="146"/>
                    <a:pt x="116" y="204"/>
                  </a:cubicBezTo>
                  <a:cubicBezTo>
                    <a:pt x="116" y="233"/>
                    <a:pt x="145" y="262"/>
                    <a:pt x="174" y="262"/>
                  </a:cubicBezTo>
                  <a:cubicBezTo>
                    <a:pt x="233" y="321"/>
                    <a:pt x="291" y="350"/>
                    <a:pt x="349" y="379"/>
                  </a:cubicBezTo>
                  <a:cubicBezTo>
                    <a:pt x="407" y="408"/>
                    <a:pt x="495" y="438"/>
                    <a:pt x="553" y="438"/>
                  </a:cubicBezTo>
                  <a:cubicBezTo>
                    <a:pt x="641" y="438"/>
                    <a:pt x="699" y="438"/>
                    <a:pt x="757" y="40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4908550" y="2309813"/>
              <a:ext cx="127000" cy="284162"/>
            </a:xfrm>
            <a:custGeom>
              <a:rect b="b" l="l" r="r" t="t"/>
              <a:pathLst>
                <a:path extrusionOk="0" h="788" w="351">
                  <a:moveTo>
                    <a:pt x="350" y="555"/>
                  </a:moveTo>
                  <a:lnTo>
                    <a:pt x="350" y="555"/>
                  </a:lnTo>
                  <a:cubicBezTo>
                    <a:pt x="350" y="467"/>
                    <a:pt x="350" y="408"/>
                    <a:pt x="321" y="350"/>
                  </a:cubicBezTo>
                  <a:cubicBezTo>
                    <a:pt x="321" y="292"/>
                    <a:pt x="262" y="205"/>
                    <a:pt x="233" y="175"/>
                  </a:cubicBezTo>
                  <a:cubicBezTo>
                    <a:pt x="204" y="117"/>
                    <a:pt x="146" y="58"/>
                    <a:pt x="8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29" y="0"/>
                    <a:pt x="0" y="29"/>
                  </a:cubicBezTo>
                  <a:cubicBezTo>
                    <a:pt x="0" y="29"/>
                    <a:pt x="0" y="88"/>
                    <a:pt x="29" y="88"/>
                  </a:cubicBezTo>
                  <a:cubicBezTo>
                    <a:pt x="87" y="117"/>
                    <a:pt x="146" y="146"/>
                    <a:pt x="175" y="205"/>
                  </a:cubicBezTo>
                  <a:cubicBezTo>
                    <a:pt x="204" y="234"/>
                    <a:pt x="262" y="292"/>
                    <a:pt x="262" y="350"/>
                  </a:cubicBezTo>
                  <a:cubicBezTo>
                    <a:pt x="262" y="438"/>
                    <a:pt x="262" y="467"/>
                    <a:pt x="262" y="525"/>
                  </a:cubicBezTo>
                  <a:cubicBezTo>
                    <a:pt x="262" y="555"/>
                    <a:pt x="262" y="584"/>
                    <a:pt x="262" y="613"/>
                  </a:cubicBezTo>
                  <a:cubicBezTo>
                    <a:pt x="262" y="642"/>
                    <a:pt x="262" y="671"/>
                    <a:pt x="204" y="700"/>
                  </a:cubicBezTo>
                  <a:lnTo>
                    <a:pt x="204" y="729"/>
                  </a:lnTo>
                  <a:cubicBezTo>
                    <a:pt x="204" y="758"/>
                    <a:pt x="204" y="758"/>
                    <a:pt x="233" y="787"/>
                  </a:cubicBezTo>
                  <a:cubicBezTo>
                    <a:pt x="262" y="787"/>
                    <a:pt x="291" y="758"/>
                    <a:pt x="321" y="758"/>
                  </a:cubicBezTo>
                  <a:cubicBezTo>
                    <a:pt x="321" y="729"/>
                    <a:pt x="321" y="729"/>
                    <a:pt x="321" y="729"/>
                  </a:cubicBezTo>
                  <a:cubicBezTo>
                    <a:pt x="321" y="700"/>
                    <a:pt x="321" y="671"/>
                    <a:pt x="321" y="642"/>
                  </a:cubicBezTo>
                  <a:cubicBezTo>
                    <a:pt x="350" y="584"/>
                    <a:pt x="350" y="584"/>
                    <a:pt x="350" y="55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4478338" y="4241800"/>
              <a:ext cx="200025" cy="241300"/>
            </a:xfrm>
            <a:custGeom>
              <a:rect b="b" l="l" r="r" t="t"/>
              <a:pathLst>
                <a:path extrusionOk="0" h="672" w="555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30" y="88"/>
                    <a:pt x="59" y="88"/>
                  </a:cubicBezTo>
                  <a:cubicBezTo>
                    <a:pt x="118" y="88"/>
                    <a:pt x="146" y="88"/>
                    <a:pt x="204" y="145"/>
                  </a:cubicBezTo>
                  <a:cubicBezTo>
                    <a:pt x="263" y="174"/>
                    <a:pt x="321" y="204"/>
                    <a:pt x="351" y="262"/>
                  </a:cubicBezTo>
                  <a:cubicBezTo>
                    <a:pt x="380" y="321"/>
                    <a:pt x="409" y="379"/>
                    <a:pt x="438" y="408"/>
                  </a:cubicBezTo>
                  <a:cubicBezTo>
                    <a:pt x="438" y="438"/>
                    <a:pt x="438" y="466"/>
                    <a:pt x="467" y="495"/>
                  </a:cubicBezTo>
                  <a:cubicBezTo>
                    <a:pt x="467" y="524"/>
                    <a:pt x="467" y="554"/>
                    <a:pt x="438" y="583"/>
                  </a:cubicBezTo>
                  <a:cubicBezTo>
                    <a:pt x="438" y="612"/>
                    <a:pt x="438" y="612"/>
                    <a:pt x="438" y="612"/>
                  </a:cubicBezTo>
                  <a:cubicBezTo>
                    <a:pt x="438" y="641"/>
                    <a:pt x="467" y="671"/>
                    <a:pt x="496" y="641"/>
                  </a:cubicBezTo>
                  <a:cubicBezTo>
                    <a:pt x="525" y="641"/>
                    <a:pt x="554" y="641"/>
                    <a:pt x="525" y="612"/>
                  </a:cubicBezTo>
                  <a:cubicBezTo>
                    <a:pt x="525" y="554"/>
                    <a:pt x="525" y="524"/>
                    <a:pt x="525" y="495"/>
                  </a:cubicBezTo>
                  <a:cubicBezTo>
                    <a:pt x="525" y="466"/>
                    <a:pt x="525" y="408"/>
                    <a:pt x="496" y="379"/>
                  </a:cubicBezTo>
                  <a:cubicBezTo>
                    <a:pt x="467" y="321"/>
                    <a:pt x="438" y="262"/>
                    <a:pt x="409" y="233"/>
                  </a:cubicBezTo>
                  <a:cubicBezTo>
                    <a:pt x="351" y="174"/>
                    <a:pt x="292" y="116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4530725" y="4010025"/>
              <a:ext cx="273050" cy="168275"/>
            </a:xfrm>
            <a:custGeom>
              <a:rect b="b" l="l" r="r" t="t"/>
              <a:pathLst>
                <a:path extrusionOk="0" h="467" w="758">
                  <a:moveTo>
                    <a:pt x="88" y="350"/>
                  </a:moveTo>
                  <a:lnTo>
                    <a:pt x="88" y="350"/>
                  </a:ln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50"/>
                    <a:pt x="0" y="408"/>
                  </a:cubicBezTo>
                  <a:cubicBezTo>
                    <a:pt x="0" y="408"/>
                    <a:pt x="29" y="466"/>
                    <a:pt x="58" y="466"/>
                  </a:cubicBezTo>
                  <a:cubicBezTo>
                    <a:pt x="88" y="466"/>
                    <a:pt x="146" y="466"/>
                    <a:pt x="175" y="466"/>
                  </a:cubicBezTo>
                  <a:cubicBezTo>
                    <a:pt x="205" y="466"/>
                    <a:pt x="234" y="466"/>
                    <a:pt x="292" y="437"/>
                  </a:cubicBezTo>
                  <a:cubicBezTo>
                    <a:pt x="350" y="437"/>
                    <a:pt x="408" y="408"/>
                    <a:pt x="466" y="350"/>
                  </a:cubicBezTo>
                  <a:cubicBezTo>
                    <a:pt x="524" y="321"/>
                    <a:pt x="583" y="292"/>
                    <a:pt x="640" y="233"/>
                  </a:cubicBezTo>
                  <a:cubicBezTo>
                    <a:pt x="670" y="175"/>
                    <a:pt x="728" y="116"/>
                    <a:pt x="728" y="59"/>
                  </a:cubicBezTo>
                  <a:cubicBezTo>
                    <a:pt x="757" y="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87"/>
                    <a:pt x="640" y="146"/>
                    <a:pt x="583" y="204"/>
                  </a:cubicBezTo>
                  <a:cubicBezTo>
                    <a:pt x="554" y="233"/>
                    <a:pt x="495" y="263"/>
                    <a:pt x="438" y="321"/>
                  </a:cubicBezTo>
                  <a:cubicBezTo>
                    <a:pt x="379" y="350"/>
                    <a:pt x="321" y="350"/>
                    <a:pt x="263" y="350"/>
                  </a:cubicBezTo>
                  <a:cubicBezTo>
                    <a:pt x="234" y="380"/>
                    <a:pt x="205" y="380"/>
                    <a:pt x="175" y="380"/>
                  </a:cubicBezTo>
                  <a:cubicBezTo>
                    <a:pt x="146" y="380"/>
                    <a:pt x="117" y="350"/>
                    <a:pt x="88" y="3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4248150" y="4692650"/>
              <a:ext cx="104775" cy="42863"/>
            </a:xfrm>
            <a:custGeom>
              <a:rect b="b" l="l" r="r" t="t"/>
              <a:pathLst>
                <a:path extrusionOk="0" h="118" w="293">
                  <a:moveTo>
                    <a:pt x="146" y="58"/>
                  </a:moveTo>
                  <a:lnTo>
                    <a:pt x="146" y="58"/>
                  </a:lnTo>
                  <a:cubicBezTo>
                    <a:pt x="175" y="58"/>
                    <a:pt x="204" y="87"/>
                    <a:pt x="233" y="87"/>
                  </a:cubicBezTo>
                  <a:cubicBezTo>
                    <a:pt x="233" y="117"/>
                    <a:pt x="233" y="117"/>
                    <a:pt x="262" y="117"/>
                  </a:cubicBezTo>
                  <a:cubicBezTo>
                    <a:pt x="292" y="11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  <a:cubicBezTo>
                    <a:pt x="204" y="0"/>
                    <a:pt x="175" y="0"/>
                    <a:pt x="146" y="0"/>
                  </a:cubicBezTo>
                  <a:cubicBezTo>
                    <a:pt x="88" y="29"/>
                    <a:pt x="58" y="29"/>
                    <a:pt x="29" y="29"/>
                  </a:cubicBezTo>
                  <a:lnTo>
                    <a:pt x="0" y="29"/>
                  </a:lnTo>
                  <a:cubicBezTo>
                    <a:pt x="0" y="117"/>
                    <a:pt x="0" y="117"/>
                    <a:pt x="0" y="117"/>
                  </a:cubicBezTo>
                  <a:cubicBezTo>
                    <a:pt x="29" y="87"/>
                    <a:pt x="29" y="87"/>
                    <a:pt x="58" y="87"/>
                  </a:cubicBezTo>
                  <a:cubicBezTo>
                    <a:pt x="88" y="87"/>
                    <a:pt x="117" y="58"/>
                    <a:pt x="146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4437063" y="4724400"/>
              <a:ext cx="282575" cy="95250"/>
            </a:xfrm>
            <a:custGeom>
              <a:rect b="b" l="l" r="r" t="t"/>
              <a:pathLst>
                <a:path extrusionOk="0" h="264" w="787">
                  <a:moveTo>
                    <a:pt x="29" y="117"/>
                  </a:moveTo>
                  <a:lnTo>
                    <a:pt x="29" y="117"/>
                  </a:lnTo>
                  <a:cubicBezTo>
                    <a:pt x="0" y="146"/>
                    <a:pt x="29" y="175"/>
                    <a:pt x="29" y="175"/>
                  </a:cubicBezTo>
                  <a:cubicBezTo>
                    <a:pt x="58" y="204"/>
                    <a:pt x="116" y="204"/>
                    <a:pt x="146" y="233"/>
                  </a:cubicBezTo>
                  <a:cubicBezTo>
                    <a:pt x="175" y="233"/>
                    <a:pt x="204" y="233"/>
                    <a:pt x="234" y="233"/>
                  </a:cubicBezTo>
                  <a:cubicBezTo>
                    <a:pt x="320" y="263"/>
                    <a:pt x="379" y="263"/>
                    <a:pt x="437" y="233"/>
                  </a:cubicBezTo>
                  <a:cubicBezTo>
                    <a:pt x="496" y="233"/>
                    <a:pt x="554" y="233"/>
                    <a:pt x="612" y="204"/>
                  </a:cubicBezTo>
                  <a:cubicBezTo>
                    <a:pt x="670" y="146"/>
                    <a:pt x="728" y="88"/>
                    <a:pt x="786" y="59"/>
                  </a:cubicBezTo>
                  <a:lnTo>
                    <a:pt x="786" y="59"/>
                  </a:lnTo>
                  <a:cubicBezTo>
                    <a:pt x="786" y="30"/>
                    <a:pt x="786" y="0"/>
                    <a:pt x="757" y="0"/>
                  </a:cubicBezTo>
                  <a:cubicBezTo>
                    <a:pt x="757" y="0"/>
                    <a:pt x="728" y="0"/>
                    <a:pt x="700" y="0"/>
                  </a:cubicBezTo>
                  <a:cubicBezTo>
                    <a:pt x="670" y="59"/>
                    <a:pt x="641" y="88"/>
                    <a:pt x="583" y="146"/>
                  </a:cubicBezTo>
                  <a:cubicBezTo>
                    <a:pt x="554" y="175"/>
                    <a:pt x="467" y="175"/>
                    <a:pt x="437" y="204"/>
                  </a:cubicBezTo>
                  <a:cubicBezTo>
                    <a:pt x="350" y="204"/>
                    <a:pt x="320" y="204"/>
                    <a:pt x="234" y="204"/>
                  </a:cubicBezTo>
                  <a:cubicBezTo>
                    <a:pt x="234" y="175"/>
                    <a:pt x="204" y="175"/>
                    <a:pt x="175" y="146"/>
                  </a:cubicBezTo>
                  <a:cubicBezTo>
                    <a:pt x="146" y="146"/>
                    <a:pt x="116" y="146"/>
                    <a:pt x="116" y="88"/>
                  </a:cubicBezTo>
                  <a:cubicBezTo>
                    <a:pt x="87" y="88"/>
                    <a:pt x="87" y="88"/>
                    <a:pt x="58" y="88"/>
                  </a:cubicBezTo>
                  <a:cubicBezTo>
                    <a:pt x="58" y="88"/>
                    <a:pt x="29" y="88"/>
                    <a:pt x="29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4605338" y="4556125"/>
              <a:ext cx="293687" cy="84138"/>
            </a:xfrm>
            <a:custGeom>
              <a:rect b="b" l="l" r="r" t="t"/>
              <a:pathLst>
                <a:path extrusionOk="0" h="235" w="816">
                  <a:moveTo>
                    <a:pt x="785" y="117"/>
                  </a:moveTo>
                  <a:lnTo>
                    <a:pt x="785" y="117"/>
                  </a:lnTo>
                  <a:cubicBezTo>
                    <a:pt x="785" y="117"/>
                    <a:pt x="785" y="117"/>
                    <a:pt x="815" y="117"/>
                  </a:cubicBezTo>
                  <a:cubicBezTo>
                    <a:pt x="815" y="88"/>
                    <a:pt x="815" y="88"/>
                    <a:pt x="815" y="59"/>
                  </a:cubicBezTo>
                  <a:cubicBezTo>
                    <a:pt x="785" y="59"/>
                    <a:pt x="756" y="59"/>
                    <a:pt x="756" y="59"/>
                  </a:cubicBezTo>
                  <a:cubicBezTo>
                    <a:pt x="699" y="117"/>
                    <a:pt x="669" y="117"/>
                    <a:pt x="611" y="147"/>
                  </a:cubicBezTo>
                  <a:cubicBezTo>
                    <a:pt x="523" y="176"/>
                    <a:pt x="494" y="176"/>
                    <a:pt x="407" y="176"/>
                  </a:cubicBezTo>
                  <a:cubicBezTo>
                    <a:pt x="349" y="176"/>
                    <a:pt x="290" y="147"/>
                    <a:pt x="233" y="117"/>
                  </a:cubicBezTo>
                  <a:cubicBezTo>
                    <a:pt x="203" y="117"/>
                    <a:pt x="174" y="88"/>
                    <a:pt x="174" y="88"/>
                  </a:cubicBezTo>
                  <a:cubicBezTo>
                    <a:pt x="145" y="59"/>
                    <a:pt x="116" y="59"/>
                    <a:pt x="116" y="3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8" y="0"/>
                    <a:pt x="29" y="0"/>
                    <a:pt x="29" y="30"/>
                  </a:cubicBezTo>
                  <a:cubicBezTo>
                    <a:pt x="0" y="30"/>
                    <a:pt x="0" y="59"/>
                    <a:pt x="29" y="88"/>
                  </a:cubicBezTo>
                  <a:cubicBezTo>
                    <a:pt x="58" y="88"/>
                    <a:pt x="87" y="117"/>
                    <a:pt x="116" y="117"/>
                  </a:cubicBezTo>
                  <a:cubicBezTo>
                    <a:pt x="145" y="147"/>
                    <a:pt x="174" y="176"/>
                    <a:pt x="203" y="176"/>
                  </a:cubicBezTo>
                  <a:cubicBezTo>
                    <a:pt x="261" y="205"/>
                    <a:pt x="349" y="205"/>
                    <a:pt x="407" y="205"/>
                  </a:cubicBezTo>
                  <a:cubicBezTo>
                    <a:pt x="494" y="234"/>
                    <a:pt x="552" y="234"/>
                    <a:pt x="611" y="205"/>
                  </a:cubicBezTo>
                  <a:cubicBezTo>
                    <a:pt x="669" y="205"/>
                    <a:pt x="756" y="176"/>
                    <a:pt x="785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4719638" y="2876550"/>
              <a:ext cx="252412" cy="168275"/>
            </a:xfrm>
            <a:custGeom>
              <a:rect b="b" l="l" r="r" t="t"/>
              <a:pathLst>
                <a:path extrusionOk="0" h="467" w="701">
                  <a:moveTo>
                    <a:pt x="671" y="88"/>
                  </a:moveTo>
                  <a:lnTo>
                    <a:pt x="671" y="88"/>
                  </a:lnTo>
                  <a:cubicBezTo>
                    <a:pt x="671" y="88"/>
                    <a:pt x="700" y="59"/>
                    <a:pt x="700" y="30"/>
                  </a:cubicBezTo>
                  <a:cubicBezTo>
                    <a:pt x="700" y="0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0"/>
                  </a:cubicBezTo>
                  <a:cubicBezTo>
                    <a:pt x="350" y="30"/>
                    <a:pt x="321" y="59"/>
                    <a:pt x="263" y="88"/>
                  </a:cubicBezTo>
                  <a:cubicBezTo>
                    <a:pt x="204" y="117"/>
                    <a:pt x="146" y="175"/>
                    <a:pt x="88" y="233"/>
                  </a:cubicBezTo>
                  <a:cubicBezTo>
                    <a:pt x="59" y="292"/>
                    <a:pt x="30" y="321"/>
                    <a:pt x="0" y="409"/>
                  </a:cubicBezTo>
                  <a:lnTo>
                    <a:pt x="0" y="409"/>
                  </a:lnTo>
                  <a:cubicBezTo>
                    <a:pt x="0" y="438"/>
                    <a:pt x="0" y="466"/>
                    <a:pt x="30" y="466"/>
                  </a:cubicBezTo>
                  <a:cubicBezTo>
                    <a:pt x="59" y="466"/>
                    <a:pt x="88" y="438"/>
                    <a:pt x="88" y="409"/>
                  </a:cubicBezTo>
                  <a:cubicBezTo>
                    <a:pt x="88" y="380"/>
                    <a:pt x="116" y="292"/>
                    <a:pt x="146" y="263"/>
                  </a:cubicBezTo>
                  <a:cubicBezTo>
                    <a:pt x="175" y="204"/>
                    <a:pt x="233" y="175"/>
                    <a:pt x="292" y="146"/>
                  </a:cubicBezTo>
                  <a:cubicBezTo>
                    <a:pt x="350" y="117"/>
                    <a:pt x="408" y="88"/>
                    <a:pt x="437" y="88"/>
                  </a:cubicBezTo>
                  <a:cubicBezTo>
                    <a:pt x="496" y="59"/>
                    <a:pt x="496" y="59"/>
                    <a:pt x="525" y="59"/>
                  </a:cubicBezTo>
                  <a:cubicBezTo>
                    <a:pt x="583" y="59"/>
                    <a:pt x="583" y="59"/>
                    <a:pt x="612" y="88"/>
                  </a:cubicBezTo>
                  <a:cubicBezTo>
                    <a:pt x="612" y="88"/>
                    <a:pt x="642" y="88"/>
                    <a:pt x="671" y="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4929188" y="3024188"/>
              <a:ext cx="209550" cy="115887"/>
            </a:xfrm>
            <a:custGeom>
              <a:rect b="b" l="l" r="r" t="t"/>
              <a:pathLst>
                <a:path extrusionOk="0" h="322" w="584">
                  <a:moveTo>
                    <a:pt x="233" y="0"/>
                  </a:moveTo>
                  <a:lnTo>
                    <a:pt x="233" y="0"/>
                  </a:lnTo>
                  <a:cubicBezTo>
                    <a:pt x="175" y="0"/>
                    <a:pt x="88" y="0"/>
                    <a:pt x="5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29"/>
                    <a:pt x="0" y="29"/>
                    <a:pt x="0" y="57"/>
                  </a:cubicBezTo>
                  <a:cubicBezTo>
                    <a:pt x="0" y="87"/>
                    <a:pt x="29" y="87"/>
                    <a:pt x="59" y="87"/>
                  </a:cubicBezTo>
                  <a:cubicBezTo>
                    <a:pt x="117" y="57"/>
                    <a:pt x="175" y="57"/>
                    <a:pt x="233" y="87"/>
                  </a:cubicBezTo>
                  <a:cubicBezTo>
                    <a:pt x="292" y="87"/>
                    <a:pt x="350" y="116"/>
                    <a:pt x="380" y="145"/>
                  </a:cubicBezTo>
                  <a:cubicBezTo>
                    <a:pt x="438" y="174"/>
                    <a:pt x="496" y="204"/>
                    <a:pt x="525" y="262"/>
                  </a:cubicBezTo>
                  <a:cubicBezTo>
                    <a:pt x="554" y="262"/>
                    <a:pt x="554" y="291"/>
                    <a:pt x="583" y="321"/>
                  </a:cubicBezTo>
                  <a:cubicBezTo>
                    <a:pt x="583" y="204"/>
                    <a:pt x="583" y="204"/>
                    <a:pt x="583" y="204"/>
                  </a:cubicBezTo>
                  <a:cubicBezTo>
                    <a:pt x="525" y="174"/>
                    <a:pt x="466" y="116"/>
                    <a:pt x="438" y="87"/>
                  </a:cubicBezTo>
                  <a:cubicBezTo>
                    <a:pt x="380" y="57"/>
                    <a:pt x="292" y="29"/>
                    <a:pt x="23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4803775" y="3149600"/>
              <a:ext cx="95250" cy="293688"/>
            </a:xfrm>
            <a:custGeom>
              <a:rect b="b" l="l" r="r" t="t"/>
              <a:pathLst>
                <a:path extrusionOk="0" h="817" w="264">
                  <a:moveTo>
                    <a:pt x="175" y="29"/>
                  </a:moveTo>
                  <a:lnTo>
                    <a:pt x="175" y="29"/>
                  </a:lnTo>
                  <a:cubicBezTo>
                    <a:pt x="175" y="57"/>
                    <a:pt x="175" y="57"/>
                    <a:pt x="175" y="57"/>
                  </a:cubicBezTo>
                  <a:cubicBezTo>
                    <a:pt x="147" y="57"/>
                    <a:pt x="117" y="87"/>
                    <a:pt x="88" y="145"/>
                  </a:cubicBezTo>
                  <a:cubicBezTo>
                    <a:pt x="59" y="145"/>
                    <a:pt x="59" y="174"/>
                    <a:pt x="59" y="233"/>
                  </a:cubicBezTo>
                  <a:cubicBezTo>
                    <a:pt x="0" y="291"/>
                    <a:pt x="0" y="350"/>
                    <a:pt x="0" y="407"/>
                  </a:cubicBezTo>
                  <a:cubicBezTo>
                    <a:pt x="0" y="495"/>
                    <a:pt x="0" y="554"/>
                    <a:pt x="30" y="641"/>
                  </a:cubicBezTo>
                  <a:cubicBezTo>
                    <a:pt x="59" y="700"/>
                    <a:pt x="88" y="757"/>
                    <a:pt x="117" y="816"/>
                  </a:cubicBezTo>
                  <a:lnTo>
                    <a:pt x="117" y="816"/>
                  </a:lnTo>
                  <a:cubicBezTo>
                    <a:pt x="147" y="816"/>
                    <a:pt x="175" y="816"/>
                    <a:pt x="204" y="816"/>
                  </a:cubicBezTo>
                  <a:cubicBezTo>
                    <a:pt x="204" y="816"/>
                    <a:pt x="204" y="757"/>
                    <a:pt x="175" y="757"/>
                  </a:cubicBezTo>
                  <a:cubicBezTo>
                    <a:pt x="147" y="729"/>
                    <a:pt x="117" y="671"/>
                    <a:pt x="88" y="612"/>
                  </a:cubicBezTo>
                  <a:cubicBezTo>
                    <a:pt x="59" y="554"/>
                    <a:pt x="59" y="495"/>
                    <a:pt x="59" y="437"/>
                  </a:cubicBezTo>
                  <a:cubicBezTo>
                    <a:pt x="59" y="350"/>
                    <a:pt x="88" y="321"/>
                    <a:pt x="117" y="233"/>
                  </a:cubicBezTo>
                  <a:cubicBezTo>
                    <a:pt x="117" y="233"/>
                    <a:pt x="147" y="174"/>
                    <a:pt x="175" y="174"/>
                  </a:cubicBezTo>
                  <a:cubicBezTo>
                    <a:pt x="175" y="145"/>
                    <a:pt x="204" y="116"/>
                    <a:pt x="233" y="116"/>
                  </a:cubicBezTo>
                  <a:cubicBezTo>
                    <a:pt x="233" y="87"/>
                    <a:pt x="233" y="87"/>
                    <a:pt x="263" y="87"/>
                  </a:cubicBezTo>
                  <a:cubicBezTo>
                    <a:pt x="263" y="57"/>
                    <a:pt x="263" y="57"/>
                    <a:pt x="233" y="29"/>
                  </a:cubicBezTo>
                  <a:cubicBezTo>
                    <a:pt x="233" y="0"/>
                    <a:pt x="175" y="0"/>
                    <a:pt x="175" y="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4908550" y="3422650"/>
              <a:ext cx="188913" cy="252413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09"/>
                    <a:pt x="291" y="467"/>
                    <a:pt x="262" y="497"/>
                  </a:cubicBezTo>
                  <a:cubicBezTo>
                    <a:pt x="233" y="526"/>
                    <a:pt x="204" y="555"/>
                    <a:pt x="175" y="555"/>
                  </a:cubicBezTo>
                  <a:cubicBezTo>
                    <a:pt x="146" y="584"/>
                    <a:pt x="117" y="584"/>
                    <a:pt x="87" y="584"/>
                  </a:cubicBezTo>
                  <a:cubicBezTo>
                    <a:pt x="58" y="584"/>
                    <a:pt x="58" y="584"/>
                    <a:pt x="58" y="584"/>
                  </a:cubicBezTo>
                  <a:cubicBezTo>
                    <a:pt x="29" y="614"/>
                    <a:pt x="0" y="614"/>
                    <a:pt x="29" y="643"/>
                  </a:cubicBezTo>
                  <a:cubicBezTo>
                    <a:pt x="58" y="671"/>
                    <a:pt x="87" y="700"/>
                    <a:pt x="117" y="671"/>
                  </a:cubicBezTo>
                  <a:cubicBezTo>
                    <a:pt x="146" y="643"/>
                    <a:pt x="175" y="643"/>
                    <a:pt x="233" y="614"/>
                  </a:cubicBezTo>
                  <a:cubicBezTo>
                    <a:pt x="233" y="614"/>
                    <a:pt x="262" y="584"/>
                    <a:pt x="291" y="555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50"/>
                    <a:pt x="496" y="293"/>
                    <a:pt x="524" y="234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524" y="30"/>
                    <a:pt x="524" y="30"/>
                    <a:pt x="524" y="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88"/>
                    <a:pt x="467" y="176"/>
                    <a:pt x="438" y="205"/>
                  </a:cubicBezTo>
                  <a:cubicBezTo>
                    <a:pt x="438" y="264"/>
                    <a:pt x="408" y="321"/>
                    <a:pt x="379" y="3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4699000" y="3570288"/>
              <a:ext cx="147638" cy="284162"/>
            </a:xfrm>
            <a:custGeom>
              <a:rect b="b" l="l" r="r" t="t"/>
              <a:pathLst>
                <a:path extrusionOk="0" h="788" w="409">
                  <a:moveTo>
                    <a:pt x="146" y="88"/>
                  </a:moveTo>
                  <a:lnTo>
                    <a:pt x="146" y="88"/>
                  </a:lnTo>
                  <a:cubicBezTo>
                    <a:pt x="174" y="88"/>
                    <a:pt x="174" y="88"/>
                    <a:pt x="174" y="88"/>
                  </a:cubicBezTo>
                  <a:cubicBezTo>
                    <a:pt x="174" y="58"/>
                    <a:pt x="146" y="29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46"/>
                    <a:pt x="29" y="175"/>
                  </a:cubicBezTo>
                  <a:cubicBezTo>
                    <a:pt x="29" y="205"/>
                    <a:pt x="0" y="234"/>
                    <a:pt x="29" y="262"/>
                  </a:cubicBezTo>
                  <a:cubicBezTo>
                    <a:pt x="29" y="350"/>
                    <a:pt x="58" y="408"/>
                    <a:pt x="58" y="467"/>
                  </a:cubicBezTo>
                  <a:cubicBezTo>
                    <a:pt x="88" y="525"/>
                    <a:pt x="117" y="584"/>
                    <a:pt x="174" y="640"/>
                  </a:cubicBezTo>
                  <a:cubicBezTo>
                    <a:pt x="204" y="699"/>
                    <a:pt x="262" y="757"/>
                    <a:pt x="321" y="787"/>
                  </a:cubicBezTo>
                  <a:cubicBezTo>
                    <a:pt x="350" y="787"/>
                    <a:pt x="350" y="787"/>
                    <a:pt x="350" y="787"/>
                  </a:cubicBezTo>
                  <a:cubicBezTo>
                    <a:pt x="379" y="787"/>
                    <a:pt x="379" y="787"/>
                    <a:pt x="408" y="757"/>
                  </a:cubicBezTo>
                  <a:cubicBezTo>
                    <a:pt x="408" y="728"/>
                    <a:pt x="408" y="728"/>
                    <a:pt x="379" y="728"/>
                  </a:cubicBezTo>
                  <a:cubicBezTo>
                    <a:pt x="321" y="699"/>
                    <a:pt x="262" y="640"/>
                    <a:pt x="204" y="611"/>
                  </a:cubicBezTo>
                  <a:cubicBezTo>
                    <a:pt x="174" y="555"/>
                    <a:pt x="146" y="496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4"/>
                    <a:pt x="88" y="205"/>
                    <a:pt x="117" y="175"/>
                  </a:cubicBezTo>
                  <a:cubicBezTo>
                    <a:pt x="117" y="146"/>
                    <a:pt x="117" y="117"/>
                    <a:pt x="146" y="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4929188" y="3841750"/>
              <a:ext cx="136525" cy="263525"/>
            </a:xfrm>
            <a:custGeom>
              <a:rect b="b" l="l" r="r" t="t"/>
              <a:pathLst>
                <a:path extrusionOk="0" h="731" w="381">
                  <a:moveTo>
                    <a:pt x="263" y="642"/>
                  </a:moveTo>
                  <a:lnTo>
                    <a:pt x="263" y="642"/>
                  </a:lnTo>
                  <a:cubicBezTo>
                    <a:pt x="263" y="671"/>
                    <a:pt x="263" y="671"/>
                    <a:pt x="263" y="671"/>
                  </a:cubicBezTo>
                  <a:cubicBezTo>
                    <a:pt x="263" y="700"/>
                    <a:pt x="263" y="730"/>
                    <a:pt x="321" y="730"/>
                  </a:cubicBezTo>
                  <a:cubicBezTo>
                    <a:pt x="321" y="730"/>
                    <a:pt x="380" y="700"/>
                    <a:pt x="380" y="671"/>
                  </a:cubicBezTo>
                  <a:cubicBezTo>
                    <a:pt x="380" y="642"/>
                    <a:pt x="380" y="613"/>
                    <a:pt x="380" y="583"/>
                  </a:cubicBezTo>
                  <a:cubicBezTo>
                    <a:pt x="380" y="526"/>
                    <a:pt x="380" y="497"/>
                    <a:pt x="380" y="467"/>
                  </a:cubicBezTo>
                  <a:cubicBezTo>
                    <a:pt x="380" y="409"/>
                    <a:pt x="350" y="350"/>
                    <a:pt x="321" y="292"/>
                  </a:cubicBezTo>
                  <a:cubicBezTo>
                    <a:pt x="292" y="233"/>
                    <a:pt x="263" y="176"/>
                    <a:pt x="204" y="117"/>
                  </a:cubicBezTo>
                  <a:cubicBezTo>
                    <a:pt x="175" y="88"/>
                    <a:pt x="117" y="30"/>
                    <a:pt x="59" y="0"/>
                  </a:cubicBezTo>
                  <a:cubicBezTo>
                    <a:pt x="0" y="0"/>
                    <a:pt x="0" y="0"/>
                    <a:pt x="0" y="30"/>
                  </a:cubicBezTo>
                  <a:lnTo>
                    <a:pt x="0" y="59"/>
                  </a:lnTo>
                  <a:cubicBezTo>
                    <a:pt x="88" y="88"/>
                    <a:pt x="146" y="117"/>
                    <a:pt x="175" y="176"/>
                  </a:cubicBezTo>
                  <a:cubicBezTo>
                    <a:pt x="204" y="204"/>
                    <a:pt x="233" y="263"/>
                    <a:pt x="263" y="321"/>
                  </a:cubicBezTo>
                  <a:cubicBezTo>
                    <a:pt x="292" y="380"/>
                    <a:pt x="321" y="409"/>
                    <a:pt x="321" y="497"/>
                  </a:cubicBezTo>
                  <a:cubicBezTo>
                    <a:pt x="321" y="497"/>
                    <a:pt x="321" y="526"/>
                    <a:pt x="321" y="583"/>
                  </a:cubicBezTo>
                  <a:cubicBezTo>
                    <a:pt x="321" y="583"/>
                    <a:pt x="292" y="613"/>
                    <a:pt x="263" y="6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4762500" y="4189413"/>
              <a:ext cx="252413" cy="179387"/>
            </a:xfrm>
            <a:custGeom>
              <a:rect b="b" l="l" r="r" t="t"/>
              <a:pathLst>
                <a:path extrusionOk="0" h="497" w="701">
                  <a:moveTo>
                    <a:pt x="264" y="117"/>
                  </a:moveTo>
                  <a:lnTo>
                    <a:pt x="264" y="117"/>
                  </a:lnTo>
                  <a:cubicBezTo>
                    <a:pt x="176" y="146"/>
                    <a:pt x="147" y="204"/>
                    <a:pt x="88" y="262"/>
                  </a:cubicBezTo>
                  <a:cubicBezTo>
                    <a:pt x="59" y="320"/>
                    <a:pt x="30" y="379"/>
                    <a:pt x="0" y="437"/>
                  </a:cubicBezTo>
                  <a:cubicBezTo>
                    <a:pt x="0" y="496"/>
                    <a:pt x="0" y="496"/>
                    <a:pt x="30" y="496"/>
                  </a:cubicBezTo>
                  <a:cubicBezTo>
                    <a:pt x="59" y="496"/>
                    <a:pt x="88" y="496"/>
                    <a:pt x="88" y="467"/>
                  </a:cubicBezTo>
                  <a:cubicBezTo>
                    <a:pt x="88" y="408"/>
                    <a:pt x="88" y="350"/>
                    <a:pt x="147" y="291"/>
                  </a:cubicBezTo>
                  <a:cubicBezTo>
                    <a:pt x="176" y="234"/>
                    <a:pt x="234" y="204"/>
                    <a:pt x="264" y="175"/>
                  </a:cubicBezTo>
                  <a:cubicBezTo>
                    <a:pt x="321" y="117"/>
                    <a:pt x="409" y="117"/>
                    <a:pt x="438" y="87"/>
                  </a:cubicBezTo>
                  <a:cubicBezTo>
                    <a:pt x="496" y="87"/>
                    <a:pt x="496" y="87"/>
                    <a:pt x="526" y="87"/>
                  </a:cubicBezTo>
                  <a:cubicBezTo>
                    <a:pt x="584" y="87"/>
                    <a:pt x="584" y="87"/>
                    <a:pt x="613" y="87"/>
                  </a:cubicBezTo>
                  <a:cubicBezTo>
                    <a:pt x="613" y="117"/>
                    <a:pt x="642" y="117"/>
                    <a:pt x="642" y="117"/>
                  </a:cubicBezTo>
                  <a:cubicBezTo>
                    <a:pt x="671" y="117"/>
                    <a:pt x="700" y="87"/>
                    <a:pt x="700" y="58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29"/>
                    <a:pt x="438" y="29"/>
                  </a:cubicBezTo>
                  <a:cubicBezTo>
                    <a:pt x="350" y="29"/>
                    <a:pt x="321" y="87"/>
                    <a:pt x="264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4824413" y="4765675"/>
              <a:ext cx="252412" cy="188913"/>
            </a:xfrm>
            <a:custGeom>
              <a:rect b="b" l="l" r="r" t="t"/>
              <a:pathLst>
                <a:path extrusionOk="0" h="526" w="701">
                  <a:moveTo>
                    <a:pt x="612" y="496"/>
                  </a:moveTo>
                  <a:lnTo>
                    <a:pt x="612" y="496"/>
                  </a:lnTo>
                  <a:cubicBezTo>
                    <a:pt x="612" y="525"/>
                    <a:pt x="671" y="525"/>
                    <a:pt x="671" y="525"/>
                  </a:cubicBezTo>
                  <a:cubicBezTo>
                    <a:pt x="700" y="496"/>
                    <a:pt x="700" y="496"/>
                    <a:pt x="700" y="437"/>
                  </a:cubicBezTo>
                  <a:cubicBezTo>
                    <a:pt x="700" y="408"/>
                    <a:pt x="671" y="379"/>
                    <a:pt x="671" y="350"/>
                  </a:cubicBezTo>
                  <a:cubicBezTo>
                    <a:pt x="641" y="321"/>
                    <a:pt x="612" y="292"/>
                    <a:pt x="612" y="263"/>
                  </a:cubicBezTo>
                  <a:cubicBezTo>
                    <a:pt x="554" y="204"/>
                    <a:pt x="524" y="146"/>
                    <a:pt x="466" y="116"/>
                  </a:cubicBezTo>
                  <a:cubicBezTo>
                    <a:pt x="408" y="87"/>
                    <a:pt x="350" y="29"/>
                    <a:pt x="262" y="29"/>
                  </a:cubicBezTo>
                  <a:cubicBezTo>
                    <a:pt x="204" y="0"/>
                    <a:pt x="116" y="0"/>
                    <a:pt x="58" y="0"/>
                  </a:cubicBezTo>
                  <a:cubicBezTo>
                    <a:pt x="29" y="0"/>
                    <a:pt x="0" y="29"/>
                    <a:pt x="0" y="29"/>
                  </a:cubicBezTo>
                  <a:cubicBezTo>
                    <a:pt x="29" y="58"/>
                    <a:pt x="58" y="87"/>
                    <a:pt x="58" y="87"/>
                  </a:cubicBezTo>
                  <a:cubicBezTo>
                    <a:pt x="116" y="58"/>
                    <a:pt x="204" y="58"/>
                    <a:pt x="262" y="87"/>
                  </a:cubicBezTo>
                  <a:cubicBezTo>
                    <a:pt x="320" y="87"/>
                    <a:pt x="350" y="116"/>
                    <a:pt x="408" y="175"/>
                  </a:cubicBezTo>
                  <a:cubicBezTo>
                    <a:pt x="466" y="204"/>
                    <a:pt x="524" y="263"/>
                    <a:pt x="554" y="292"/>
                  </a:cubicBezTo>
                  <a:cubicBezTo>
                    <a:pt x="554" y="321"/>
                    <a:pt x="583" y="350"/>
                    <a:pt x="612" y="379"/>
                  </a:cubicBezTo>
                  <a:cubicBezTo>
                    <a:pt x="612" y="408"/>
                    <a:pt x="612" y="437"/>
                    <a:pt x="612" y="466"/>
                  </a:cubicBezTo>
                  <a:lnTo>
                    <a:pt x="612" y="49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4510088" y="2100263"/>
              <a:ext cx="188912" cy="241300"/>
            </a:xfrm>
            <a:custGeom>
              <a:rect b="b" l="l" r="r" t="t"/>
              <a:pathLst>
                <a:path extrusionOk="0" h="672" w="525">
                  <a:moveTo>
                    <a:pt x="87" y="58"/>
                  </a:moveTo>
                  <a:lnTo>
                    <a:pt x="87" y="58"/>
                  </a:lnTo>
                  <a:cubicBezTo>
                    <a:pt x="87" y="29"/>
                    <a:pt x="58" y="0"/>
                    <a:pt x="58" y="29"/>
                  </a:cubicBezTo>
                  <a:cubicBezTo>
                    <a:pt x="0" y="29"/>
                    <a:pt x="0" y="58"/>
                    <a:pt x="0" y="87"/>
                  </a:cubicBezTo>
                  <a:cubicBezTo>
                    <a:pt x="0" y="117"/>
                    <a:pt x="0" y="146"/>
                    <a:pt x="30" y="175"/>
                  </a:cubicBezTo>
                  <a:cubicBezTo>
                    <a:pt x="30" y="233"/>
                    <a:pt x="30" y="262"/>
                    <a:pt x="58" y="291"/>
                  </a:cubicBezTo>
                  <a:cubicBezTo>
                    <a:pt x="58" y="321"/>
                    <a:pt x="87" y="350"/>
                    <a:pt x="87" y="379"/>
                  </a:cubicBezTo>
                  <a:cubicBezTo>
                    <a:pt x="116" y="408"/>
                    <a:pt x="116" y="438"/>
                    <a:pt x="146" y="467"/>
                  </a:cubicBezTo>
                  <a:cubicBezTo>
                    <a:pt x="204" y="496"/>
                    <a:pt x="263" y="554"/>
                    <a:pt x="292" y="612"/>
                  </a:cubicBezTo>
                  <a:cubicBezTo>
                    <a:pt x="350" y="641"/>
                    <a:pt x="408" y="641"/>
                    <a:pt x="496" y="671"/>
                  </a:cubicBezTo>
                  <a:lnTo>
                    <a:pt x="496" y="671"/>
                  </a:lnTo>
                  <a:cubicBezTo>
                    <a:pt x="524" y="671"/>
                    <a:pt x="524" y="641"/>
                    <a:pt x="524" y="641"/>
                  </a:cubicBezTo>
                  <a:cubicBezTo>
                    <a:pt x="524" y="612"/>
                    <a:pt x="524" y="612"/>
                    <a:pt x="496" y="612"/>
                  </a:cubicBezTo>
                  <a:cubicBezTo>
                    <a:pt x="437" y="612"/>
                    <a:pt x="379" y="583"/>
                    <a:pt x="321" y="554"/>
                  </a:cubicBezTo>
                  <a:cubicBezTo>
                    <a:pt x="292" y="496"/>
                    <a:pt x="233" y="467"/>
                    <a:pt x="204" y="408"/>
                  </a:cubicBezTo>
                  <a:cubicBezTo>
                    <a:pt x="175" y="408"/>
                    <a:pt x="175" y="379"/>
                    <a:pt x="175" y="379"/>
                  </a:cubicBezTo>
                  <a:cubicBezTo>
                    <a:pt x="146" y="321"/>
                    <a:pt x="116" y="291"/>
                    <a:pt x="116" y="262"/>
                  </a:cubicBezTo>
                  <a:cubicBezTo>
                    <a:pt x="87" y="233"/>
                    <a:pt x="87" y="204"/>
                    <a:pt x="87" y="175"/>
                  </a:cubicBezTo>
                  <a:cubicBezTo>
                    <a:pt x="87" y="146"/>
                    <a:pt x="87" y="117"/>
                    <a:pt x="87" y="87"/>
                  </a:cubicBezTo>
                  <a:cubicBezTo>
                    <a:pt x="87" y="87"/>
                    <a:pt x="87" y="87"/>
                    <a:pt x="87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4983163" y="4440238"/>
              <a:ext cx="157162" cy="42862"/>
            </a:xfrm>
            <a:custGeom>
              <a:rect b="b" l="l" r="r" t="t"/>
              <a:pathLst>
                <a:path extrusionOk="0" h="118" w="438">
                  <a:moveTo>
                    <a:pt x="437" y="117"/>
                  </a:moveTo>
                  <a:lnTo>
                    <a:pt x="437" y="117"/>
                  </a:lnTo>
                  <a:cubicBezTo>
                    <a:pt x="437" y="58"/>
                    <a:pt x="437" y="58"/>
                    <a:pt x="437" y="58"/>
                  </a:cubicBezTo>
                  <a:cubicBezTo>
                    <a:pt x="379" y="29"/>
                    <a:pt x="320" y="29"/>
                    <a:pt x="234" y="29"/>
                  </a:cubicBezTo>
                  <a:cubicBezTo>
                    <a:pt x="175" y="0"/>
                    <a:pt x="87" y="29"/>
                    <a:pt x="29" y="29"/>
                  </a:cubicBezTo>
                  <a:lnTo>
                    <a:pt x="29" y="29"/>
                  </a:lnTo>
                  <a:cubicBezTo>
                    <a:pt x="0" y="58"/>
                    <a:pt x="0" y="58"/>
                    <a:pt x="0" y="87"/>
                  </a:cubicBezTo>
                  <a:cubicBezTo>
                    <a:pt x="29" y="87"/>
                    <a:pt x="29" y="117"/>
                    <a:pt x="58" y="87"/>
                  </a:cubicBezTo>
                  <a:cubicBezTo>
                    <a:pt x="117" y="87"/>
                    <a:pt x="175" y="58"/>
                    <a:pt x="234" y="58"/>
                  </a:cubicBezTo>
                  <a:cubicBezTo>
                    <a:pt x="320" y="58"/>
                    <a:pt x="350" y="87"/>
                    <a:pt x="408" y="117"/>
                  </a:cubicBezTo>
                  <a:lnTo>
                    <a:pt x="437" y="11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4248150" y="4849813"/>
              <a:ext cx="63500" cy="147637"/>
            </a:xfrm>
            <a:custGeom>
              <a:rect b="b" l="l" r="r" t="t"/>
              <a:pathLst>
                <a:path extrusionOk="0" h="410" w="176">
                  <a:moveTo>
                    <a:pt x="88" y="146"/>
                  </a:moveTo>
                  <a:lnTo>
                    <a:pt x="88" y="146"/>
                  </a:lnTo>
                  <a:cubicBezTo>
                    <a:pt x="88" y="146"/>
                    <a:pt x="117" y="88"/>
                    <a:pt x="146" y="88"/>
                  </a:cubicBezTo>
                  <a:cubicBezTo>
                    <a:pt x="146" y="88"/>
                    <a:pt x="146" y="88"/>
                    <a:pt x="146" y="59"/>
                  </a:cubicBezTo>
                  <a:cubicBezTo>
                    <a:pt x="175" y="59"/>
                    <a:pt x="175" y="0"/>
                    <a:pt x="146" y="0"/>
                  </a:cubicBezTo>
                  <a:cubicBezTo>
                    <a:pt x="117" y="0"/>
                    <a:pt x="88" y="0"/>
                    <a:pt x="58" y="30"/>
                  </a:cubicBezTo>
                  <a:cubicBezTo>
                    <a:pt x="29" y="59"/>
                    <a:pt x="29" y="88"/>
                    <a:pt x="0" y="117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0" y="350"/>
                    <a:pt x="29" y="292"/>
                    <a:pt x="29" y="233"/>
                  </a:cubicBezTo>
                  <a:cubicBezTo>
                    <a:pt x="29" y="204"/>
                    <a:pt x="58" y="175"/>
                    <a:pt x="88" y="1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4248150" y="6383338"/>
              <a:ext cx="95250" cy="127000"/>
            </a:xfrm>
            <a:custGeom>
              <a:rect b="b" l="l" r="r" t="t"/>
              <a:pathLst>
                <a:path extrusionOk="0" h="351" w="263">
                  <a:moveTo>
                    <a:pt x="233" y="87"/>
                  </a:moveTo>
                  <a:lnTo>
                    <a:pt x="233" y="87"/>
                  </a:lnTo>
                  <a:cubicBezTo>
                    <a:pt x="233" y="57"/>
                    <a:pt x="233" y="57"/>
                    <a:pt x="233" y="57"/>
                  </a:cubicBezTo>
                  <a:cubicBezTo>
                    <a:pt x="262" y="57"/>
                    <a:pt x="233" y="28"/>
                    <a:pt x="233" y="28"/>
                  </a:cubicBezTo>
                  <a:cubicBezTo>
                    <a:pt x="204" y="0"/>
                    <a:pt x="175" y="28"/>
                    <a:pt x="175" y="57"/>
                  </a:cubicBezTo>
                  <a:cubicBezTo>
                    <a:pt x="146" y="116"/>
                    <a:pt x="117" y="174"/>
                    <a:pt x="88" y="204"/>
                  </a:cubicBezTo>
                  <a:cubicBezTo>
                    <a:pt x="58" y="233"/>
                    <a:pt x="29" y="262"/>
                    <a:pt x="0" y="26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8" y="321"/>
                    <a:pt x="88" y="291"/>
                    <a:pt x="117" y="233"/>
                  </a:cubicBezTo>
                  <a:cubicBezTo>
                    <a:pt x="175" y="204"/>
                    <a:pt x="233" y="145"/>
                    <a:pt x="233" y="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4300538" y="6246813"/>
              <a:ext cx="273050" cy="157162"/>
            </a:xfrm>
            <a:custGeom>
              <a:rect b="b" l="l" r="r" t="t"/>
              <a:pathLst>
                <a:path extrusionOk="0" h="438" w="759">
                  <a:moveTo>
                    <a:pt x="29" y="30"/>
                  </a:moveTo>
                  <a:lnTo>
                    <a:pt x="29" y="30"/>
                  </a:lnTo>
                  <a:cubicBezTo>
                    <a:pt x="0" y="30"/>
                    <a:pt x="0" y="58"/>
                    <a:pt x="0" y="87"/>
                  </a:cubicBezTo>
                  <a:cubicBezTo>
                    <a:pt x="0" y="117"/>
                    <a:pt x="29" y="117"/>
                    <a:pt x="58" y="11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117"/>
                  </a:cubicBezTo>
                  <a:cubicBezTo>
                    <a:pt x="466" y="146"/>
                    <a:pt x="525" y="175"/>
                    <a:pt x="583" y="204"/>
                  </a:cubicBezTo>
                  <a:cubicBezTo>
                    <a:pt x="583" y="263"/>
                    <a:pt x="613" y="263"/>
                    <a:pt x="613" y="292"/>
                  </a:cubicBezTo>
                  <a:cubicBezTo>
                    <a:pt x="641" y="321"/>
                    <a:pt x="670" y="351"/>
                    <a:pt x="670" y="380"/>
                  </a:cubicBezTo>
                  <a:lnTo>
                    <a:pt x="670" y="380"/>
                  </a:lnTo>
                  <a:cubicBezTo>
                    <a:pt x="670" y="437"/>
                    <a:pt x="729" y="437"/>
                    <a:pt x="729" y="408"/>
                  </a:cubicBezTo>
                  <a:cubicBezTo>
                    <a:pt x="758" y="380"/>
                    <a:pt x="758" y="351"/>
                    <a:pt x="758" y="351"/>
                  </a:cubicBezTo>
                  <a:cubicBezTo>
                    <a:pt x="729" y="292"/>
                    <a:pt x="729" y="292"/>
                    <a:pt x="699" y="263"/>
                  </a:cubicBezTo>
                  <a:cubicBezTo>
                    <a:pt x="670" y="204"/>
                    <a:pt x="641" y="204"/>
                    <a:pt x="613" y="175"/>
                  </a:cubicBezTo>
                  <a:cubicBezTo>
                    <a:pt x="583" y="117"/>
                    <a:pt x="495" y="87"/>
                    <a:pt x="437" y="58"/>
                  </a:cubicBezTo>
                  <a:cubicBezTo>
                    <a:pt x="379" y="30"/>
                    <a:pt x="321" y="30"/>
                    <a:pt x="233" y="0"/>
                  </a:cubicBezTo>
                  <a:cubicBezTo>
                    <a:pt x="175" y="0"/>
                    <a:pt x="116" y="30"/>
                    <a:pt x="29" y="3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4248150" y="5459413"/>
              <a:ext cx="136525" cy="42862"/>
            </a:xfrm>
            <a:custGeom>
              <a:rect b="b" l="l" r="r" t="t"/>
              <a:pathLst>
                <a:path extrusionOk="0" h="118" w="380">
                  <a:moveTo>
                    <a:pt x="350" y="88"/>
                  </a:moveTo>
                  <a:lnTo>
                    <a:pt x="350" y="88"/>
                  </a:lnTo>
                  <a:lnTo>
                    <a:pt x="350" y="88"/>
                  </a:lnTo>
                  <a:cubicBezTo>
                    <a:pt x="379" y="58"/>
                    <a:pt x="379" y="58"/>
                    <a:pt x="379" y="29"/>
                  </a:cubicBezTo>
                  <a:cubicBezTo>
                    <a:pt x="350" y="29"/>
                    <a:pt x="350" y="0"/>
                    <a:pt x="321" y="29"/>
                  </a:cubicBezTo>
                  <a:cubicBezTo>
                    <a:pt x="262" y="29"/>
                    <a:pt x="204" y="58"/>
                    <a:pt x="146" y="58"/>
                  </a:cubicBezTo>
                  <a:cubicBezTo>
                    <a:pt x="88" y="58"/>
                    <a:pt x="29" y="58"/>
                    <a:pt x="0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58" y="88"/>
                    <a:pt x="88" y="117"/>
                    <a:pt x="117" y="117"/>
                  </a:cubicBezTo>
                  <a:cubicBezTo>
                    <a:pt x="204" y="117"/>
                    <a:pt x="262" y="117"/>
                    <a:pt x="350" y="8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4248150" y="5616575"/>
              <a:ext cx="136525" cy="42863"/>
            </a:xfrm>
            <a:custGeom>
              <a:rect b="b" l="l" r="r" t="t"/>
              <a:pathLst>
                <a:path extrusionOk="0" h="117" w="380">
                  <a:moveTo>
                    <a:pt x="204" y="58"/>
                  </a:moveTo>
                  <a:lnTo>
                    <a:pt x="204" y="58"/>
                  </a:lnTo>
                  <a:cubicBezTo>
                    <a:pt x="233" y="58"/>
                    <a:pt x="262" y="87"/>
                    <a:pt x="292" y="116"/>
                  </a:cubicBezTo>
                  <a:cubicBezTo>
                    <a:pt x="321" y="116"/>
                    <a:pt x="321" y="116"/>
                    <a:pt x="321" y="116"/>
                  </a:cubicBezTo>
                  <a:cubicBezTo>
                    <a:pt x="350" y="116"/>
                    <a:pt x="379" y="87"/>
                    <a:pt x="379" y="58"/>
                  </a:cubicBezTo>
                  <a:cubicBezTo>
                    <a:pt x="379" y="29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29"/>
                    <a:pt x="146" y="29"/>
                    <a:pt x="88" y="29"/>
                  </a:cubicBezTo>
                  <a:cubicBezTo>
                    <a:pt x="58" y="29"/>
                    <a:pt x="29" y="29"/>
                    <a:pt x="0" y="5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88" y="87"/>
                    <a:pt x="117" y="87"/>
                  </a:cubicBezTo>
                  <a:cubicBezTo>
                    <a:pt x="146" y="87"/>
                    <a:pt x="175" y="58"/>
                    <a:pt x="204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4268788" y="5154613"/>
              <a:ext cx="220662" cy="211137"/>
            </a:xfrm>
            <a:custGeom>
              <a:rect b="b" l="l" r="r" t="t"/>
              <a:pathLst>
                <a:path extrusionOk="0" h="585" w="614">
                  <a:moveTo>
                    <a:pt x="321" y="58"/>
                  </a:moveTo>
                  <a:lnTo>
                    <a:pt x="321" y="58"/>
                  </a:lnTo>
                  <a:cubicBezTo>
                    <a:pt x="292" y="87"/>
                    <a:pt x="234" y="146"/>
                    <a:pt x="175" y="175"/>
                  </a:cubicBezTo>
                  <a:cubicBezTo>
                    <a:pt x="146" y="234"/>
                    <a:pt x="88" y="292"/>
                    <a:pt x="59" y="349"/>
                  </a:cubicBezTo>
                  <a:cubicBezTo>
                    <a:pt x="30" y="408"/>
                    <a:pt x="0" y="466"/>
                    <a:pt x="0" y="525"/>
                  </a:cubicBezTo>
                  <a:cubicBezTo>
                    <a:pt x="0" y="554"/>
                    <a:pt x="0" y="554"/>
                    <a:pt x="0" y="554"/>
                  </a:cubicBezTo>
                  <a:lnTo>
                    <a:pt x="30" y="584"/>
                  </a:lnTo>
                  <a:cubicBezTo>
                    <a:pt x="88" y="554"/>
                    <a:pt x="88" y="554"/>
                    <a:pt x="88" y="525"/>
                  </a:cubicBezTo>
                  <a:cubicBezTo>
                    <a:pt x="88" y="496"/>
                    <a:pt x="88" y="408"/>
                    <a:pt x="117" y="379"/>
                  </a:cubicBezTo>
                  <a:cubicBezTo>
                    <a:pt x="146" y="321"/>
                    <a:pt x="175" y="263"/>
                    <a:pt x="234" y="234"/>
                  </a:cubicBezTo>
                  <a:cubicBezTo>
                    <a:pt x="263" y="175"/>
                    <a:pt x="321" y="146"/>
                    <a:pt x="380" y="117"/>
                  </a:cubicBezTo>
                  <a:cubicBezTo>
                    <a:pt x="409" y="117"/>
                    <a:pt x="437" y="87"/>
                    <a:pt x="467" y="87"/>
                  </a:cubicBezTo>
                  <a:cubicBezTo>
                    <a:pt x="467" y="87"/>
                    <a:pt x="525" y="87"/>
                    <a:pt x="554" y="87"/>
                  </a:cubicBezTo>
                  <a:cubicBezTo>
                    <a:pt x="583" y="87"/>
                    <a:pt x="583" y="87"/>
                    <a:pt x="583" y="87"/>
                  </a:cubicBezTo>
                  <a:cubicBezTo>
                    <a:pt x="613" y="87"/>
                    <a:pt x="613" y="58"/>
                    <a:pt x="613" y="29"/>
                  </a:cubicBezTo>
                  <a:cubicBezTo>
                    <a:pt x="613" y="29"/>
                    <a:pt x="583" y="0"/>
                    <a:pt x="554" y="0"/>
                  </a:cubicBezTo>
                  <a:cubicBezTo>
                    <a:pt x="525" y="29"/>
                    <a:pt x="467" y="29"/>
                    <a:pt x="437" y="29"/>
                  </a:cubicBezTo>
                  <a:cubicBezTo>
                    <a:pt x="409" y="29"/>
                    <a:pt x="380" y="58"/>
                    <a:pt x="321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4248150" y="6886575"/>
              <a:ext cx="104775" cy="273050"/>
            </a:xfrm>
            <a:custGeom>
              <a:rect b="b" l="l" r="r" t="t"/>
              <a:pathLst>
                <a:path extrusionOk="0" h="759" w="293">
                  <a:moveTo>
                    <a:pt x="175" y="292"/>
                  </a:moveTo>
                  <a:lnTo>
                    <a:pt x="175" y="292"/>
                  </a:lnTo>
                  <a:cubicBezTo>
                    <a:pt x="204" y="379"/>
                    <a:pt x="233" y="408"/>
                    <a:pt x="233" y="496"/>
                  </a:cubicBezTo>
                  <a:cubicBezTo>
                    <a:pt x="233" y="525"/>
                    <a:pt x="233" y="555"/>
                    <a:pt x="233" y="584"/>
                  </a:cubicBezTo>
                  <a:cubicBezTo>
                    <a:pt x="233" y="613"/>
                    <a:pt x="204" y="642"/>
                    <a:pt x="175" y="672"/>
                  </a:cubicBezTo>
                  <a:cubicBezTo>
                    <a:pt x="175" y="672"/>
                    <a:pt x="175" y="672"/>
                    <a:pt x="175" y="700"/>
                  </a:cubicBezTo>
                  <a:cubicBezTo>
                    <a:pt x="175" y="700"/>
                    <a:pt x="175" y="758"/>
                    <a:pt x="233" y="758"/>
                  </a:cubicBezTo>
                  <a:cubicBezTo>
                    <a:pt x="233" y="758"/>
                    <a:pt x="292" y="729"/>
                    <a:pt x="292" y="700"/>
                  </a:cubicBezTo>
                  <a:cubicBezTo>
                    <a:pt x="292" y="672"/>
                    <a:pt x="292" y="613"/>
                    <a:pt x="292" y="584"/>
                  </a:cubicBezTo>
                  <a:cubicBezTo>
                    <a:pt x="292" y="555"/>
                    <a:pt x="292" y="525"/>
                    <a:pt x="292" y="467"/>
                  </a:cubicBezTo>
                  <a:cubicBezTo>
                    <a:pt x="292" y="408"/>
                    <a:pt x="292" y="350"/>
                    <a:pt x="233" y="292"/>
                  </a:cubicBezTo>
                  <a:cubicBezTo>
                    <a:pt x="233" y="23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4"/>
                    <a:pt x="175" y="29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4248150" y="6005513"/>
              <a:ext cx="200025" cy="104775"/>
            </a:xfrm>
            <a:custGeom>
              <a:rect b="b" l="l" r="r" t="t"/>
              <a:pathLst>
                <a:path extrusionOk="0" h="292" w="555">
                  <a:moveTo>
                    <a:pt x="175" y="174"/>
                  </a:moveTo>
                  <a:lnTo>
                    <a:pt x="175" y="174"/>
                  </a:lnTo>
                  <a:cubicBezTo>
                    <a:pt x="204" y="116"/>
                    <a:pt x="262" y="116"/>
                    <a:pt x="321" y="87"/>
                  </a:cubicBezTo>
                  <a:cubicBezTo>
                    <a:pt x="350" y="87"/>
                    <a:pt x="379" y="87"/>
                    <a:pt x="409" y="87"/>
                  </a:cubicBezTo>
                  <a:cubicBezTo>
                    <a:pt x="438" y="87"/>
                    <a:pt x="467" y="87"/>
                    <a:pt x="495" y="87"/>
                  </a:cubicBezTo>
                  <a:lnTo>
                    <a:pt x="525" y="116"/>
                  </a:lnTo>
                  <a:cubicBezTo>
                    <a:pt x="554" y="116"/>
                    <a:pt x="554" y="87"/>
                    <a:pt x="554" y="57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57"/>
                    <a:pt x="175" y="87"/>
                    <a:pt x="117" y="116"/>
                  </a:cubicBezTo>
                  <a:cubicBezTo>
                    <a:pt x="88" y="145"/>
                    <a:pt x="58" y="174"/>
                    <a:pt x="0" y="204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4"/>
                    <a:pt x="175" y="1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4279900" y="5732463"/>
              <a:ext cx="284163" cy="127000"/>
            </a:xfrm>
            <a:custGeom>
              <a:rect b="b" l="l" r="r" t="t"/>
              <a:pathLst>
                <a:path extrusionOk="0" h="351" w="788">
                  <a:moveTo>
                    <a:pt x="174" y="263"/>
                  </a:moveTo>
                  <a:lnTo>
                    <a:pt x="174" y="263"/>
                  </a:lnTo>
                  <a:cubicBezTo>
                    <a:pt x="145" y="263"/>
                    <a:pt x="116" y="233"/>
                    <a:pt x="87" y="204"/>
                  </a:cubicBezTo>
                  <a:lnTo>
                    <a:pt x="87" y="204"/>
                  </a:lnTo>
                  <a:cubicBezTo>
                    <a:pt x="58" y="175"/>
                    <a:pt x="29" y="204"/>
                    <a:pt x="0" y="233"/>
                  </a:cubicBezTo>
                  <a:cubicBezTo>
                    <a:pt x="0" y="263"/>
                    <a:pt x="29" y="292"/>
                    <a:pt x="58" y="292"/>
                  </a:cubicBezTo>
                  <a:lnTo>
                    <a:pt x="58" y="292"/>
                  </a:lnTo>
                  <a:cubicBezTo>
                    <a:pt x="87" y="292"/>
                    <a:pt x="145" y="321"/>
                    <a:pt x="145" y="321"/>
                  </a:cubicBezTo>
                  <a:cubicBezTo>
                    <a:pt x="174" y="321"/>
                    <a:pt x="233" y="350"/>
                    <a:pt x="262" y="350"/>
                  </a:cubicBezTo>
                  <a:cubicBezTo>
                    <a:pt x="321" y="350"/>
                    <a:pt x="407" y="321"/>
                    <a:pt x="466" y="292"/>
                  </a:cubicBezTo>
                  <a:cubicBezTo>
                    <a:pt x="524" y="292"/>
                    <a:pt x="583" y="263"/>
                    <a:pt x="641" y="204"/>
                  </a:cubicBezTo>
                  <a:cubicBezTo>
                    <a:pt x="699" y="175"/>
                    <a:pt x="728" y="116"/>
                    <a:pt x="787" y="59"/>
                  </a:cubicBezTo>
                  <a:lnTo>
                    <a:pt x="787" y="59"/>
                  </a:lnTo>
                  <a:lnTo>
                    <a:pt x="787" y="0"/>
                  </a:lnTo>
                  <a:cubicBezTo>
                    <a:pt x="728" y="0"/>
                    <a:pt x="728" y="0"/>
                    <a:pt x="728" y="29"/>
                  </a:cubicBezTo>
                  <a:cubicBezTo>
                    <a:pt x="699" y="88"/>
                    <a:pt x="641" y="145"/>
                    <a:pt x="612" y="175"/>
                  </a:cubicBezTo>
                  <a:cubicBezTo>
                    <a:pt x="553" y="204"/>
                    <a:pt x="495" y="233"/>
                    <a:pt x="437" y="263"/>
                  </a:cubicBezTo>
                  <a:cubicBezTo>
                    <a:pt x="379" y="263"/>
                    <a:pt x="321" y="263"/>
                    <a:pt x="262" y="263"/>
                  </a:cubicBezTo>
                  <a:cubicBezTo>
                    <a:pt x="233" y="263"/>
                    <a:pt x="204" y="263"/>
                    <a:pt x="174" y="26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4248150" y="6697663"/>
              <a:ext cx="115888" cy="84137"/>
            </a:xfrm>
            <a:custGeom>
              <a:rect b="b" l="l" r="r" t="t"/>
              <a:pathLst>
                <a:path extrusionOk="0" h="234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5"/>
                  </a:cubicBezTo>
                  <a:cubicBezTo>
                    <a:pt x="233" y="175"/>
                    <a:pt x="233" y="204"/>
                    <a:pt x="262" y="204"/>
                  </a:cubicBezTo>
                  <a:cubicBezTo>
                    <a:pt x="292" y="233"/>
                    <a:pt x="321" y="204"/>
                    <a:pt x="321" y="175"/>
                  </a:cubicBezTo>
                  <a:cubicBezTo>
                    <a:pt x="321" y="147"/>
                    <a:pt x="321" y="117"/>
                    <a:pt x="292" y="117"/>
                  </a:cubicBezTo>
                  <a:cubicBezTo>
                    <a:pt x="262" y="88"/>
                    <a:pt x="233" y="59"/>
                    <a:pt x="175" y="59"/>
                  </a:cubicBezTo>
                  <a:cubicBezTo>
                    <a:pt x="146" y="29"/>
                    <a:pt x="146" y="29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88"/>
                    <a:pt x="58" y="88"/>
                    <a:pt x="88" y="88"/>
                  </a:cubicBezTo>
                  <a:cubicBezTo>
                    <a:pt x="117" y="88"/>
                    <a:pt x="146" y="117"/>
                    <a:pt x="175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4248150" y="7286625"/>
              <a:ext cx="220663" cy="53975"/>
            </a:xfrm>
            <a:custGeom>
              <a:rect b="b" l="l" r="r" t="t"/>
              <a:pathLst>
                <a:path extrusionOk="0" h="148" w="613">
                  <a:moveTo>
                    <a:pt x="583" y="59"/>
                  </a:moveTo>
                  <a:lnTo>
                    <a:pt x="583" y="59"/>
                  </a:lnTo>
                  <a:cubicBezTo>
                    <a:pt x="612" y="59"/>
                    <a:pt x="612" y="0"/>
                    <a:pt x="583" y="0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9"/>
                    <a:pt x="438" y="59"/>
                    <a:pt x="379" y="88"/>
                  </a:cubicBezTo>
                  <a:cubicBezTo>
                    <a:pt x="292" y="88"/>
                    <a:pt x="262" y="88"/>
                    <a:pt x="204" y="88"/>
                  </a:cubicBezTo>
                  <a:cubicBezTo>
                    <a:pt x="117" y="59"/>
                    <a:pt x="88" y="59"/>
                    <a:pt x="29" y="30"/>
                  </a:cubicBezTo>
                  <a:lnTo>
                    <a:pt x="0" y="30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58" y="117"/>
                    <a:pt x="117" y="117"/>
                    <a:pt x="175" y="117"/>
                  </a:cubicBezTo>
                  <a:cubicBezTo>
                    <a:pt x="262" y="147"/>
                    <a:pt x="321" y="147"/>
                    <a:pt x="379" y="117"/>
                  </a:cubicBezTo>
                  <a:cubicBezTo>
                    <a:pt x="438" y="117"/>
                    <a:pt x="525" y="88"/>
                    <a:pt x="583" y="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4437063" y="649922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29" y="57"/>
                  </a:moveTo>
                  <a:lnTo>
                    <a:pt x="29" y="57"/>
                  </a:lnTo>
                  <a:cubicBezTo>
                    <a:pt x="87" y="86"/>
                    <a:pt x="146" y="116"/>
                    <a:pt x="204" y="145"/>
                  </a:cubicBezTo>
                  <a:cubicBezTo>
                    <a:pt x="262" y="203"/>
                    <a:pt x="291" y="233"/>
                    <a:pt x="320" y="291"/>
                  </a:cubicBezTo>
                  <a:cubicBezTo>
                    <a:pt x="350" y="320"/>
                    <a:pt x="350" y="407"/>
                    <a:pt x="379" y="466"/>
                  </a:cubicBezTo>
                  <a:cubicBezTo>
                    <a:pt x="408" y="495"/>
                    <a:pt x="408" y="495"/>
                    <a:pt x="408" y="553"/>
                  </a:cubicBezTo>
                  <a:cubicBezTo>
                    <a:pt x="408" y="582"/>
                    <a:pt x="408" y="582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2"/>
                    <a:pt x="467" y="582"/>
                    <a:pt x="467" y="55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9"/>
                    <a:pt x="408" y="320"/>
                    <a:pt x="350" y="262"/>
                  </a:cubicBezTo>
                  <a:cubicBezTo>
                    <a:pt x="320" y="203"/>
                    <a:pt x="291" y="145"/>
                    <a:pt x="234" y="116"/>
                  </a:cubicBezTo>
                  <a:cubicBezTo>
                    <a:pt x="175" y="57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7"/>
                    <a:pt x="0" y="57"/>
                    <a:pt x="29" y="5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4530725" y="5910263"/>
              <a:ext cx="127000" cy="29368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58"/>
                    <a:pt x="0" y="758"/>
                    <a:pt x="29" y="787"/>
                  </a:cubicBezTo>
                  <a:cubicBezTo>
                    <a:pt x="58" y="817"/>
                    <a:pt x="88" y="817"/>
                    <a:pt x="117" y="787"/>
                  </a:cubicBezTo>
                  <a:cubicBezTo>
                    <a:pt x="117" y="758"/>
                    <a:pt x="146" y="758"/>
                    <a:pt x="175" y="700"/>
                  </a:cubicBezTo>
                  <a:cubicBezTo>
                    <a:pt x="205" y="700"/>
                    <a:pt x="234" y="670"/>
                    <a:pt x="263" y="613"/>
                  </a:cubicBezTo>
                  <a:cubicBezTo>
                    <a:pt x="292" y="554"/>
                    <a:pt x="321" y="525"/>
                    <a:pt x="321" y="437"/>
                  </a:cubicBezTo>
                  <a:cubicBezTo>
                    <a:pt x="350" y="379"/>
                    <a:pt x="350" y="292"/>
                    <a:pt x="350" y="234"/>
                  </a:cubicBezTo>
                  <a:cubicBezTo>
                    <a:pt x="350" y="175"/>
                    <a:pt x="321" y="117"/>
                    <a:pt x="321" y="29"/>
                  </a:cubicBezTo>
                  <a:cubicBezTo>
                    <a:pt x="292" y="29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7"/>
                    <a:pt x="292" y="175"/>
                    <a:pt x="292" y="263"/>
                  </a:cubicBezTo>
                  <a:cubicBezTo>
                    <a:pt x="321" y="292"/>
                    <a:pt x="292" y="379"/>
                    <a:pt x="263" y="437"/>
                  </a:cubicBezTo>
                  <a:cubicBezTo>
                    <a:pt x="263" y="467"/>
                    <a:pt x="234" y="554"/>
                    <a:pt x="205" y="584"/>
                  </a:cubicBezTo>
                  <a:cubicBezTo>
                    <a:pt x="175" y="613"/>
                    <a:pt x="146" y="642"/>
                    <a:pt x="146" y="670"/>
                  </a:cubicBezTo>
                  <a:cubicBezTo>
                    <a:pt x="117" y="700"/>
                    <a:pt x="88" y="700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4468813" y="5334000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0" y="88"/>
                    <a:pt x="29" y="88"/>
                  </a:cubicBezTo>
                  <a:cubicBezTo>
                    <a:pt x="88" y="88"/>
                    <a:pt x="147" y="146"/>
                    <a:pt x="204" y="175"/>
                  </a:cubicBezTo>
                  <a:cubicBezTo>
                    <a:pt x="233" y="204"/>
                    <a:pt x="292" y="262"/>
                    <a:pt x="292" y="321"/>
                  </a:cubicBezTo>
                  <a:cubicBezTo>
                    <a:pt x="350" y="350"/>
                    <a:pt x="350" y="408"/>
                    <a:pt x="380" y="467"/>
                  </a:cubicBezTo>
                  <a:cubicBezTo>
                    <a:pt x="380" y="496"/>
                    <a:pt x="380" y="525"/>
                    <a:pt x="380" y="554"/>
                  </a:cubicBezTo>
                  <a:cubicBezTo>
                    <a:pt x="380" y="583"/>
                    <a:pt x="380" y="612"/>
                    <a:pt x="380" y="641"/>
                  </a:cubicBezTo>
                  <a:cubicBezTo>
                    <a:pt x="350" y="641"/>
                    <a:pt x="350" y="641"/>
                    <a:pt x="350" y="671"/>
                  </a:cubicBezTo>
                  <a:cubicBezTo>
                    <a:pt x="350" y="700"/>
                    <a:pt x="380" y="700"/>
                    <a:pt x="409" y="700"/>
                  </a:cubicBezTo>
                  <a:cubicBezTo>
                    <a:pt x="438" y="700"/>
                    <a:pt x="467" y="700"/>
                    <a:pt x="467" y="671"/>
                  </a:cubicBezTo>
                  <a:cubicBezTo>
                    <a:pt x="467" y="641"/>
                    <a:pt x="467" y="641"/>
                    <a:pt x="467" y="641"/>
                  </a:cubicBezTo>
                  <a:cubicBezTo>
                    <a:pt x="467" y="612"/>
                    <a:pt x="467" y="583"/>
                    <a:pt x="467" y="554"/>
                  </a:cubicBezTo>
                  <a:cubicBezTo>
                    <a:pt x="467" y="525"/>
                    <a:pt x="438" y="496"/>
                    <a:pt x="438" y="438"/>
                  </a:cubicBezTo>
                  <a:cubicBezTo>
                    <a:pt x="438" y="408"/>
                    <a:pt x="380" y="321"/>
                    <a:pt x="350" y="262"/>
                  </a:cubicBezTo>
                  <a:cubicBezTo>
                    <a:pt x="321" y="233"/>
                    <a:pt x="292" y="175"/>
                    <a:pt x="233" y="117"/>
                  </a:cubicBezTo>
                  <a:cubicBezTo>
                    <a:pt x="175" y="88"/>
                    <a:pt x="117" y="58"/>
                    <a:pt x="59" y="29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9" y="0"/>
                    <a:pt x="0" y="29"/>
                    <a:pt x="0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4521200" y="5154613"/>
              <a:ext cx="293688" cy="115887"/>
            </a:xfrm>
            <a:custGeom>
              <a:rect b="b" l="l" r="r" t="t"/>
              <a:pathLst>
                <a:path extrusionOk="0" h="322" w="816">
                  <a:moveTo>
                    <a:pt x="668" y="204"/>
                  </a:moveTo>
                  <a:lnTo>
                    <a:pt x="668" y="204"/>
                  </a:lnTo>
                  <a:cubicBezTo>
                    <a:pt x="698" y="175"/>
                    <a:pt x="756" y="117"/>
                    <a:pt x="785" y="58"/>
                  </a:cubicBezTo>
                  <a:cubicBezTo>
                    <a:pt x="815" y="29"/>
                    <a:pt x="785" y="29"/>
                    <a:pt x="785" y="29"/>
                  </a:cubicBezTo>
                  <a:cubicBezTo>
                    <a:pt x="756" y="0"/>
                    <a:pt x="756" y="29"/>
                    <a:pt x="727" y="29"/>
                  </a:cubicBezTo>
                  <a:cubicBezTo>
                    <a:pt x="698" y="87"/>
                    <a:pt x="668" y="117"/>
                    <a:pt x="611" y="146"/>
                  </a:cubicBezTo>
                  <a:cubicBezTo>
                    <a:pt x="582" y="204"/>
                    <a:pt x="523" y="204"/>
                    <a:pt x="436" y="234"/>
                  </a:cubicBezTo>
                  <a:cubicBezTo>
                    <a:pt x="407" y="234"/>
                    <a:pt x="320" y="234"/>
                    <a:pt x="262" y="234"/>
                  </a:cubicBezTo>
                  <a:cubicBezTo>
                    <a:pt x="233" y="234"/>
                    <a:pt x="203" y="234"/>
                    <a:pt x="174" y="234"/>
                  </a:cubicBezTo>
                  <a:cubicBezTo>
                    <a:pt x="145" y="234"/>
                    <a:pt x="116" y="204"/>
                    <a:pt x="116" y="204"/>
                  </a:cubicBezTo>
                  <a:cubicBezTo>
                    <a:pt x="86" y="175"/>
                    <a:pt x="86" y="175"/>
                    <a:pt x="86" y="175"/>
                  </a:cubicBezTo>
                  <a:cubicBezTo>
                    <a:pt x="57" y="146"/>
                    <a:pt x="28" y="175"/>
                    <a:pt x="28" y="204"/>
                  </a:cubicBezTo>
                  <a:cubicBezTo>
                    <a:pt x="0" y="234"/>
                    <a:pt x="28" y="263"/>
                    <a:pt x="57" y="263"/>
                  </a:cubicBezTo>
                  <a:cubicBezTo>
                    <a:pt x="86" y="263"/>
                    <a:pt x="116" y="263"/>
                    <a:pt x="174" y="292"/>
                  </a:cubicBezTo>
                  <a:cubicBezTo>
                    <a:pt x="203" y="292"/>
                    <a:pt x="233" y="321"/>
                    <a:pt x="262" y="321"/>
                  </a:cubicBezTo>
                  <a:cubicBezTo>
                    <a:pt x="320" y="321"/>
                    <a:pt x="407" y="292"/>
                    <a:pt x="466" y="292"/>
                  </a:cubicBezTo>
                  <a:cubicBezTo>
                    <a:pt x="523" y="263"/>
                    <a:pt x="582" y="234"/>
                    <a:pt x="668" y="20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4741863" y="5395913"/>
              <a:ext cx="284162" cy="136525"/>
            </a:xfrm>
            <a:custGeom>
              <a:rect b="b" l="l" r="r" t="t"/>
              <a:pathLst>
                <a:path extrusionOk="0" h="380" w="788">
                  <a:moveTo>
                    <a:pt x="757" y="350"/>
                  </a:moveTo>
                  <a:lnTo>
                    <a:pt x="757" y="350"/>
                  </a:lnTo>
                  <a:cubicBezTo>
                    <a:pt x="787" y="321"/>
                    <a:pt x="787" y="321"/>
                    <a:pt x="787" y="292"/>
                  </a:cubicBezTo>
                  <a:cubicBezTo>
                    <a:pt x="757" y="263"/>
                    <a:pt x="757" y="263"/>
                    <a:pt x="728" y="263"/>
                  </a:cubicBezTo>
                  <a:cubicBezTo>
                    <a:pt x="670" y="321"/>
                    <a:pt x="612" y="321"/>
                    <a:pt x="553" y="321"/>
                  </a:cubicBezTo>
                  <a:cubicBezTo>
                    <a:pt x="495" y="321"/>
                    <a:pt x="437" y="292"/>
                    <a:pt x="378" y="263"/>
                  </a:cubicBezTo>
                  <a:cubicBezTo>
                    <a:pt x="321" y="233"/>
                    <a:pt x="262" y="204"/>
                    <a:pt x="204" y="175"/>
                  </a:cubicBezTo>
                  <a:cubicBezTo>
                    <a:pt x="204" y="146"/>
                    <a:pt x="174" y="146"/>
                    <a:pt x="145" y="116"/>
                  </a:cubicBezTo>
                  <a:cubicBezTo>
                    <a:pt x="145" y="87"/>
                    <a:pt x="116" y="58"/>
                    <a:pt x="116" y="29"/>
                  </a:cubicBezTo>
                  <a:cubicBezTo>
                    <a:pt x="116" y="29"/>
                    <a:pt x="116" y="29"/>
                    <a:pt x="116" y="0"/>
                  </a:cubicBezTo>
                  <a:lnTo>
                    <a:pt x="57" y="0"/>
                  </a:lnTo>
                  <a:cubicBezTo>
                    <a:pt x="0" y="0"/>
                    <a:pt x="0" y="29"/>
                    <a:pt x="29" y="58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57" y="87"/>
                    <a:pt x="57" y="116"/>
                    <a:pt x="116" y="146"/>
                  </a:cubicBezTo>
                  <a:cubicBezTo>
                    <a:pt x="116" y="175"/>
                    <a:pt x="145" y="204"/>
                    <a:pt x="174" y="233"/>
                  </a:cubicBezTo>
                  <a:cubicBezTo>
                    <a:pt x="233" y="263"/>
                    <a:pt x="291" y="292"/>
                    <a:pt x="349" y="321"/>
                  </a:cubicBezTo>
                  <a:cubicBezTo>
                    <a:pt x="407" y="350"/>
                    <a:pt x="495" y="350"/>
                    <a:pt x="553" y="350"/>
                  </a:cubicBezTo>
                  <a:cubicBezTo>
                    <a:pt x="641" y="379"/>
                    <a:pt x="699" y="350"/>
                    <a:pt x="757" y="3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4908550" y="5081588"/>
              <a:ext cx="127000" cy="284162"/>
            </a:xfrm>
            <a:custGeom>
              <a:rect b="b" l="l" r="r" t="t"/>
              <a:pathLst>
                <a:path extrusionOk="0" h="789" w="351">
                  <a:moveTo>
                    <a:pt x="350" y="553"/>
                  </a:moveTo>
                  <a:lnTo>
                    <a:pt x="350" y="553"/>
                  </a:lnTo>
                  <a:cubicBezTo>
                    <a:pt x="350" y="467"/>
                    <a:pt x="350" y="408"/>
                    <a:pt x="321" y="350"/>
                  </a:cubicBezTo>
                  <a:cubicBezTo>
                    <a:pt x="321" y="291"/>
                    <a:pt x="262" y="204"/>
                    <a:pt x="233" y="175"/>
                  </a:cubicBezTo>
                  <a:cubicBezTo>
                    <a:pt x="204" y="117"/>
                    <a:pt x="146" y="58"/>
                    <a:pt x="87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0"/>
                    <a:pt x="29" y="29"/>
                    <a:pt x="0" y="58"/>
                  </a:cubicBezTo>
                  <a:cubicBezTo>
                    <a:pt x="0" y="58"/>
                    <a:pt x="0" y="88"/>
                    <a:pt x="29" y="88"/>
                  </a:cubicBezTo>
                  <a:cubicBezTo>
                    <a:pt x="87" y="117"/>
                    <a:pt x="146" y="146"/>
                    <a:pt x="175" y="204"/>
                  </a:cubicBezTo>
                  <a:cubicBezTo>
                    <a:pt x="204" y="262"/>
                    <a:pt x="262" y="291"/>
                    <a:pt x="262" y="379"/>
                  </a:cubicBezTo>
                  <a:cubicBezTo>
                    <a:pt x="262" y="438"/>
                    <a:pt x="262" y="496"/>
                    <a:pt x="262" y="553"/>
                  </a:cubicBezTo>
                  <a:cubicBezTo>
                    <a:pt x="262" y="583"/>
                    <a:pt x="262" y="583"/>
                    <a:pt x="262" y="641"/>
                  </a:cubicBezTo>
                  <a:cubicBezTo>
                    <a:pt x="262" y="670"/>
                    <a:pt x="262" y="670"/>
                    <a:pt x="204" y="700"/>
                  </a:cubicBezTo>
                  <a:cubicBezTo>
                    <a:pt x="204" y="729"/>
                    <a:pt x="204" y="729"/>
                    <a:pt x="204" y="729"/>
                  </a:cubicBezTo>
                  <a:cubicBezTo>
                    <a:pt x="204" y="758"/>
                    <a:pt x="204" y="788"/>
                    <a:pt x="233" y="788"/>
                  </a:cubicBezTo>
                  <a:cubicBezTo>
                    <a:pt x="262" y="788"/>
                    <a:pt x="291" y="788"/>
                    <a:pt x="321" y="758"/>
                  </a:cubicBezTo>
                  <a:cubicBezTo>
                    <a:pt x="321" y="729"/>
                    <a:pt x="321" y="670"/>
                    <a:pt x="321" y="641"/>
                  </a:cubicBezTo>
                  <a:cubicBezTo>
                    <a:pt x="350" y="612"/>
                    <a:pt x="350" y="583"/>
                    <a:pt x="350" y="55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4478338" y="7013575"/>
              <a:ext cx="200025" cy="242888"/>
            </a:xfrm>
            <a:custGeom>
              <a:rect b="b" l="l" r="r" t="t"/>
              <a:pathLst>
                <a:path extrusionOk="0" h="673" w="555">
                  <a:moveTo>
                    <a:pt x="467" y="496"/>
                  </a:moveTo>
                  <a:lnTo>
                    <a:pt x="467" y="496"/>
                  </a:lnTo>
                  <a:cubicBezTo>
                    <a:pt x="467" y="554"/>
                    <a:pt x="467" y="554"/>
                    <a:pt x="438" y="613"/>
                  </a:cubicBezTo>
                  <a:cubicBezTo>
                    <a:pt x="438" y="613"/>
                    <a:pt x="438" y="613"/>
                    <a:pt x="438" y="642"/>
                  </a:cubicBezTo>
                  <a:cubicBezTo>
                    <a:pt x="438" y="642"/>
                    <a:pt x="467" y="672"/>
                    <a:pt x="496" y="672"/>
                  </a:cubicBezTo>
                  <a:cubicBezTo>
                    <a:pt x="525" y="672"/>
                    <a:pt x="554" y="642"/>
                    <a:pt x="525" y="613"/>
                  </a:cubicBezTo>
                  <a:lnTo>
                    <a:pt x="525" y="613"/>
                  </a:lnTo>
                  <a:cubicBezTo>
                    <a:pt x="525" y="554"/>
                    <a:pt x="525" y="525"/>
                    <a:pt x="525" y="496"/>
                  </a:cubicBezTo>
                  <a:cubicBezTo>
                    <a:pt x="525" y="467"/>
                    <a:pt x="525" y="437"/>
                    <a:pt x="496" y="408"/>
                  </a:cubicBezTo>
                  <a:cubicBezTo>
                    <a:pt x="467" y="322"/>
                    <a:pt x="438" y="292"/>
                    <a:pt x="409" y="234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3"/>
                  </a:cubicBezTo>
                  <a:cubicBezTo>
                    <a:pt x="380" y="322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4530725" y="6781800"/>
              <a:ext cx="273050" cy="168275"/>
            </a:xfrm>
            <a:custGeom>
              <a:rect b="b" l="l" r="r" t="t"/>
              <a:pathLst>
                <a:path extrusionOk="0" h="468" w="758">
                  <a:moveTo>
                    <a:pt x="58" y="467"/>
                  </a:moveTo>
                  <a:lnTo>
                    <a:pt x="58" y="467"/>
                  </a:lnTo>
                  <a:cubicBezTo>
                    <a:pt x="88" y="467"/>
                    <a:pt x="146" y="467"/>
                    <a:pt x="175" y="467"/>
                  </a:cubicBezTo>
                  <a:cubicBezTo>
                    <a:pt x="205" y="467"/>
                    <a:pt x="234" y="467"/>
                    <a:pt x="292" y="467"/>
                  </a:cubicBezTo>
                  <a:cubicBezTo>
                    <a:pt x="350" y="438"/>
                    <a:pt x="408" y="409"/>
                    <a:pt x="466" y="380"/>
                  </a:cubicBezTo>
                  <a:cubicBezTo>
                    <a:pt x="524" y="350"/>
                    <a:pt x="583" y="292"/>
                    <a:pt x="640" y="234"/>
                  </a:cubicBezTo>
                  <a:cubicBezTo>
                    <a:pt x="670" y="205"/>
                    <a:pt x="728" y="117"/>
                    <a:pt x="728" y="59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117"/>
                    <a:pt x="640" y="147"/>
                    <a:pt x="583" y="205"/>
                  </a:cubicBezTo>
                  <a:cubicBezTo>
                    <a:pt x="554" y="264"/>
                    <a:pt x="495" y="292"/>
                    <a:pt x="438" y="321"/>
                  </a:cubicBezTo>
                  <a:cubicBezTo>
                    <a:pt x="379" y="350"/>
                    <a:pt x="321" y="350"/>
                    <a:pt x="263" y="380"/>
                  </a:cubicBezTo>
                  <a:cubicBezTo>
                    <a:pt x="234" y="380"/>
                    <a:pt x="205" y="409"/>
                    <a:pt x="175" y="380"/>
                  </a:cubicBezTo>
                  <a:cubicBezTo>
                    <a:pt x="146" y="380"/>
                    <a:pt x="117" y="380"/>
                    <a:pt x="88" y="350"/>
                  </a:cubicBez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80"/>
                    <a:pt x="0" y="409"/>
                  </a:cubicBezTo>
                  <a:cubicBezTo>
                    <a:pt x="0" y="438"/>
                    <a:pt x="29" y="467"/>
                    <a:pt x="58" y="46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4248150" y="7475538"/>
              <a:ext cx="104775" cy="42862"/>
            </a:xfrm>
            <a:custGeom>
              <a:rect b="b" l="l" r="r" t="t"/>
              <a:pathLst>
                <a:path extrusionOk="0" h="117" w="293">
                  <a:moveTo>
                    <a:pt x="233" y="0"/>
                  </a:moveTo>
                  <a:lnTo>
                    <a:pt x="233" y="0"/>
                  </a:ln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29" y="87"/>
                    <a:pt x="58" y="87"/>
                  </a:cubicBezTo>
                  <a:cubicBezTo>
                    <a:pt x="88" y="87"/>
                    <a:pt x="117" y="87"/>
                    <a:pt x="146" y="87"/>
                  </a:cubicBezTo>
                  <a:cubicBezTo>
                    <a:pt x="175" y="87"/>
                    <a:pt x="204" y="87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4437063" y="7527925"/>
              <a:ext cx="63500" cy="31750"/>
            </a:xfrm>
            <a:custGeom>
              <a:rect b="b" l="l" r="r" t="t"/>
              <a:pathLst>
                <a:path extrusionOk="0" h="89" w="176">
                  <a:moveTo>
                    <a:pt x="116" y="29"/>
                  </a:moveTo>
                  <a:lnTo>
                    <a:pt x="116" y="29"/>
                  </a:lnTo>
                  <a:cubicBezTo>
                    <a:pt x="87" y="0"/>
                    <a:pt x="87" y="0"/>
                    <a:pt x="58" y="0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9"/>
                    <a:pt x="29" y="59"/>
                    <a:pt x="29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5" y="88"/>
                    <a:pt x="175" y="88"/>
                    <a:pt x="175" y="59"/>
                  </a:cubicBezTo>
                  <a:cubicBezTo>
                    <a:pt x="146" y="59"/>
                    <a:pt x="116" y="29"/>
                    <a:pt x="116" y="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4614863" y="7496175"/>
              <a:ext cx="104775" cy="63500"/>
            </a:xfrm>
            <a:custGeom>
              <a:rect b="b" l="l" r="r" t="t"/>
              <a:pathLst>
                <a:path extrusionOk="0" h="176" w="291">
                  <a:moveTo>
                    <a:pt x="261" y="0"/>
                  </a:moveTo>
                  <a:lnTo>
                    <a:pt x="261" y="0"/>
                  </a:lnTo>
                  <a:cubicBezTo>
                    <a:pt x="261" y="0"/>
                    <a:pt x="232" y="0"/>
                    <a:pt x="204" y="0"/>
                  </a:cubicBezTo>
                  <a:cubicBezTo>
                    <a:pt x="174" y="58"/>
                    <a:pt x="145" y="116"/>
                    <a:pt x="87" y="116"/>
                  </a:cubicBezTo>
                  <a:cubicBezTo>
                    <a:pt x="58" y="146"/>
                    <a:pt x="29" y="146"/>
                    <a:pt x="0" y="175"/>
                  </a:cubicBezTo>
                  <a:cubicBezTo>
                    <a:pt x="145" y="175"/>
                    <a:pt x="145" y="175"/>
                    <a:pt x="145" y="175"/>
                  </a:cubicBezTo>
                  <a:cubicBezTo>
                    <a:pt x="204" y="146"/>
                    <a:pt x="232" y="87"/>
                    <a:pt x="290" y="58"/>
                  </a:cubicBezTo>
                  <a:cubicBezTo>
                    <a:pt x="290" y="29"/>
                    <a:pt x="290" y="0"/>
                    <a:pt x="26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4605338" y="7327900"/>
              <a:ext cx="293687" cy="95250"/>
            </a:xfrm>
            <a:custGeom>
              <a:rect b="b" l="l" r="r" t="t"/>
              <a:pathLst>
                <a:path extrusionOk="0" h="264" w="816">
                  <a:moveTo>
                    <a:pt x="815" y="146"/>
                  </a:moveTo>
                  <a:lnTo>
                    <a:pt x="815" y="146"/>
                  </a:lnTo>
                  <a:cubicBezTo>
                    <a:pt x="815" y="117"/>
                    <a:pt x="815" y="117"/>
                    <a:pt x="815" y="88"/>
                  </a:cubicBezTo>
                  <a:cubicBezTo>
                    <a:pt x="785" y="59"/>
                    <a:pt x="756" y="59"/>
                    <a:pt x="756" y="88"/>
                  </a:cubicBezTo>
                  <a:cubicBezTo>
                    <a:pt x="699" y="117"/>
                    <a:pt x="669" y="175"/>
                    <a:pt x="611" y="175"/>
                  </a:cubicBezTo>
                  <a:cubicBezTo>
                    <a:pt x="523" y="204"/>
                    <a:pt x="494" y="204"/>
                    <a:pt x="407" y="204"/>
                  </a:cubicBezTo>
                  <a:cubicBezTo>
                    <a:pt x="349" y="175"/>
                    <a:pt x="290" y="175"/>
                    <a:pt x="233" y="146"/>
                  </a:cubicBezTo>
                  <a:cubicBezTo>
                    <a:pt x="203" y="117"/>
                    <a:pt x="174" y="117"/>
                    <a:pt x="174" y="117"/>
                  </a:cubicBezTo>
                  <a:cubicBezTo>
                    <a:pt x="145" y="88"/>
                    <a:pt x="116" y="59"/>
                    <a:pt x="116" y="30"/>
                  </a:cubicBezTo>
                  <a:cubicBezTo>
                    <a:pt x="116" y="0"/>
                    <a:pt x="87" y="0"/>
                    <a:pt x="87" y="0"/>
                  </a:cubicBezTo>
                  <a:cubicBezTo>
                    <a:pt x="58" y="0"/>
                    <a:pt x="29" y="0"/>
                    <a:pt x="29" y="0"/>
                  </a:cubicBezTo>
                  <a:cubicBezTo>
                    <a:pt x="0" y="59"/>
                    <a:pt x="0" y="59"/>
                    <a:pt x="29" y="88"/>
                  </a:cubicBezTo>
                  <a:cubicBezTo>
                    <a:pt x="58" y="117"/>
                    <a:pt x="87" y="146"/>
                    <a:pt x="116" y="175"/>
                  </a:cubicBezTo>
                  <a:cubicBezTo>
                    <a:pt x="145" y="175"/>
                    <a:pt x="174" y="204"/>
                    <a:pt x="203" y="233"/>
                  </a:cubicBezTo>
                  <a:cubicBezTo>
                    <a:pt x="261" y="233"/>
                    <a:pt x="349" y="263"/>
                    <a:pt x="407" y="263"/>
                  </a:cubicBezTo>
                  <a:cubicBezTo>
                    <a:pt x="494" y="263"/>
                    <a:pt x="552" y="263"/>
                    <a:pt x="611" y="233"/>
                  </a:cubicBezTo>
                  <a:cubicBezTo>
                    <a:pt x="669" y="233"/>
                    <a:pt x="756" y="175"/>
                    <a:pt x="785" y="146"/>
                  </a:cubicBezTo>
                  <a:cubicBezTo>
                    <a:pt x="785" y="146"/>
                    <a:pt x="785" y="146"/>
                    <a:pt x="815" y="1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4719638" y="5659438"/>
              <a:ext cx="252412" cy="168275"/>
            </a:xfrm>
            <a:custGeom>
              <a:rect b="b" l="l" r="r" t="t"/>
              <a:pathLst>
                <a:path extrusionOk="0" h="468" w="701">
                  <a:moveTo>
                    <a:pt x="671" y="87"/>
                  </a:moveTo>
                  <a:lnTo>
                    <a:pt x="671" y="87"/>
                  </a:lnTo>
                  <a:cubicBezTo>
                    <a:pt x="671" y="87"/>
                    <a:pt x="700" y="58"/>
                    <a:pt x="700" y="29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29"/>
                  </a:cubicBezTo>
                  <a:cubicBezTo>
                    <a:pt x="350" y="29"/>
                    <a:pt x="321" y="58"/>
                    <a:pt x="263" y="117"/>
                  </a:cubicBezTo>
                  <a:cubicBezTo>
                    <a:pt x="204" y="146"/>
                    <a:pt x="146" y="175"/>
                    <a:pt x="88" y="233"/>
                  </a:cubicBezTo>
                  <a:cubicBezTo>
                    <a:pt x="59" y="263"/>
                    <a:pt x="30" y="349"/>
                    <a:pt x="0" y="408"/>
                  </a:cubicBezTo>
                  <a:lnTo>
                    <a:pt x="0" y="408"/>
                  </a:lnTo>
                  <a:cubicBezTo>
                    <a:pt x="0" y="437"/>
                    <a:pt x="0" y="437"/>
                    <a:pt x="30" y="437"/>
                  </a:cubicBezTo>
                  <a:cubicBezTo>
                    <a:pt x="59" y="467"/>
                    <a:pt x="88" y="437"/>
                    <a:pt x="88" y="437"/>
                  </a:cubicBezTo>
                  <a:cubicBezTo>
                    <a:pt x="88" y="349"/>
                    <a:pt x="116" y="320"/>
                    <a:pt x="146" y="263"/>
                  </a:cubicBezTo>
                  <a:cubicBezTo>
                    <a:pt x="175" y="233"/>
                    <a:pt x="233" y="175"/>
                    <a:pt x="292" y="146"/>
                  </a:cubicBezTo>
                  <a:cubicBezTo>
                    <a:pt x="350" y="117"/>
                    <a:pt x="408" y="87"/>
                    <a:pt x="437" y="58"/>
                  </a:cubicBezTo>
                  <a:cubicBezTo>
                    <a:pt x="496" y="58"/>
                    <a:pt x="496" y="58"/>
                    <a:pt x="525" y="58"/>
                  </a:cubicBezTo>
                  <a:cubicBezTo>
                    <a:pt x="583" y="58"/>
                    <a:pt x="583" y="58"/>
                    <a:pt x="612" y="87"/>
                  </a:cubicBezTo>
                  <a:cubicBezTo>
                    <a:pt x="612" y="87"/>
                    <a:pt x="642" y="87"/>
                    <a:pt x="671" y="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4929188" y="5795963"/>
              <a:ext cx="209550" cy="127000"/>
            </a:xfrm>
            <a:custGeom>
              <a:rect b="b" l="l" r="r" t="t"/>
              <a:pathLst>
                <a:path extrusionOk="0" h="351" w="584">
                  <a:moveTo>
                    <a:pt x="233" y="29"/>
                  </a:moveTo>
                  <a:lnTo>
                    <a:pt x="233" y="29"/>
                  </a:ln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88"/>
                  </a:cubicBezTo>
                  <a:cubicBezTo>
                    <a:pt x="0" y="88"/>
                    <a:pt x="29" y="88"/>
                    <a:pt x="59" y="88"/>
                  </a:cubicBezTo>
                  <a:cubicBezTo>
                    <a:pt x="117" y="88"/>
                    <a:pt x="175" y="88"/>
                    <a:pt x="233" y="88"/>
                  </a:cubicBezTo>
                  <a:cubicBezTo>
                    <a:pt x="292" y="88"/>
                    <a:pt x="350" y="117"/>
                    <a:pt x="380" y="146"/>
                  </a:cubicBezTo>
                  <a:cubicBezTo>
                    <a:pt x="438" y="205"/>
                    <a:pt x="496" y="234"/>
                    <a:pt x="525" y="291"/>
                  </a:cubicBezTo>
                  <a:cubicBezTo>
                    <a:pt x="554" y="291"/>
                    <a:pt x="554" y="321"/>
                    <a:pt x="583" y="350"/>
                  </a:cubicBezTo>
                  <a:cubicBezTo>
                    <a:pt x="583" y="234"/>
                    <a:pt x="583" y="234"/>
                    <a:pt x="583" y="234"/>
                  </a:cubicBezTo>
                  <a:cubicBezTo>
                    <a:pt x="525" y="175"/>
                    <a:pt x="466" y="146"/>
                    <a:pt x="438" y="88"/>
                  </a:cubicBezTo>
                  <a:cubicBezTo>
                    <a:pt x="380" y="58"/>
                    <a:pt x="292" y="58"/>
                    <a:pt x="233" y="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4803775" y="5921375"/>
              <a:ext cx="95250" cy="293688"/>
            </a:xfrm>
            <a:custGeom>
              <a:rect b="b" l="l" r="r" t="t"/>
              <a:pathLst>
                <a:path extrusionOk="0" h="818" w="264">
                  <a:moveTo>
                    <a:pt x="175" y="175"/>
                  </a:moveTo>
                  <a:lnTo>
                    <a:pt x="175" y="175"/>
                  </a:lnTo>
                  <a:cubicBezTo>
                    <a:pt x="175" y="146"/>
                    <a:pt x="204" y="146"/>
                    <a:pt x="233" y="117"/>
                  </a:cubicBezTo>
                  <a:cubicBezTo>
                    <a:pt x="233" y="117"/>
                    <a:pt x="233" y="117"/>
                    <a:pt x="263" y="88"/>
                  </a:cubicBezTo>
                  <a:cubicBezTo>
                    <a:pt x="263" y="88"/>
                    <a:pt x="263" y="58"/>
                    <a:pt x="233" y="29"/>
                  </a:cubicBezTo>
                  <a:cubicBezTo>
                    <a:pt x="233" y="0"/>
                    <a:pt x="175" y="29"/>
                    <a:pt x="175" y="58"/>
                  </a:cubicBezTo>
                  <a:cubicBezTo>
                    <a:pt x="147" y="88"/>
                    <a:pt x="117" y="117"/>
                    <a:pt x="88" y="146"/>
                  </a:cubicBezTo>
                  <a:cubicBezTo>
                    <a:pt x="59" y="175"/>
                    <a:pt x="59" y="205"/>
                    <a:pt x="59" y="234"/>
                  </a:cubicBezTo>
                  <a:cubicBezTo>
                    <a:pt x="0" y="291"/>
                    <a:pt x="0" y="350"/>
                    <a:pt x="0" y="438"/>
                  </a:cubicBezTo>
                  <a:cubicBezTo>
                    <a:pt x="0" y="496"/>
                    <a:pt x="0" y="555"/>
                    <a:pt x="30" y="613"/>
                  </a:cubicBezTo>
                  <a:cubicBezTo>
                    <a:pt x="59" y="700"/>
                    <a:pt x="88" y="758"/>
                    <a:pt x="117" y="817"/>
                  </a:cubicBezTo>
                  <a:cubicBezTo>
                    <a:pt x="147" y="817"/>
                    <a:pt x="175" y="817"/>
                    <a:pt x="204" y="817"/>
                  </a:cubicBezTo>
                  <a:cubicBezTo>
                    <a:pt x="204" y="788"/>
                    <a:pt x="204" y="788"/>
                    <a:pt x="175" y="758"/>
                  </a:cubicBezTo>
                  <a:cubicBezTo>
                    <a:pt x="147" y="729"/>
                    <a:pt x="117" y="671"/>
                    <a:pt x="88" y="613"/>
                  </a:cubicBezTo>
                  <a:cubicBezTo>
                    <a:pt x="59" y="555"/>
                    <a:pt x="59" y="496"/>
                    <a:pt x="59" y="438"/>
                  </a:cubicBezTo>
                  <a:cubicBezTo>
                    <a:pt x="59" y="379"/>
                    <a:pt x="88" y="291"/>
                    <a:pt x="117" y="263"/>
                  </a:cubicBezTo>
                  <a:cubicBezTo>
                    <a:pt x="117" y="205"/>
                    <a:pt x="147" y="205"/>
                    <a:pt x="175" y="17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4908550" y="6194425"/>
              <a:ext cx="188913" cy="252413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38"/>
                    <a:pt x="291" y="497"/>
                    <a:pt x="262" y="526"/>
                  </a:cubicBezTo>
                  <a:cubicBezTo>
                    <a:pt x="233" y="526"/>
                    <a:pt x="204" y="554"/>
                    <a:pt x="175" y="583"/>
                  </a:cubicBezTo>
                  <a:cubicBezTo>
                    <a:pt x="146" y="583"/>
                    <a:pt x="117" y="583"/>
                    <a:pt x="87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29" y="613"/>
                    <a:pt x="0" y="642"/>
                    <a:pt x="29" y="642"/>
                  </a:cubicBezTo>
                  <a:cubicBezTo>
                    <a:pt x="58" y="700"/>
                    <a:pt x="87" y="700"/>
                    <a:pt x="117" y="671"/>
                  </a:cubicBezTo>
                  <a:cubicBezTo>
                    <a:pt x="146" y="642"/>
                    <a:pt x="175" y="642"/>
                    <a:pt x="233" y="613"/>
                  </a:cubicBezTo>
                  <a:cubicBezTo>
                    <a:pt x="233" y="613"/>
                    <a:pt x="262" y="583"/>
                    <a:pt x="291" y="583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80"/>
                    <a:pt x="496" y="292"/>
                    <a:pt x="524" y="233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117"/>
                    <a:pt x="467" y="176"/>
                    <a:pt x="438" y="204"/>
                  </a:cubicBezTo>
                  <a:cubicBezTo>
                    <a:pt x="438" y="292"/>
                    <a:pt x="408" y="321"/>
                    <a:pt x="379" y="3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4699000" y="6342063"/>
              <a:ext cx="147638" cy="284162"/>
            </a:xfrm>
            <a:custGeom>
              <a:rect b="b" l="l" r="r" t="t"/>
              <a:pathLst>
                <a:path extrusionOk="0" h="789" w="409">
                  <a:moveTo>
                    <a:pt x="350" y="758"/>
                  </a:moveTo>
                  <a:lnTo>
                    <a:pt x="350" y="758"/>
                  </a:lnTo>
                  <a:cubicBezTo>
                    <a:pt x="379" y="788"/>
                    <a:pt x="379" y="758"/>
                    <a:pt x="408" y="758"/>
                  </a:cubicBezTo>
                  <a:cubicBezTo>
                    <a:pt x="408" y="729"/>
                    <a:pt x="408" y="729"/>
                    <a:pt x="379" y="700"/>
                  </a:cubicBezTo>
                  <a:cubicBezTo>
                    <a:pt x="321" y="671"/>
                    <a:pt x="262" y="641"/>
                    <a:pt x="204" y="583"/>
                  </a:cubicBezTo>
                  <a:cubicBezTo>
                    <a:pt x="174" y="554"/>
                    <a:pt x="146" y="495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3"/>
                    <a:pt x="88" y="204"/>
                    <a:pt x="117" y="174"/>
                  </a:cubicBezTo>
                  <a:cubicBezTo>
                    <a:pt x="117" y="145"/>
                    <a:pt x="117" y="117"/>
                    <a:pt x="146" y="88"/>
                  </a:cubicBezTo>
                  <a:cubicBezTo>
                    <a:pt x="146" y="88"/>
                    <a:pt x="174" y="88"/>
                    <a:pt x="174" y="58"/>
                  </a:cubicBezTo>
                  <a:cubicBezTo>
                    <a:pt x="174" y="58"/>
                    <a:pt x="146" y="0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17"/>
                    <a:pt x="29" y="145"/>
                  </a:cubicBezTo>
                  <a:cubicBezTo>
                    <a:pt x="29" y="174"/>
                    <a:pt x="0" y="233"/>
                    <a:pt x="29" y="262"/>
                  </a:cubicBezTo>
                  <a:cubicBezTo>
                    <a:pt x="29" y="321"/>
                    <a:pt x="58" y="408"/>
                    <a:pt x="58" y="438"/>
                  </a:cubicBezTo>
                  <a:cubicBezTo>
                    <a:pt x="88" y="524"/>
                    <a:pt x="117" y="583"/>
                    <a:pt x="174" y="641"/>
                  </a:cubicBezTo>
                  <a:cubicBezTo>
                    <a:pt x="204" y="700"/>
                    <a:pt x="262" y="729"/>
                    <a:pt x="321" y="758"/>
                  </a:cubicBezTo>
                  <a:cubicBezTo>
                    <a:pt x="350" y="758"/>
                    <a:pt x="350" y="758"/>
                    <a:pt x="350" y="7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4835525" y="7548563"/>
              <a:ext cx="84138" cy="11112"/>
            </a:xfrm>
            <a:custGeom>
              <a:rect b="b" l="l" r="r" t="t"/>
              <a:pathLst>
                <a:path extrusionOk="0" h="30" w="234">
                  <a:moveTo>
                    <a:pt x="29" y="0"/>
                  </a:moveTo>
                  <a:lnTo>
                    <a:pt x="29" y="0"/>
                  </a:lnTo>
                  <a:cubicBezTo>
                    <a:pt x="0" y="0"/>
                    <a:pt x="0" y="0"/>
                    <a:pt x="0" y="29"/>
                  </a:cubicBezTo>
                  <a:cubicBezTo>
                    <a:pt x="233" y="29"/>
                    <a:pt x="233" y="29"/>
                    <a:pt x="233" y="29"/>
                  </a:cubicBezTo>
                  <a:lnTo>
                    <a:pt x="233" y="29"/>
                  </a:lnTo>
                  <a:cubicBezTo>
                    <a:pt x="175" y="0"/>
                    <a:pt x="87" y="0"/>
                    <a:pt x="2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4510088" y="4892675"/>
              <a:ext cx="188912" cy="231775"/>
            </a:xfrm>
            <a:custGeom>
              <a:rect b="b" l="l" r="r" t="t"/>
              <a:pathLst>
                <a:path extrusionOk="0" h="643" w="525">
                  <a:moveTo>
                    <a:pt x="87" y="29"/>
                  </a:moveTo>
                  <a:lnTo>
                    <a:pt x="87" y="29"/>
                  </a:lnTo>
                  <a:cubicBezTo>
                    <a:pt x="87" y="0"/>
                    <a:pt x="58" y="0"/>
                    <a:pt x="58" y="0"/>
                  </a:cubicBezTo>
                  <a:cubicBezTo>
                    <a:pt x="0" y="0"/>
                    <a:pt x="0" y="29"/>
                    <a:pt x="0" y="58"/>
                  </a:cubicBezTo>
                  <a:lnTo>
                    <a:pt x="0" y="58"/>
                  </a:lnTo>
                  <a:cubicBezTo>
                    <a:pt x="0" y="87"/>
                    <a:pt x="0" y="146"/>
                    <a:pt x="30" y="175"/>
                  </a:cubicBezTo>
                  <a:cubicBezTo>
                    <a:pt x="30" y="204"/>
                    <a:pt x="30" y="233"/>
                    <a:pt x="58" y="263"/>
                  </a:cubicBezTo>
                  <a:cubicBezTo>
                    <a:pt x="58" y="292"/>
                    <a:pt x="87" y="321"/>
                    <a:pt x="87" y="350"/>
                  </a:cubicBezTo>
                  <a:cubicBezTo>
                    <a:pt x="116" y="350"/>
                    <a:pt x="116" y="408"/>
                    <a:pt x="146" y="437"/>
                  </a:cubicBezTo>
                  <a:cubicBezTo>
                    <a:pt x="204" y="496"/>
                    <a:pt x="263" y="554"/>
                    <a:pt x="292" y="583"/>
                  </a:cubicBezTo>
                  <a:cubicBezTo>
                    <a:pt x="350" y="613"/>
                    <a:pt x="408" y="642"/>
                    <a:pt x="496" y="642"/>
                  </a:cubicBezTo>
                  <a:lnTo>
                    <a:pt x="496" y="642"/>
                  </a:lnTo>
                  <a:cubicBezTo>
                    <a:pt x="524" y="642"/>
                    <a:pt x="524" y="642"/>
                    <a:pt x="524" y="583"/>
                  </a:cubicBezTo>
                  <a:cubicBezTo>
                    <a:pt x="524" y="583"/>
                    <a:pt x="524" y="554"/>
                    <a:pt x="496" y="554"/>
                  </a:cubicBezTo>
                  <a:cubicBezTo>
                    <a:pt x="437" y="554"/>
                    <a:pt x="379" y="554"/>
                    <a:pt x="321" y="525"/>
                  </a:cubicBezTo>
                  <a:cubicBezTo>
                    <a:pt x="292" y="496"/>
                    <a:pt x="233" y="466"/>
                    <a:pt x="204" y="408"/>
                  </a:cubicBezTo>
                  <a:cubicBezTo>
                    <a:pt x="175" y="379"/>
                    <a:pt x="175" y="350"/>
                    <a:pt x="175" y="350"/>
                  </a:cubicBezTo>
                  <a:cubicBezTo>
                    <a:pt x="146" y="321"/>
                    <a:pt x="116" y="263"/>
                    <a:pt x="116" y="233"/>
                  </a:cubicBezTo>
                  <a:cubicBezTo>
                    <a:pt x="87" y="204"/>
                    <a:pt x="87" y="175"/>
                    <a:pt x="87" y="146"/>
                  </a:cubicBezTo>
                  <a:cubicBezTo>
                    <a:pt x="87" y="116"/>
                    <a:pt x="87" y="87"/>
                    <a:pt x="87" y="58"/>
                  </a:cubicBezTo>
                  <a:cubicBezTo>
                    <a:pt x="87" y="58"/>
                    <a:pt x="87" y="58"/>
                    <a:pt x="87" y="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4983163" y="7212013"/>
              <a:ext cx="157162" cy="52387"/>
            </a:xfrm>
            <a:custGeom>
              <a:rect b="b" l="l" r="r" t="t"/>
              <a:pathLst>
                <a:path extrusionOk="0" h="147" w="438">
                  <a:moveTo>
                    <a:pt x="29" y="59"/>
                  </a:moveTo>
                  <a:lnTo>
                    <a:pt x="29" y="59"/>
                  </a:lnTo>
                  <a:lnTo>
                    <a:pt x="29" y="59"/>
                  </a:lnTo>
                  <a:cubicBezTo>
                    <a:pt x="0" y="59"/>
                    <a:pt x="0" y="88"/>
                    <a:pt x="0" y="118"/>
                  </a:cubicBezTo>
                  <a:cubicBezTo>
                    <a:pt x="29" y="146"/>
                    <a:pt x="29" y="146"/>
                    <a:pt x="58" y="146"/>
                  </a:cubicBezTo>
                  <a:cubicBezTo>
                    <a:pt x="117" y="88"/>
                    <a:pt x="175" y="59"/>
                    <a:pt x="234" y="88"/>
                  </a:cubicBezTo>
                  <a:cubicBezTo>
                    <a:pt x="320" y="88"/>
                    <a:pt x="350" y="118"/>
                    <a:pt x="408" y="146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59"/>
                    <a:pt x="437" y="59"/>
                    <a:pt x="437" y="59"/>
                  </a:cubicBezTo>
                  <a:cubicBezTo>
                    <a:pt x="379" y="30"/>
                    <a:pt x="320" y="0"/>
                    <a:pt x="234" y="0"/>
                  </a:cubicBezTo>
                  <a:cubicBezTo>
                    <a:pt x="175" y="0"/>
                    <a:pt x="87" y="30"/>
                    <a:pt x="29" y="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3" name="Google Shape;933;p39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2 kolommen – roze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2 kolommen – groen">
  <p:cSld name="Titel / tekst 2 kolommen – groen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5" name="Google Shape;935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87" y="0"/>
            <a:ext cx="113538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40"/>
          <p:cNvSpPr txBox="1"/>
          <p:nvPr>
            <p:ph type="title"/>
          </p:nvPr>
        </p:nvSpPr>
        <p:spPr>
          <a:xfrm>
            <a:off x="1447310" y="285298"/>
            <a:ext cx="8172302" cy="1080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7" name="Google Shape;937;p40"/>
          <p:cNvSpPr txBox="1"/>
          <p:nvPr>
            <p:ph idx="1" type="body"/>
          </p:nvPr>
        </p:nvSpPr>
        <p:spPr>
          <a:xfrm>
            <a:off x="1452281" y="1979501"/>
            <a:ext cx="4314320" cy="3551643"/>
          </a:xfrm>
          <a:prstGeom prst="rect">
            <a:avLst/>
          </a:prstGeom>
          <a:solidFill>
            <a:srgbClr val="DCF5A5"/>
          </a:solidFill>
          <a:ln>
            <a:noFill/>
          </a:ln>
        </p:spPr>
        <p:txBody>
          <a:bodyPr anchorCtr="0" anchor="t" bIns="251975" lIns="251975" spcFirstLastPara="1" rIns="251975" wrap="square" tIns="251975">
            <a:normAutofit/>
          </a:bodyPr>
          <a:lstStyle>
            <a:lvl1pPr indent="-3441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Calibri"/>
              <a:buChar char="•"/>
              <a:defRPr>
                <a:solidFill>
                  <a:schemeClr val="dk1"/>
                </a:solidFill>
              </a:defRPr>
            </a:lvl1pPr>
            <a:lvl2pPr indent="-3276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Font typeface="Calibri"/>
              <a:buChar char="•"/>
              <a:defRPr>
                <a:solidFill>
                  <a:schemeClr val="dk1"/>
                </a:solidFill>
              </a:defRPr>
            </a:lvl2pPr>
            <a:lvl3pPr indent="-3111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Char char="•"/>
              <a:defRPr>
                <a:solidFill>
                  <a:schemeClr val="dk1"/>
                </a:solidFill>
              </a:defRPr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4pPr>
            <a:lvl5pPr indent="-30289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8" name="Google Shape;938;p40"/>
          <p:cNvSpPr txBox="1"/>
          <p:nvPr>
            <p:ph idx="2" type="body"/>
          </p:nvPr>
        </p:nvSpPr>
        <p:spPr>
          <a:xfrm>
            <a:off x="6044359" y="1981649"/>
            <a:ext cx="4314320" cy="3551643"/>
          </a:xfrm>
          <a:prstGeom prst="rect">
            <a:avLst/>
          </a:prstGeom>
          <a:solidFill>
            <a:srgbClr val="DCF5A5"/>
          </a:solidFill>
          <a:ln>
            <a:noFill/>
          </a:ln>
        </p:spPr>
        <p:txBody>
          <a:bodyPr anchorCtr="0" anchor="t" bIns="251975" lIns="251975" spcFirstLastPara="1" rIns="251975" wrap="square" tIns="251975">
            <a:normAutofit/>
          </a:bodyPr>
          <a:lstStyle>
            <a:lvl1pPr indent="-34417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0"/>
              <a:buFont typeface="Calibri"/>
              <a:buChar char="•"/>
              <a:defRPr>
                <a:solidFill>
                  <a:schemeClr val="dk1"/>
                </a:solidFill>
              </a:defRPr>
            </a:lvl1pPr>
            <a:lvl2pPr indent="-3276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60"/>
              <a:buFont typeface="Calibri"/>
              <a:buChar char="•"/>
              <a:defRPr>
                <a:solidFill>
                  <a:schemeClr val="dk1"/>
                </a:solidFill>
              </a:defRPr>
            </a:lvl2pPr>
            <a:lvl3pPr indent="-3111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Char char="•"/>
              <a:defRPr>
                <a:solidFill>
                  <a:schemeClr val="dk1"/>
                </a:solidFill>
              </a:defRPr>
            </a:lvl3pPr>
            <a:lvl4pPr indent="-30289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4pPr>
            <a:lvl5pPr indent="-30289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70"/>
              <a:buFont typeface="Calibri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39" name="Google Shape;939;p40"/>
          <p:cNvGrpSpPr/>
          <p:nvPr/>
        </p:nvGrpSpPr>
        <p:grpSpPr>
          <a:xfrm>
            <a:off x="10601" y="1"/>
            <a:ext cx="809365" cy="6857999"/>
            <a:chOff x="4248150" y="0"/>
            <a:chExt cx="892175" cy="7559675"/>
          </a:xfrm>
        </p:grpSpPr>
        <p:sp>
          <p:nvSpPr>
            <p:cNvPr id="940" name="Google Shape;940;p40"/>
            <p:cNvSpPr/>
            <p:nvPr/>
          </p:nvSpPr>
          <p:spPr>
            <a:xfrm>
              <a:off x="4248150" y="828675"/>
              <a:ext cx="95250" cy="115888"/>
            </a:xfrm>
            <a:custGeom>
              <a:rect b="b" l="l" r="r" t="t"/>
              <a:pathLst>
                <a:path extrusionOk="0" h="321" w="263">
                  <a:moveTo>
                    <a:pt x="233" y="58"/>
                  </a:moveTo>
                  <a:lnTo>
                    <a:pt x="233" y="58"/>
                  </a:lnTo>
                  <a:lnTo>
                    <a:pt x="233" y="58"/>
                  </a:lnTo>
                  <a:cubicBezTo>
                    <a:pt x="262" y="29"/>
                    <a:pt x="233" y="29"/>
                    <a:pt x="233" y="29"/>
                  </a:cubicBezTo>
                  <a:cubicBezTo>
                    <a:pt x="204" y="0"/>
                    <a:pt x="175" y="29"/>
                    <a:pt x="175" y="29"/>
                  </a:cubicBezTo>
                  <a:cubicBezTo>
                    <a:pt x="146" y="87"/>
                    <a:pt x="117" y="146"/>
                    <a:pt x="88" y="204"/>
                  </a:cubicBezTo>
                  <a:cubicBezTo>
                    <a:pt x="58" y="234"/>
                    <a:pt x="29" y="234"/>
                    <a:pt x="0" y="263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58" y="291"/>
                    <a:pt x="88" y="263"/>
                    <a:pt x="117" y="234"/>
                  </a:cubicBezTo>
                  <a:cubicBezTo>
                    <a:pt x="175" y="204"/>
                    <a:pt x="233" y="117"/>
                    <a:pt x="233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4300538" y="692150"/>
              <a:ext cx="273050" cy="147638"/>
            </a:xfrm>
            <a:custGeom>
              <a:rect b="b" l="l" r="r" t="t"/>
              <a:pathLst>
                <a:path extrusionOk="0" h="410" w="759">
                  <a:moveTo>
                    <a:pt x="583" y="205"/>
                  </a:moveTo>
                  <a:lnTo>
                    <a:pt x="583" y="205"/>
                  </a:lnTo>
                  <a:cubicBezTo>
                    <a:pt x="583" y="234"/>
                    <a:pt x="613" y="264"/>
                    <a:pt x="613" y="264"/>
                  </a:cubicBezTo>
                  <a:cubicBezTo>
                    <a:pt x="641" y="293"/>
                    <a:pt x="670" y="322"/>
                    <a:pt x="670" y="350"/>
                  </a:cubicBezTo>
                  <a:lnTo>
                    <a:pt x="670" y="380"/>
                  </a:lnTo>
                  <a:cubicBezTo>
                    <a:pt x="670" y="409"/>
                    <a:pt x="729" y="409"/>
                    <a:pt x="729" y="409"/>
                  </a:cubicBezTo>
                  <a:cubicBezTo>
                    <a:pt x="758" y="380"/>
                    <a:pt x="758" y="350"/>
                    <a:pt x="758" y="322"/>
                  </a:cubicBezTo>
                  <a:cubicBezTo>
                    <a:pt x="729" y="293"/>
                    <a:pt x="729" y="264"/>
                    <a:pt x="699" y="234"/>
                  </a:cubicBezTo>
                  <a:cubicBezTo>
                    <a:pt x="670" y="205"/>
                    <a:pt x="641" y="176"/>
                    <a:pt x="613" y="147"/>
                  </a:cubicBezTo>
                  <a:cubicBezTo>
                    <a:pt x="583" y="117"/>
                    <a:pt x="495" y="88"/>
                    <a:pt x="437" y="30"/>
                  </a:cubicBezTo>
                  <a:cubicBezTo>
                    <a:pt x="379" y="30"/>
                    <a:pt x="321" y="0"/>
                    <a:pt x="233" y="0"/>
                  </a:cubicBezTo>
                  <a:cubicBezTo>
                    <a:pt x="175" y="0"/>
                    <a:pt x="116" y="0"/>
                    <a:pt x="29" y="30"/>
                  </a:cubicBezTo>
                  <a:cubicBezTo>
                    <a:pt x="0" y="30"/>
                    <a:pt x="0" y="59"/>
                    <a:pt x="0" y="88"/>
                  </a:cubicBezTo>
                  <a:cubicBezTo>
                    <a:pt x="0" y="88"/>
                    <a:pt x="29" y="88"/>
                    <a:pt x="58" y="88"/>
                  </a:cubicBezTo>
                  <a:cubicBezTo>
                    <a:pt x="116" y="59"/>
                    <a:pt x="175" y="30"/>
                    <a:pt x="233" y="59"/>
                  </a:cubicBezTo>
                  <a:cubicBezTo>
                    <a:pt x="292" y="59"/>
                    <a:pt x="349" y="88"/>
                    <a:pt x="408" y="117"/>
                  </a:cubicBezTo>
                  <a:cubicBezTo>
                    <a:pt x="466" y="147"/>
                    <a:pt x="525" y="176"/>
                    <a:pt x="583" y="20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4248150" y="63500"/>
              <a:ext cx="136525" cy="42863"/>
            </a:xfrm>
            <a:custGeom>
              <a:rect b="b" l="l" r="r" t="t"/>
              <a:pathLst>
                <a:path extrusionOk="0" h="117" w="380">
                  <a:moveTo>
                    <a:pt x="204" y="58"/>
                  </a:moveTo>
                  <a:lnTo>
                    <a:pt x="204" y="58"/>
                  </a:lnTo>
                  <a:cubicBezTo>
                    <a:pt x="233" y="58"/>
                    <a:pt x="262" y="87"/>
                    <a:pt x="292" y="87"/>
                  </a:cubicBezTo>
                  <a:lnTo>
                    <a:pt x="321" y="87"/>
                  </a:lnTo>
                  <a:cubicBezTo>
                    <a:pt x="350" y="87"/>
                    <a:pt x="379" y="87"/>
                    <a:pt x="379" y="58"/>
                  </a:cubicBezTo>
                  <a:cubicBezTo>
                    <a:pt x="379" y="0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0"/>
                    <a:pt x="146" y="0"/>
                    <a:pt x="88" y="0"/>
                  </a:cubicBezTo>
                  <a:cubicBezTo>
                    <a:pt x="58" y="29"/>
                    <a:pt x="29" y="29"/>
                    <a:pt x="0" y="5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88" y="87"/>
                    <a:pt x="117" y="87"/>
                  </a:cubicBezTo>
                  <a:cubicBezTo>
                    <a:pt x="146" y="87"/>
                    <a:pt x="175" y="58"/>
                    <a:pt x="204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4248150" y="1344613"/>
              <a:ext cx="104775" cy="252412"/>
            </a:xfrm>
            <a:custGeom>
              <a:rect b="b" l="l" r="r" t="t"/>
              <a:pathLst>
                <a:path extrusionOk="0" h="701" w="293">
                  <a:moveTo>
                    <a:pt x="175" y="291"/>
                  </a:moveTo>
                  <a:lnTo>
                    <a:pt x="175" y="291"/>
                  </a:lnTo>
                  <a:cubicBezTo>
                    <a:pt x="204" y="350"/>
                    <a:pt x="233" y="408"/>
                    <a:pt x="233" y="467"/>
                  </a:cubicBezTo>
                  <a:cubicBezTo>
                    <a:pt x="233" y="496"/>
                    <a:pt x="233" y="525"/>
                    <a:pt x="233" y="555"/>
                  </a:cubicBezTo>
                  <a:cubicBezTo>
                    <a:pt x="233" y="583"/>
                    <a:pt x="204" y="612"/>
                    <a:pt x="175" y="612"/>
                  </a:cubicBezTo>
                  <a:cubicBezTo>
                    <a:pt x="175" y="641"/>
                    <a:pt x="175" y="641"/>
                    <a:pt x="175" y="671"/>
                  </a:cubicBezTo>
                  <a:cubicBezTo>
                    <a:pt x="175" y="671"/>
                    <a:pt x="175" y="700"/>
                    <a:pt x="233" y="700"/>
                  </a:cubicBezTo>
                  <a:cubicBezTo>
                    <a:pt x="233" y="700"/>
                    <a:pt x="292" y="700"/>
                    <a:pt x="292" y="671"/>
                  </a:cubicBezTo>
                  <a:cubicBezTo>
                    <a:pt x="292" y="612"/>
                    <a:pt x="292" y="583"/>
                    <a:pt x="292" y="555"/>
                  </a:cubicBezTo>
                  <a:cubicBezTo>
                    <a:pt x="292" y="525"/>
                    <a:pt x="292" y="496"/>
                    <a:pt x="292" y="438"/>
                  </a:cubicBezTo>
                  <a:cubicBezTo>
                    <a:pt x="292" y="379"/>
                    <a:pt x="292" y="321"/>
                    <a:pt x="233" y="262"/>
                  </a:cubicBezTo>
                  <a:cubicBezTo>
                    <a:pt x="233" y="20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3"/>
                    <a:pt x="175" y="29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4248150" y="450850"/>
              <a:ext cx="200025" cy="104775"/>
            </a:xfrm>
            <a:custGeom>
              <a:rect b="b" l="l" r="r" t="t"/>
              <a:pathLst>
                <a:path extrusionOk="0" h="293" w="555">
                  <a:moveTo>
                    <a:pt x="175" y="146"/>
                  </a:moveTo>
                  <a:lnTo>
                    <a:pt x="175" y="146"/>
                  </a:lnTo>
                  <a:cubicBezTo>
                    <a:pt x="204" y="117"/>
                    <a:pt x="262" y="117"/>
                    <a:pt x="321" y="87"/>
                  </a:cubicBezTo>
                  <a:cubicBezTo>
                    <a:pt x="350" y="58"/>
                    <a:pt x="379" y="58"/>
                    <a:pt x="409" y="58"/>
                  </a:cubicBezTo>
                  <a:cubicBezTo>
                    <a:pt x="438" y="58"/>
                    <a:pt x="467" y="58"/>
                    <a:pt x="495" y="87"/>
                  </a:cubicBezTo>
                  <a:lnTo>
                    <a:pt x="525" y="117"/>
                  </a:lnTo>
                  <a:cubicBezTo>
                    <a:pt x="554" y="87"/>
                    <a:pt x="554" y="58"/>
                    <a:pt x="554" y="58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29"/>
                    <a:pt x="175" y="58"/>
                    <a:pt x="117" y="117"/>
                  </a:cubicBezTo>
                  <a:cubicBezTo>
                    <a:pt x="88" y="146"/>
                    <a:pt x="58" y="146"/>
                    <a:pt x="0" y="204"/>
                  </a:cubicBezTo>
                  <a:cubicBezTo>
                    <a:pt x="0" y="292"/>
                    <a:pt x="0" y="292"/>
                    <a:pt x="0" y="292"/>
                  </a:cubicBezTo>
                  <a:lnTo>
                    <a:pt x="29" y="263"/>
                  </a:lnTo>
                  <a:cubicBezTo>
                    <a:pt x="58" y="234"/>
                    <a:pt x="117" y="175"/>
                    <a:pt x="175" y="1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4279900" y="168275"/>
              <a:ext cx="284163" cy="127000"/>
            </a:xfrm>
            <a:custGeom>
              <a:rect b="b" l="l" r="r" t="t"/>
              <a:pathLst>
                <a:path extrusionOk="0" h="351" w="788">
                  <a:moveTo>
                    <a:pt x="174" y="262"/>
                  </a:moveTo>
                  <a:lnTo>
                    <a:pt x="174" y="262"/>
                  </a:lnTo>
                  <a:cubicBezTo>
                    <a:pt x="145" y="262"/>
                    <a:pt x="116" y="262"/>
                    <a:pt x="87" y="233"/>
                  </a:cubicBezTo>
                  <a:cubicBezTo>
                    <a:pt x="87" y="204"/>
                    <a:pt x="87" y="204"/>
                    <a:pt x="87" y="204"/>
                  </a:cubicBezTo>
                  <a:cubicBezTo>
                    <a:pt x="58" y="204"/>
                    <a:pt x="29" y="204"/>
                    <a:pt x="0" y="262"/>
                  </a:cubicBezTo>
                  <a:cubicBezTo>
                    <a:pt x="0" y="262"/>
                    <a:pt x="29" y="291"/>
                    <a:pt x="58" y="291"/>
                  </a:cubicBezTo>
                  <a:lnTo>
                    <a:pt x="58" y="291"/>
                  </a:lnTo>
                  <a:cubicBezTo>
                    <a:pt x="87" y="321"/>
                    <a:pt x="145" y="321"/>
                    <a:pt x="145" y="350"/>
                  </a:cubicBezTo>
                  <a:cubicBezTo>
                    <a:pt x="174" y="350"/>
                    <a:pt x="233" y="350"/>
                    <a:pt x="262" y="350"/>
                  </a:cubicBezTo>
                  <a:cubicBezTo>
                    <a:pt x="321" y="350"/>
                    <a:pt x="407" y="350"/>
                    <a:pt x="466" y="321"/>
                  </a:cubicBezTo>
                  <a:cubicBezTo>
                    <a:pt x="524" y="291"/>
                    <a:pt x="583" y="291"/>
                    <a:pt x="641" y="233"/>
                  </a:cubicBezTo>
                  <a:cubicBezTo>
                    <a:pt x="699" y="204"/>
                    <a:pt x="728" y="145"/>
                    <a:pt x="787" y="87"/>
                  </a:cubicBezTo>
                  <a:lnTo>
                    <a:pt x="787" y="87"/>
                  </a:lnTo>
                  <a:cubicBezTo>
                    <a:pt x="787" y="58"/>
                    <a:pt x="787" y="29"/>
                    <a:pt x="787" y="29"/>
                  </a:cubicBezTo>
                  <a:cubicBezTo>
                    <a:pt x="728" y="0"/>
                    <a:pt x="728" y="29"/>
                    <a:pt x="728" y="58"/>
                  </a:cubicBezTo>
                  <a:cubicBezTo>
                    <a:pt x="699" y="87"/>
                    <a:pt x="641" y="145"/>
                    <a:pt x="612" y="204"/>
                  </a:cubicBezTo>
                  <a:cubicBezTo>
                    <a:pt x="553" y="233"/>
                    <a:pt x="495" y="262"/>
                    <a:pt x="437" y="262"/>
                  </a:cubicBezTo>
                  <a:cubicBezTo>
                    <a:pt x="379" y="291"/>
                    <a:pt x="321" y="291"/>
                    <a:pt x="262" y="291"/>
                  </a:cubicBezTo>
                  <a:cubicBezTo>
                    <a:pt x="233" y="291"/>
                    <a:pt x="204" y="291"/>
                    <a:pt x="174" y="26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4248150" y="1154113"/>
              <a:ext cx="115888" cy="63500"/>
            </a:xfrm>
            <a:custGeom>
              <a:rect b="b" l="l" r="r" t="t"/>
              <a:pathLst>
                <a:path extrusionOk="0" h="176" w="322">
                  <a:moveTo>
                    <a:pt x="175" y="87"/>
                  </a:moveTo>
                  <a:lnTo>
                    <a:pt x="175" y="87"/>
                  </a:lnTo>
                  <a:cubicBezTo>
                    <a:pt x="175" y="116"/>
                    <a:pt x="204" y="116"/>
                    <a:pt x="233" y="146"/>
                  </a:cubicBezTo>
                  <a:cubicBezTo>
                    <a:pt x="233" y="146"/>
                    <a:pt x="233" y="175"/>
                    <a:pt x="262" y="175"/>
                  </a:cubicBezTo>
                  <a:cubicBezTo>
                    <a:pt x="292" y="175"/>
                    <a:pt x="321" y="175"/>
                    <a:pt x="321" y="146"/>
                  </a:cubicBezTo>
                  <a:cubicBezTo>
                    <a:pt x="321" y="116"/>
                    <a:pt x="321" y="87"/>
                    <a:pt x="292" y="87"/>
                  </a:cubicBezTo>
                  <a:cubicBezTo>
                    <a:pt x="262" y="59"/>
                    <a:pt x="233" y="59"/>
                    <a:pt x="175" y="30"/>
                  </a:cubicBezTo>
                  <a:cubicBezTo>
                    <a:pt x="146" y="30"/>
                    <a:pt x="146" y="30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59"/>
                    <a:pt x="58" y="59"/>
                    <a:pt x="88" y="59"/>
                  </a:cubicBezTo>
                  <a:cubicBezTo>
                    <a:pt x="117" y="59"/>
                    <a:pt x="146" y="87"/>
                    <a:pt x="175" y="8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4248150" y="1722438"/>
              <a:ext cx="220663" cy="63500"/>
            </a:xfrm>
            <a:custGeom>
              <a:rect b="b" l="l" r="r" t="t"/>
              <a:pathLst>
                <a:path extrusionOk="0" h="176" w="613">
                  <a:moveTo>
                    <a:pt x="379" y="146"/>
                  </a:moveTo>
                  <a:lnTo>
                    <a:pt x="379" y="146"/>
                  </a:lnTo>
                  <a:cubicBezTo>
                    <a:pt x="438" y="117"/>
                    <a:pt x="525" y="117"/>
                    <a:pt x="583" y="88"/>
                  </a:cubicBezTo>
                  <a:lnTo>
                    <a:pt x="583" y="88"/>
                  </a:lnTo>
                  <a:cubicBezTo>
                    <a:pt x="612" y="58"/>
                    <a:pt x="612" y="29"/>
                    <a:pt x="583" y="29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8"/>
                    <a:pt x="438" y="88"/>
                    <a:pt x="379" y="88"/>
                  </a:cubicBezTo>
                  <a:cubicBezTo>
                    <a:pt x="292" y="117"/>
                    <a:pt x="262" y="117"/>
                    <a:pt x="204" y="88"/>
                  </a:cubicBezTo>
                  <a:cubicBezTo>
                    <a:pt x="117" y="88"/>
                    <a:pt x="88" y="58"/>
                    <a:pt x="29" y="58"/>
                  </a:cubicBezTo>
                  <a:cubicBezTo>
                    <a:pt x="29" y="29"/>
                    <a:pt x="0" y="29"/>
                    <a:pt x="0" y="2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8" y="146"/>
                    <a:pt x="117" y="146"/>
                    <a:pt x="175" y="146"/>
                  </a:cubicBezTo>
                  <a:cubicBezTo>
                    <a:pt x="262" y="175"/>
                    <a:pt x="321" y="175"/>
                    <a:pt x="379" y="1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4437063" y="95567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29" y="58"/>
                  </a:moveTo>
                  <a:lnTo>
                    <a:pt x="29" y="58"/>
                  </a:lnTo>
                  <a:cubicBezTo>
                    <a:pt x="87" y="87"/>
                    <a:pt x="146" y="117"/>
                    <a:pt x="204" y="146"/>
                  </a:cubicBezTo>
                  <a:cubicBezTo>
                    <a:pt x="262" y="204"/>
                    <a:pt x="291" y="234"/>
                    <a:pt x="320" y="291"/>
                  </a:cubicBezTo>
                  <a:cubicBezTo>
                    <a:pt x="350" y="320"/>
                    <a:pt x="350" y="408"/>
                    <a:pt x="379" y="467"/>
                  </a:cubicBezTo>
                  <a:cubicBezTo>
                    <a:pt x="408" y="496"/>
                    <a:pt x="408" y="496"/>
                    <a:pt x="408" y="554"/>
                  </a:cubicBezTo>
                  <a:cubicBezTo>
                    <a:pt x="408" y="584"/>
                    <a:pt x="408" y="584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3"/>
                    <a:pt x="467" y="584"/>
                    <a:pt x="467" y="554"/>
                  </a:cubicBezTo>
                  <a:cubicBezTo>
                    <a:pt x="467" y="496"/>
                    <a:pt x="437" y="467"/>
                    <a:pt x="437" y="437"/>
                  </a:cubicBezTo>
                  <a:cubicBezTo>
                    <a:pt x="437" y="379"/>
                    <a:pt x="408" y="320"/>
                    <a:pt x="350" y="263"/>
                  </a:cubicBezTo>
                  <a:cubicBezTo>
                    <a:pt x="320" y="204"/>
                    <a:pt x="291" y="146"/>
                    <a:pt x="234" y="117"/>
                  </a:cubicBezTo>
                  <a:cubicBezTo>
                    <a:pt x="175" y="58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8"/>
                    <a:pt x="0" y="58"/>
                    <a:pt x="29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4530725" y="357188"/>
              <a:ext cx="127000" cy="29368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30"/>
                    <a:pt x="0" y="759"/>
                    <a:pt x="29" y="759"/>
                  </a:cubicBezTo>
                  <a:cubicBezTo>
                    <a:pt x="58" y="817"/>
                    <a:pt x="88" y="817"/>
                    <a:pt x="117" y="759"/>
                  </a:cubicBezTo>
                  <a:cubicBezTo>
                    <a:pt x="117" y="759"/>
                    <a:pt x="146" y="730"/>
                    <a:pt x="175" y="700"/>
                  </a:cubicBezTo>
                  <a:cubicBezTo>
                    <a:pt x="205" y="671"/>
                    <a:pt x="234" y="642"/>
                    <a:pt x="263" y="613"/>
                  </a:cubicBezTo>
                  <a:cubicBezTo>
                    <a:pt x="292" y="555"/>
                    <a:pt x="321" y="497"/>
                    <a:pt x="321" y="438"/>
                  </a:cubicBezTo>
                  <a:cubicBezTo>
                    <a:pt x="350" y="350"/>
                    <a:pt x="350" y="292"/>
                    <a:pt x="350" y="233"/>
                  </a:cubicBezTo>
                  <a:cubicBezTo>
                    <a:pt x="350" y="147"/>
                    <a:pt x="321" y="88"/>
                    <a:pt x="321" y="30"/>
                  </a:cubicBezTo>
                  <a:cubicBezTo>
                    <a:pt x="292" y="0"/>
                    <a:pt x="263" y="0"/>
                    <a:pt x="234" y="0"/>
                  </a:cubicBezTo>
                  <a:cubicBezTo>
                    <a:pt x="205" y="30"/>
                    <a:pt x="205" y="30"/>
                    <a:pt x="234" y="59"/>
                  </a:cubicBezTo>
                  <a:cubicBezTo>
                    <a:pt x="263" y="117"/>
                    <a:pt x="292" y="176"/>
                    <a:pt x="292" y="233"/>
                  </a:cubicBezTo>
                  <a:cubicBezTo>
                    <a:pt x="321" y="292"/>
                    <a:pt x="292" y="350"/>
                    <a:pt x="263" y="409"/>
                  </a:cubicBezTo>
                  <a:cubicBezTo>
                    <a:pt x="263" y="467"/>
                    <a:pt x="234" y="526"/>
                    <a:pt x="205" y="583"/>
                  </a:cubicBezTo>
                  <a:cubicBezTo>
                    <a:pt x="175" y="613"/>
                    <a:pt x="146" y="642"/>
                    <a:pt x="146" y="642"/>
                  </a:cubicBezTo>
                  <a:cubicBezTo>
                    <a:pt x="117" y="671"/>
                    <a:pt x="88" y="671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4594225" y="0"/>
              <a:ext cx="42863" cy="42863"/>
            </a:xfrm>
            <a:custGeom>
              <a:rect b="b" l="l" r="r" t="t"/>
              <a:pathLst>
                <a:path extrusionOk="0" h="118" w="118">
                  <a:moveTo>
                    <a:pt x="59" y="117"/>
                  </a:moveTo>
                  <a:lnTo>
                    <a:pt x="59" y="117"/>
                  </a:lnTo>
                  <a:cubicBezTo>
                    <a:pt x="88" y="117"/>
                    <a:pt x="117" y="117"/>
                    <a:pt x="117" y="58"/>
                  </a:cubicBezTo>
                  <a:cubicBezTo>
                    <a:pt x="117" y="29"/>
                    <a:pt x="117" y="29"/>
                    <a:pt x="11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29"/>
                    <a:pt x="30" y="29"/>
                    <a:pt x="30" y="58"/>
                  </a:cubicBezTo>
                  <a:cubicBezTo>
                    <a:pt x="0" y="58"/>
                    <a:pt x="0" y="58"/>
                    <a:pt x="0" y="88"/>
                  </a:cubicBezTo>
                  <a:cubicBezTo>
                    <a:pt x="0" y="117"/>
                    <a:pt x="30" y="117"/>
                    <a:pt x="59" y="11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4478338" y="1470025"/>
              <a:ext cx="200025" cy="241300"/>
            </a:xfrm>
            <a:custGeom>
              <a:rect b="b" l="l" r="r" t="t"/>
              <a:pathLst>
                <a:path extrusionOk="0" h="672" w="555">
                  <a:moveTo>
                    <a:pt x="525" y="496"/>
                  </a:moveTo>
                  <a:lnTo>
                    <a:pt x="525" y="496"/>
                  </a:lnTo>
                  <a:cubicBezTo>
                    <a:pt x="525" y="467"/>
                    <a:pt x="525" y="438"/>
                    <a:pt x="496" y="408"/>
                  </a:cubicBezTo>
                  <a:cubicBezTo>
                    <a:pt x="467" y="321"/>
                    <a:pt x="438" y="291"/>
                    <a:pt x="409" y="233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2"/>
                  </a:cubicBezTo>
                  <a:cubicBezTo>
                    <a:pt x="380" y="321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  <a:cubicBezTo>
                    <a:pt x="467" y="555"/>
                    <a:pt x="467" y="555"/>
                    <a:pt x="438" y="612"/>
                  </a:cubicBezTo>
                  <a:cubicBezTo>
                    <a:pt x="438" y="612"/>
                    <a:pt x="438" y="612"/>
                    <a:pt x="438" y="641"/>
                  </a:cubicBezTo>
                  <a:cubicBezTo>
                    <a:pt x="438" y="641"/>
                    <a:pt x="467" y="671"/>
                    <a:pt x="496" y="671"/>
                  </a:cubicBezTo>
                  <a:cubicBezTo>
                    <a:pt x="525" y="671"/>
                    <a:pt x="554" y="641"/>
                    <a:pt x="525" y="612"/>
                  </a:cubicBezTo>
                  <a:lnTo>
                    <a:pt x="525" y="612"/>
                  </a:lnTo>
                  <a:cubicBezTo>
                    <a:pt x="525" y="555"/>
                    <a:pt x="525" y="525"/>
                    <a:pt x="525" y="4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4530725" y="1238250"/>
              <a:ext cx="273050" cy="147638"/>
            </a:xfrm>
            <a:custGeom>
              <a:rect b="b" l="l" r="r" t="t"/>
              <a:pathLst>
                <a:path extrusionOk="0" h="410" w="758">
                  <a:moveTo>
                    <a:pt x="175" y="350"/>
                  </a:moveTo>
                  <a:lnTo>
                    <a:pt x="175" y="350"/>
                  </a:lnTo>
                  <a:cubicBezTo>
                    <a:pt x="146" y="350"/>
                    <a:pt x="117" y="350"/>
                    <a:pt x="88" y="321"/>
                  </a:cubicBezTo>
                  <a:cubicBezTo>
                    <a:pt x="88" y="321"/>
                    <a:pt x="88" y="321"/>
                    <a:pt x="58" y="321"/>
                  </a:cubicBezTo>
                  <a:cubicBezTo>
                    <a:pt x="58" y="321"/>
                    <a:pt x="0" y="350"/>
                    <a:pt x="0" y="380"/>
                  </a:cubicBezTo>
                  <a:cubicBezTo>
                    <a:pt x="0" y="409"/>
                    <a:pt x="29" y="409"/>
                    <a:pt x="58" y="409"/>
                  </a:cubicBezTo>
                  <a:cubicBezTo>
                    <a:pt x="88" y="409"/>
                    <a:pt x="146" y="409"/>
                    <a:pt x="175" y="409"/>
                  </a:cubicBezTo>
                  <a:cubicBezTo>
                    <a:pt x="205" y="409"/>
                    <a:pt x="234" y="409"/>
                    <a:pt x="292" y="409"/>
                  </a:cubicBezTo>
                  <a:cubicBezTo>
                    <a:pt x="350" y="409"/>
                    <a:pt x="408" y="380"/>
                    <a:pt x="466" y="350"/>
                  </a:cubicBezTo>
                  <a:cubicBezTo>
                    <a:pt x="524" y="321"/>
                    <a:pt x="583" y="263"/>
                    <a:pt x="640" y="204"/>
                  </a:cubicBezTo>
                  <a:cubicBezTo>
                    <a:pt x="670" y="176"/>
                    <a:pt x="728" y="117"/>
                    <a:pt x="728" y="30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88"/>
                    <a:pt x="640" y="147"/>
                    <a:pt x="583" y="176"/>
                  </a:cubicBezTo>
                  <a:cubicBezTo>
                    <a:pt x="554" y="233"/>
                    <a:pt x="495" y="263"/>
                    <a:pt x="438" y="292"/>
                  </a:cubicBezTo>
                  <a:cubicBezTo>
                    <a:pt x="379" y="321"/>
                    <a:pt x="321" y="321"/>
                    <a:pt x="263" y="350"/>
                  </a:cubicBezTo>
                  <a:cubicBezTo>
                    <a:pt x="234" y="350"/>
                    <a:pt x="205" y="380"/>
                    <a:pt x="175" y="35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4248150" y="1920875"/>
              <a:ext cx="104775" cy="42863"/>
            </a:xfrm>
            <a:custGeom>
              <a:rect b="b" l="l" r="r" t="t"/>
              <a:pathLst>
                <a:path extrusionOk="0" h="118" w="293">
                  <a:moveTo>
                    <a:pt x="146" y="58"/>
                  </a:moveTo>
                  <a:lnTo>
                    <a:pt x="146" y="58"/>
                  </a:lnTo>
                  <a:cubicBezTo>
                    <a:pt x="175" y="58"/>
                    <a:pt x="204" y="58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58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7"/>
                    <a:pt x="0" y="117"/>
                    <a:pt x="0" y="117"/>
                  </a:cubicBezTo>
                  <a:cubicBezTo>
                    <a:pt x="29" y="87"/>
                    <a:pt x="29" y="87"/>
                    <a:pt x="58" y="87"/>
                  </a:cubicBezTo>
                  <a:cubicBezTo>
                    <a:pt x="88" y="58"/>
                    <a:pt x="117" y="58"/>
                    <a:pt x="146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4437063" y="1931988"/>
              <a:ext cx="282575" cy="104775"/>
            </a:xfrm>
            <a:custGeom>
              <a:rect b="b" l="l" r="r" t="t"/>
              <a:pathLst>
                <a:path extrusionOk="0" h="293" w="787">
                  <a:moveTo>
                    <a:pt x="29" y="117"/>
                  </a:moveTo>
                  <a:lnTo>
                    <a:pt x="29" y="117"/>
                  </a:lnTo>
                  <a:cubicBezTo>
                    <a:pt x="0" y="175"/>
                    <a:pt x="29" y="175"/>
                    <a:pt x="29" y="205"/>
                  </a:cubicBezTo>
                  <a:cubicBezTo>
                    <a:pt x="58" y="205"/>
                    <a:pt x="116" y="234"/>
                    <a:pt x="146" y="234"/>
                  </a:cubicBezTo>
                  <a:cubicBezTo>
                    <a:pt x="175" y="234"/>
                    <a:pt x="204" y="263"/>
                    <a:pt x="234" y="263"/>
                  </a:cubicBezTo>
                  <a:cubicBezTo>
                    <a:pt x="320" y="292"/>
                    <a:pt x="379" y="263"/>
                    <a:pt x="437" y="263"/>
                  </a:cubicBezTo>
                  <a:cubicBezTo>
                    <a:pt x="496" y="234"/>
                    <a:pt x="554" y="234"/>
                    <a:pt x="612" y="205"/>
                  </a:cubicBezTo>
                  <a:cubicBezTo>
                    <a:pt x="670" y="175"/>
                    <a:pt x="728" y="117"/>
                    <a:pt x="786" y="88"/>
                  </a:cubicBezTo>
                  <a:cubicBezTo>
                    <a:pt x="786" y="58"/>
                    <a:pt x="786" y="29"/>
                    <a:pt x="757" y="29"/>
                  </a:cubicBezTo>
                  <a:cubicBezTo>
                    <a:pt x="757" y="0"/>
                    <a:pt x="728" y="0"/>
                    <a:pt x="700" y="29"/>
                  </a:cubicBezTo>
                  <a:cubicBezTo>
                    <a:pt x="670" y="88"/>
                    <a:pt x="641" y="117"/>
                    <a:pt x="583" y="146"/>
                  </a:cubicBezTo>
                  <a:cubicBezTo>
                    <a:pt x="554" y="175"/>
                    <a:pt x="467" y="205"/>
                    <a:pt x="437" y="205"/>
                  </a:cubicBezTo>
                  <a:cubicBezTo>
                    <a:pt x="350" y="205"/>
                    <a:pt x="320" y="205"/>
                    <a:pt x="234" y="205"/>
                  </a:cubicBezTo>
                  <a:cubicBezTo>
                    <a:pt x="234" y="205"/>
                    <a:pt x="204" y="175"/>
                    <a:pt x="175" y="175"/>
                  </a:cubicBezTo>
                  <a:cubicBezTo>
                    <a:pt x="146" y="175"/>
                    <a:pt x="116" y="146"/>
                    <a:pt x="116" y="117"/>
                  </a:cubicBezTo>
                  <a:cubicBezTo>
                    <a:pt x="87" y="117"/>
                    <a:pt x="87" y="117"/>
                    <a:pt x="58" y="117"/>
                  </a:cubicBezTo>
                  <a:cubicBezTo>
                    <a:pt x="58" y="88"/>
                    <a:pt x="29" y="117"/>
                    <a:pt x="29" y="11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4605338" y="1763713"/>
              <a:ext cx="293687" cy="104775"/>
            </a:xfrm>
            <a:custGeom>
              <a:rect b="b" l="l" r="r" t="t"/>
              <a:pathLst>
                <a:path extrusionOk="0" h="292" w="816">
                  <a:moveTo>
                    <a:pt x="233" y="174"/>
                  </a:moveTo>
                  <a:lnTo>
                    <a:pt x="233" y="174"/>
                  </a:lnTo>
                  <a:cubicBezTo>
                    <a:pt x="203" y="145"/>
                    <a:pt x="174" y="145"/>
                    <a:pt x="174" y="116"/>
                  </a:cubicBezTo>
                  <a:cubicBezTo>
                    <a:pt x="145" y="116"/>
                    <a:pt x="116" y="58"/>
                    <a:pt x="116" y="58"/>
                  </a:cubicBezTo>
                  <a:cubicBezTo>
                    <a:pt x="116" y="29"/>
                    <a:pt x="87" y="29"/>
                    <a:pt x="87" y="29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8"/>
                    <a:pt x="0" y="88"/>
                    <a:pt x="29" y="116"/>
                  </a:cubicBezTo>
                  <a:cubicBezTo>
                    <a:pt x="58" y="116"/>
                    <a:pt x="87" y="174"/>
                    <a:pt x="116" y="174"/>
                  </a:cubicBezTo>
                  <a:cubicBezTo>
                    <a:pt x="145" y="204"/>
                    <a:pt x="174" y="233"/>
                    <a:pt x="203" y="233"/>
                  </a:cubicBezTo>
                  <a:cubicBezTo>
                    <a:pt x="261" y="262"/>
                    <a:pt x="349" y="291"/>
                    <a:pt x="407" y="291"/>
                  </a:cubicBezTo>
                  <a:cubicBezTo>
                    <a:pt x="494" y="291"/>
                    <a:pt x="552" y="291"/>
                    <a:pt x="611" y="262"/>
                  </a:cubicBezTo>
                  <a:cubicBezTo>
                    <a:pt x="669" y="233"/>
                    <a:pt x="756" y="204"/>
                    <a:pt x="785" y="174"/>
                  </a:cubicBezTo>
                  <a:cubicBezTo>
                    <a:pt x="785" y="174"/>
                    <a:pt x="785" y="174"/>
                    <a:pt x="815" y="174"/>
                  </a:cubicBezTo>
                  <a:cubicBezTo>
                    <a:pt x="815" y="145"/>
                    <a:pt x="815" y="116"/>
                    <a:pt x="815" y="116"/>
                  </a:cubicBezTo>
                  <a:cubicBezTo>
                    <a:pt x="785" y="88"/>
                    <a:pt x="756" y="88"/>
                    <a:pt x="756" y="116"/>
                  </a:cubicBezTo>
                  <a:cubicBezTo>
                    <a:pt x="699" y="145"/>
                    <a:pt x="669" y="174"/>
                    <a:pt x="611" y="204"/>
                  </a:cubicBezTo>
                  <a:cubicBezTo>
                    <a:pt x="523" y="233"/>
                    <a:pt x="494" y="233"/>
                    <a:pt x="407" y="233"/>
                  </a:cubicBezTo>
                  <a:cubicBezTo>
                    <a:pt x="349" y="204"/>
                    <a:pt x="290" y="174"/>
                    <a:pt x="233" y="17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4719638" y="104775"/>
              <a:ext cx="252412" cy="168275"/>
            </a:xfrm>
            <a:custGeom>
              <a:rect b="b" l="l" r="r" t="t"/>
              <a:pathLst>
                <a:path extrusionOk="0" h="468" w="701">
                  <a:moveTo>
                    <a:pt x="30" y="438"/>
                  </a:moveTo>
                  <a:lnTo>
                    <a:pt x="30" y="438"/>
                  </a:lnTo>
                  <a:cubicBezTo>
                    <a:pt x="59" y="467"/>
                    <a:pt x="88" y="438"/>
                    <a:pt x="88" y="409"/>
                  </a:cubicBezTo>
                  <a:cubicBezTo>
                    <a:pt x="88" y="350"/>
                    <a:pt x="116" y="292"/>
                    <a:pt x="146" y="263"/>
                  </a:cubicBezTo>
                  <a:cubicBezTo>
                    <a:pt x="175" y="205"/>
                    <a:pt x="233" y="176"/>
                    <a:pt x="292" y="147"/>
                  </a:cubicBezTo>
                  <a:cubicBezTo>
                    <a:pt x="350" y="117"/>
                    <a:pt x="408" y="88"/>
                    <a:pt x="437" y="59"/>
                  </a:cubicBezTo>
                  <a:cubicBezTo>
                    <a:pt x="496" y="59"/>
                    <a:pt x="496" y="59"/>
                    <a:pt x="525" y="59"/>
                  </a:cubicBezTo>
                  <a:cubicBezTo>
                    <a:pt x="583" y="59"/>
                    <a:pt x="583" y="59"/>
                    <a:pt x="612" y="88"/>
                  </a:cubicBezTo>
                  <a:cubicBezTo>
                    <a:pt x="612" y="88"/>
                    <a:pt x="642" y="88"/>
                    <a:pt x="671" y="88"/>
                  </a:cubicBezTo>
                  <a:cubicBezTo>
                    <a:pt x="671" y="88"/>
                    <a:pt x="700" y="59"/>
                    <a:pt x="700" y="30"/>
                  </a:cubicBezTo>
                  <a:cubicBezTo>
                    <a:pt x="700" y="0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0"/>
                  </a:cubicBezTo>
                  <a:cubicBezTo>
                    <a:pt x="350" y="30"/>
                    <a:pt x="321" y="59"/>
                    <a:pt x="263" y="88"/>
                  </a:cubicBezTo>
                  <a:cubicBezTo>
                    <a:pt x="204" y="117"/>
                    <a:pt x="146" y="176"/>
                    <a:pt x="88" y="205"/>
                  </a:cubicBezTo>
                  <a:cubicBezTo>
                    <a:pt x="59" y="263"/>
                    <a:pt x="30" y="350"/>
                    <a:pt x="0" y="409"/>
                  </a:cubicBezTo>
                  <a:lnTo>
                    <a:pt x="0" y="409"/>
                  </a:lnTo>
                  <a:cubicBezTo>
                    <a:pt x="0" y="409"/>
                    <a:pt x="0" y="438"/>
                    <a:pt x="30" y="43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4929188" y="241300"/>
              <a:ext cx="209550" cy="127000"/>
            </a:xfrm>
            <a:custGeom>
              <a:rect b="b" l="l" r="r" t="t"/>
              <a:pathLst>
                <a:path extrusionOk="0" h="351" w="584">
                  <a:moveTo>
                    <a:pt x="438" y="87"/>
                  </a:moveTo>
                  <a:lnTo>
                    <a:pt x="438" y="87"/>
                  </a:lnTo>
                  <a:cubicBezTo>
                    <a:pt x="380" y="58"/>
                    <a:pt x="292" y="29"/>
                    <a:pt x="233" y="29"/>
                  </a:cubicBez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58"/>
                  </a:cubicBezTo>
                  <a:cubicBezTo>
                    <a:pt x="0" y="87"/>
                    <a:pt x="29" y="87"/>
                    <a:pt x="59" y="87"/>
                  </a:cubicBezTo>
                  <a:cubicBezTo>
                    <a:pt x="117" y="58"/>
                    <a:pt x="175" y="58"/>
                    <a:pt x="233" y="58"/>
                  </a:cubicBezTo>
                  <a:cubicBezTo>
                    <a:pt x="292" y="87"/>
                    <a:pt x="350" y="117"/>
                    <a:pt x="380" y="146"/>
                  </a:cubicBezTo>
                  <a:cubicBezTo>
                    <a:pt x="438" y="175"/>
                    <a:pt x="496" y="233"/>
                    <a:pt x="525" y="262"/>
                  </a:cubicBezTo>
                  <a:cubicBezTo>
                    <a:pt x="554" y="291"/>
                    <a:pt x="554" y="320"/>
                    <a:pt x="583" y="350"/>
                  </a:cubicBezTo>
                  <a:cubicBezTo>
                    <a:pt x="583" y="233"/>
                    <a:pt x="583" y="233"/>
                    <a:pt x="583" y="233"/>
                  </a:cubicBezTo>
                  <a:cubicBezTo>
                    <a:pt x="525" y="175"/>
                    <a:pt x="466" y="117"/>
                    <a:pt x="438" y="8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4803775" y="368300"/>
              <a:ext cx="95250" cy="293688"/>
            </a:xfrm>
            <a:custGeom>
              <a:rect b="b" l="l" r="r" t="t"/>
              <a:pathLst>
                <a:path extrusionOk="0" h="818" w="264">
                  <a:moveTo>
                    <a:pt x="175" y="146"/>
                  </a:moveTo>
                  <a:lnTo>
                    <a:pt x="175" y="146"/>
                  </a:lnTo>
                  <a:cubicBezTo>
                    <a:pt x="175" y="146"/>
                    <a:pt x="204" y="117"/>
                    <a:pt x="233" y="117"/>
                  </a:cubicBezTo>
                  <a:cubicBezTo>
                    <a:pt x="233" y="117"/>
                    <a:pt x="233" y="117"/>
                    <a:pt x="263" y="87"/>
                  </a:cubicBezTo>
                  <a:cubicBezTo>
                    <a:pt x="263" y="58"/>
                    <a:pt x="263" y="29"/>
                    <a:pt x="233" y="29"/>
                  </a:cubicBezTo>
                  <a:cubicBezTo>
                    <a:pt x="233" y="0"/>
                    <a:pt x="175" y="29"/>
                    <a:pt x="175" y="29"/>
                  </a:cubicBezTo>
                  <a:cubicBezTo>
                    <a:pt x="147" y="58"/>
                    <a:pt x="117" y="87"/>
                    <a:pt x="88" y="117"/>
                  </a:cubicBezTo>
                  <a:cubicBezTo>
                    <a:pt x="59" y="146"/>
                    <a:pt x="59" y="203"/>
                    <a:pt x="59" y="203"/>
                  </a:cubicBezTo>
                  <a:cubicBezTo>
                    <a:pt x="0" y="291"/>
                    <a:pt x="0" y="350"/>
                    <a:pt x="0" y="408"/>
                  </a:cubicBezTo>
                  <a:cubicBezTo>
                    <a:pt x="0" y="496"/>
                    <a:pt x="0" y="525"/>
                    <a:pt x="30" y="612"/>
                  </a:cubicBezTo>
                  <a:cubicBezTo>
                    <a:pt x="59" y="670"/>
                    <a:pt x="88" y="758"/>
                    <a:pt x="117" y="787"/>
                  </a:cubicBezTo>
                  <a:cubicBezTo>
                    <a:pt x="147" y="817"/>
                    <a:pt x="175" y="817"/>
                    <a:pt x="204" y="787"/>
                  </a:cubicBezTo>
                  <a:cubicBezTo>
                    <a:pt x="204" y="787"/>
                    <a:pt x="204" y="758"/>
                    <a:pt x="175" y="758"/>
                  </a:cubicBezTo>
                  <a:cubicBezTo>
                    <a:pt x="147" y="700"/>
                    <a:pt x="117" y="670"/>
                    <a:pt x="88" y="583"/>
                  </a:cubicBezTo>
                  <a:cubicBezTo>
                    <a:pt x="59" y="525"/>
                    <a:pt x="59" y="467"/>
                    <a:pt x="59" y="408"/>
                  </a:cubicBezTo>
                  <a:cubicBezTo>
                    <a:pt x="59" y="350"/>
                    <a:pt x="88" y="291"/>
                    <a:pt x="117" y="233"/>
                  </a:cubicBezTo>
                  <a:cubicBezTo>
                    <a:pt x="117" y="203"/>
                    <a:pt x="147" y="203"/>
                    <a:pt x="175" y="1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4908550" y="630238"/>
              <a:ext cx="188913" cy="273050"/>
            </a:xfrm>
            <a:custGeom>
              <a:rect b="b" l="l" r="r" t="t"/>
              <a:pathLst>
                <a:path extrusionOk="0" h="759" w="525">
                  <a:moveTo>
                    <a:pt x="379" y="438"/>
                  </a:moveTo>
                  <a:lnTo>
                    <a:pt x="379" y="438"/>
                  </a:lnTo>
                  <a:cubicBezTo>
                    <a:pt x="321" y="467"/>
                    <a:pt x="291" y="524"/>
                    <a:pt x="262" y="554"/>
                  </a:cubicBezTo>
                  <a:cubicBezTo>
                    <a:pt x="233" y="583"/>
                    <a:pt x="204" y="612"/>
                    <a:pt x="175" y="612"/>
                  </a:cubicBezTo>
                  <a:cubicBezTo>
                    <a:pt x="146" y="641"/>
                    <a:pt x="117" y="641"/>
                    <a:pt x="87" y="641"/>
                  </a:cubicBezTo>
                  <a:cubicBezTo>
                    <a:pt x="58" y="641"/>
                    <a:pt x="58" y="641"/>
                    <a:pt x="58" y="641"/>
                  </a:cubicBezTo>
                  <a:cubicBezTo>
                    <a:pt x="29" y="671"/>
                    <a:pt x="0" y="700"/>
                    <a:pt x="29" y="700"/>
                  </a:cubicBezTo>
                  <a:cubicBezTo>
                    <a:pt x="58" y="758"/>
                    <a:pt x="87" y="758"/>
                    <a:pt x="117" y="729"/>
                  </a:cubicBezTo>
                  <a:cubicBezTo>
                    <a:pt x="146" y="700"/>
                    <a:pt x="175" y="700"/>
                    <a:pt x="233" y="671"/>
                  </a:cubicBezTo>
                  <a:cubicBezTo>
                    <a:pt x="233" y="671"/>
                    <a:pt x="262" y="641"/>
                    <a:pt x="291" y="612"/>
                  </a:cubicBezTo>
                  <a:cubicBezTo>
                    <a:pt x="350" y="554"/>
                    <a:pt x="379" y="524"/>
                    <a:pt x="438" y="467"/>
                  </a:cubicBezTo>
                  <a:cubicBezTo>
                    <a:pt x="467" y="379"/>
                    <a:pt x="496" y="321"/>
                    <a:pt x="524" y="262"/>
                  </a:cubicBezTo>
                  <a:cubicBezTo>
                    <a:pt x="524" y="204"/>
                    <a:pt x="524" y="117"/>
                    <a:pt x="524" y="58"/>
                  </a:cubicBezTo>
                  <a:cubicBezTo>
                    <a:pt x="496" y="29"/>
                    <a:pt x="467" y="0"/>
                    <a:pt x="467" y="29"/>
                  </a:cubicBezTo>
                  <a:cubicBezTo>
                    <a:pt x="438" y="29"/>
                    <a:pt x="438" y="58"/>
                    <a:pt x="438" y="58"/>
                  </a:cubicBezTo>
                  <a:cubicBezTo>
                    <a:pt x="467" y="146"/>
                    <a:pt x="467" y="204"/>
                    <a:pt x="438" y="233"/>
                  </a:cubicBezTo>
                  <a:cubicBezTo>
                    <a:pt x="438" y="321"/>
                    <a:pt x="408" y="379"/>
                    <a:pt x="379" y="43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4699000" y="787400"/>
              <a:ext cx="147638" cy="293688"/>
            </a:xfrm>
            <a:custGeom>
              <a:rect b="b" l="l" r="r" t="t"/>
              <a:pathLst>
                <a:path extrusionOk="0" h="817" w="409">
                  <a:moveTo>
                    <a:pt x="58" y="466"/>
                  </a:moveTo>
                  <a:lnTo>
                    <a:pt x="58" y="466"/>
                  </a:lnTo>
                  <a:cubicBezTo>
                    <a:pt x="88" y="553"/>
                    <a:pt x="117" y="612"/>
                    <a:pt x="174" y="641"/>
                  </a:cubicBezTo>
                  <a:cubicBezTo>
                    <a:pt x="204" y="700"/>
                    <a:pt x="262" y="757"/>
                    <a:pt x="321" y="786"/>
                  </a:cubicBezTo>
                  <a:cubicBezTo>
                    <a:pt x="350" y="786"/>
                    <a:pt x="350" y="786"/>
                    <a:pt x="350" y="786"/>
                  </a:cubicBezTo>
                  <a:cubicBezTo>
                    <a:pt x="379" y="816"/>
                    <a:pt x="379" y="786"/>
                    <a:pt x="408" y="786"/>
                  </a:cubicBezTo>
                  <a:cubicBezTo>
                    <a:pt x="408" y="757"/>
                    <a:pt x="408" y="729"/>
                    <a:pt x="379" y="729"/>
                  </a:cubicBezTo>
                  <a:cubicBezTo>
                    <a:pt x="321" y="700"/>
                    <a:pt x="262" y="670"/>
                    <a:pt x="204" y="612"/>
                  </a:cubicBezTo>
                  <a:cubicBezTo>
                    <a:pt x="174" y="583"/>
                    <a:pt x="146" y="524"/>
                    <a:pt x="117" y="466"/>
                  </a:cubicBezTo>
                  <a:cubicBezTo>
                    <a:pt x="117" y="407"/>
                    <a:pt x="117" y="320"/>
                    <a:pt x="88" y="262"/>
                  </a:cubicBezTo>
                  <a:cubicBezTo>
                    <a:pt x="88" y="233"/>
                    <a:pt x="88" y="203"/>
                    <a:pt x="117" y="174"/>
                  </a:cubicBezTo>
                  <a:cubicBezTo>
                    <a:pt x="117" y="145"/>
                    <a:pt x="117" y="116"/>
                    <a:pt x="146" y="116"/>
                  </a:cubicBezTo>
                  <a:cubicBezTo>
                    <a:pt x="146" y="86"/>
                    <a:pt x="174" y="86"/>
                    <a:pt x="174" y="58"/>
                  </a:cubicBezTo>
                  <a:cubicBezTo>
                    <a:pt x="174" y="58"/>
                    <a:pt x="146" y="29"/>
                    <a:pt x="117" y="29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6"/>
                    <a:pt x="29" y="116"/>
                    <a:pt x="29" y="174"/>
                  </a:cubicBezTo>
                  <a:cubicBezTo>
                    <a:pt x="29" y="203"/>
                    <a:pt x="0" y="233"/>
                    <a:pt x="29" y="262"/>
                  </a:cubicBezTo>
                  <a:cubicBezTo>
                    <a:pt x="29" y="350"/>
                    <a:pt x="58" y="407"/>
                    <a:pt x="58" y="46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4929188" y="1049338"/>
              <a:ext cx="136525" cy="284162"/>
            </a:xfrm>
            <a:custGeom>
              <a:rect b="b" l="l" r="r" t="t"/>
              <a:pathLst>
                <a:path extrusionOk="0" h="788" w="381">
                  <a:moveTo>
                    <a:pt x="263" y="700"/>
                  </a:moveTo>
                  <a:lnTo>
                    <a:pt x="263" y="700"/>
                  </a:lnTo>
                  <a:cubicBezTo>
                    <a:pt x="263" y="728"/>
                    <a:pt x="263" y="728"/>
                    <a:pt x="263" y="728"/>
                  </a:cubicBezTo>
                  <a:cubicBezTo>
                    <a:pt x="263" y="757"/>
                    <a:pt x="263" y="757"/>
                    <a:pt x="321" y="757"/>
                  </a:cubicBezTo>
                  <a:cubicBezTo>
                    <a:pt x="321" y="787"/>
                    <a:pt x="380" y="757"/>
                    <a:pt x="380" y="728"/>
                  </a:cubicBezTo>
                  <a:cubicBezTo>
                    <a:pt x="380" y="700"/>
                    <a:pt x="380" y="671"/>
                    <a:pt x="380" y="641"/>
                  </a:cubicBezTo>
                  <a:cubicBezTo>
                    <a:pt x="380" y="583"/>
                    <a:pt x="380" y="554"/>
                    <a:pt x="380" y="524"/>
                  </a:cubicBezTo>
                  <a:cubicBezTo>
                    <a:pt x="380" y="437"/>
                    <a:pt x="350" y="378"/>
                    <a:pt x="321" y="321"/>
                  </a:cubicBezTo>
                  <a:cubicBezTo>
                    <a:pt x="292" y="262"/>
                    <a:pt x="263" y="204"/>
                    <a:pt x="204" y="145"/>
                  </a:cubicBezTo>
                  <a:cubicBezTo>
                    <a:pt x="175" y="87"/>
                    <a:pt x="117" y="57"/>
                    <a:pt x="59" y="28"/>
                  </a:cubicBezTo>
                  <a:cubicBezTo>
                    <a:pt x="0" y="0"/>
                    <a:pt x="0" y="28"/>
                    <a:pt x="0" y="57"/>
                  </a:cubicBezTo>
                  <a:lnTo>
                    <a:pt x="0" y="87"/>
                  </a:lnTo>
                  <a:cubicBezTo>
                    <a:pt x="88" y="116"/>
                    <a:pt x="146" y="145"/>
                    <a:pt x="175" y="174"/>
                  </a:cubicBezTo>
                  <a:cubicBezTo>
                    <a:pt x="204" y="233"/>
                    <a:pt x="233" y="291"/>
                    <a:pt x="263" y="350"/>
                  </a:cubicBezTo>
                  <a:cubicBezTo>
                    <a:pt x="292" y="407"/>
                    <a:pt x="321" y="466"/>
                    <a:pt x="321" y="524"/>
                  </a:cubicBezTo>
                  <a:cubicBezTo>
                    <a:pt x="321" y="554"/>
                    <a:pt x="321" y="583"/>
                    <a:pt x="321" y="612"/>
                  </a:cubicBezTo>
                  <a:cubicBezTo>
                    <a:pt x="321" y="641"/>
                    <a:pt x="292" y="671"/>
                    <a:pt x="263" y="70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4762500" y="1417638"/>
              <a:ext cx="252413" cy="168275"/>
            </a:xfrm>
            <a:custGeom>
              <a:rect b="b" l="l" r="r" t="t"/>
              <a:pathLst>
                <a:path extrusionOk="0" h="468" w="701">
                  <a:moveTo>
                    <a:pt x="88" y="234"/>
                  </a:moveTo>
                  <a:lnTo>
                    <a:pt x="88" y="234"/>
                  </a:lnTo>
                  <a:cubicBezTo>
                    <a:pt x="59" y="263"/>
                    <a:pt x="30" y="351"/>
                    <a:pt x="0" y="408"/>
                  </a:cubicBezTo>
                  <a:lnTo>
                    <a:pt x="0" y="408"/>
                  </a:lnTo>
                  <a:cubicBezTo>
                    <a:pt x="0" y="437"/>
                    <a:pt x="0" y="437"/>
                    <a:pt x="30" y="437"/>
                  </a:cubicBezTo>
                  <a:cubicBezTo>
                    <a:pt x="59" y="467"/>
                    <a:pt x="88" y="437"/>
                    <a:pt x="88" y="408"/>
                  </a:cubicBezTo>
                  <a:cubicBezTo>
                    <a:pt x="88" y="351"/>
                    <a:pt x="88" y="321"/>
                    <a:pt x="147" y="263"/>
                  </a:cubicBezTo>
                  <a:cubicBezTo>
                    <a:pt x="176" y="204"/>
                    <a:pt x="234" y="175"/>
                    <a:pt x="264" y="146"/>
                  </a:cubicBezTo>
                  <a:cubicBezTo>
                    <a:pt x="321" y="117"/>
                    <a:pt x="409" y="87"/>
                    <a:pt x="438" y="58"/>
                  </a:cubicBezTo>
                  <a:cubicBezTo>
                    <a:pt x="496" y="58"/>
                    <a:pt x="496" y="58"/>
                    <a:pt x="526" y="58"/>
                  </a:cubicBezTo>
                  <a:cubicBezTo>
                    <a:pt x="584" y="58"/>
                    <a:pt x="584" y="58"/>
                    <a:pt x="613" y="87"/>
                  </a:cubicBezTo>
                  <a:cubicBezTo>
                    <a:pt x="642" y="87"/>
                    <a:pt x="642" y="87"/>
                    <a:pt x="642" y="87"/>
                  </a:cubicBezTo>
                  <a:cubicBezTo>
                    <a:pt x="671" y="87"/>
                    <a:pt x="700" y="58"/>
                    <a:pt x="700" y="29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0"/>
                    <a:pt x="438" y="29"/>
                  </a:cubicBezTo>
                  <a:cubicBezTo>
                    <a:pt x="350" y="29"/>
                    <a:pt x="321" y="58"/>
                    <a:pt x="264" y="87"/>
                  </a:cubicBezTo>
                  <a:cubicBezTo>
                    <a:pt x="176" y="146"/>
                    <a:pt x="147" y="175"/>
                    <a:pt x="88" y="23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4824413" y="1995488"/>
              <a:ext cx="252412" cy="188912"/>
            </a:xfrm>
            <a:custGeom>
              <a:rect b="b" l="l" r="r" t="t"/>
              <a:pathLst>
                <a:path extrusionOk="0" h="526" w="701">
                  <a:moveTo>
                    <a:pt x="612" y="496"/>
                  </a:moveTo>
                  <a:lnTo>
                    <a:pt x="612" y="496"/>
                  </a:lnTo>
                  <a:cubicBezTo>
                    <a:pt x="612" y="525"/>
                    <a:pt x="671" y="525"/>
                    <a:pt x="671" y="525"/>
                  </a:cubicBezTo>
                  <a:cubicBezTo>
                    <a:pt x="700" y="525"/>
                    <a:pt x="700" y="467"/>
                    <a:pt x="700" y="467"/>
                  </a:cubicBezTo>
                  <a:cubicBezTo>
                    <a:pt x="700" y="438"/>
                    <a:pt x="671" y="379"/>
                    <a:pt x="671" y="350"/>
                  </a:cubicBezTo>
                  <a:cubicBezTo>
                    <a:pt x="641" y="321"/>
                    <a:pt x="612" y="292"/>
                    <a:pt x="612" y="263"/>
                  </a:cubicBezTo>
                  <a:cubicBezTo>
                    <a:pt x="554" y="175"/>
                    <a:pt x="524" y="146"/>
                    <a:pt x="466" y="117"/>
                  </a:cubicBezTo>
                  <a:cubicBezTo>
                    <a:pt x="408" y="59"/>
                    <a:pt x="350" y="30"/>
                    <a:pt x="262" y="0"/>
                  </a:cubicBezTo>
                  <a:cubicBezTo>
                    <a:pt x="204" y="0"/>
                    <a:pt x="116" y="0"/>
                    <a:pt x="58" y="0"/>
                  </a:cubicBezTo>
                  <a:cubicBezTo>
                    <a:pt x="29" y="0"/>
                    <a:pt x="0" y="0"/>
                    <a:pt x="0" y="30"/>
                  </a:cubicBezTo>
                  <a:cubicBezTo>
                    <a:pt x="29" y="59"/>
                    <a:pt x="58" y="59"/>
                    <a:pt x="58" y="59"/>
                  </a:cubicBezTo>
                  <a:cubicBezTo>
                    <a:pt x="116" y="59"/>
                    <a:pt x="204" y="59"/>
                    <a:pt x="262" y="59"/>
                  </a:cubicBezTo>
                  <a:cubicBezTo>
                    <a:pt x="320" y="88"/>
                    <a:pt x="350" y="117"/>
                    <a:pt x="408" y="146"/>
                  </a:cubicBezTo>
                  <a:cubicBezTo>
                    <a:pt x="466" y="204"/>
                    <a:pt x="524" y="233"/>
                    <a:pt x="554" y="292"/>
                  </a:cubicBezTo>
                  <a:cubicBezTo>
                    <a:pt x="554" y="321"/>
                    <a:pt x="583" y="350"/>
                    <a:pt x="612" y="379"/>
                  </a:cubicBezTo>
                  <a:cubicBezTo>
                    <a:pt x="612" y="409"/>
                    <a:pt x="612" y="438"/>
                    <a:pt x="612" y="467"/>
                  </a:cubicBezTo>
                  <a:cubicBezTo>
                    <a:pt x="612" y="467"/>
                    <a:pt x="612" y="467"/>
                    <a:pt x="612" y="4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4983163" y="1670050"/>
              <a:ext cx="157162" cy="42863"/>
            </a:xfrm>
            <a:custGeom>
              <a:rect b="b" l="l" r="r" t="t"/>
              <a:pathLst>
                <a:path extrusionOk="0" h="117" w="438">
                  <a:moveTo>
                    <a:pt x="437" y="116"/>
                  </a:moveTo>
                  <a:lnTo>
                    <a:pt x="437" y="116"/>
                  </a:lnTo>
                  <a:cubicBezTo>
                    <a:pt x="437" y="57"/>
                    <a:pt x="437" y="57"/>
                    <a:pt x="437" y="57"/>
                  </a:cubicBezTo>
                  <a:cubicBezTo>
                    <a:pt x="379" y="28"/>
                    <a:pt x="320" y="0"/>
                    <a:pt x="234" y="0"/>
                  </a:cubicBezTo>
                  <a:cubicBezTo>
                    <a:pt x="175" y="0"/>
                    <a:pt x="87" y="28"/>
                    <a:pt x="29" y="28"/>
                  </a:cubicBezTo>
                  <a:lnTo>
                    <a:pt x="29" y="28"/>
                  </a:lnTo>
                  <a:cubicBezTo>
                    <a:pt x="0" y="28"/>
                    <a:pt x="0" y="57"/>
                    <a:pt x="0" y="86"/>
                  </a:cubicBezTo>
                  <a:cubicBezTo>
                    <a:pt x="29" y="86"/>
                    <a:pt x="29" y="86"/>
                    <a:pt x="58" y="86"/>
                  </a:cubicBezTo>
                  <a:cubicBezTo>
                    <a:pt x="117" y="57"/>
                    <a:pt x="175" y="57"/>
                    <a:pt x="234" y="57"/>
                  </a:cubicBezTo>
                  <a:cubicBezTo>
                    <a:pt x="320" y="57"/>
                    <a:pt x="350" y="86"/>
                    <a:pt x="408" y="86"/>
                  </a:cubicBezTo>
                  <a:cubicBezTo>
                    <a:pt x="408" y="86"/>
                    <a:pt x="437" y="86"/>
                    <a:pt x="437" y="11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4248150" y="2078038"/>
              <a:ext cx="63500" cy="136525"/>
            </a:xfrm>
            <a:custGeom>
              <a:rect b="b" l="l" r="r" t="t"/>
              <a:pathLst>
                <a:path extrusionOk="0" h="381" w="176">
                  <a:moveTo>
                    <a:pt x="88" y="146"/>
                  </a:moveTo>
                  <a:lnTo>
                    <a:pt x="88" y="146"/>
                  </a:lnTo>
                  <a:cubicBezTo>
                    <a:pt x="88" y="117"/>
                    <a:pt x="117" y="117"/>
                    <a:pt x="146" y="88"/>
                  </a:cubicBezTo>
                  <a:lnTo>
                    <a:pt x="146" y="59"/>
                  </a:lnTo>
                  <a:cubicBezTo>
                    <a:pt x="175" y="30"/>
                    <a:pt x="175" y="30"/>
                    <a:pt x="146" y="0"/>
                  </a:cubicBezTo>
                  <a:cubicBezTo>
                    <a:pt x="117" y="0"/>
                    <a:pt x="88" y="0"/>
                    <a:pt x="58" y="30"/>
                  </a:cubicBezTo>
                  <a:cubicBezTo>
                    <a:pt x="29" y="59"/>
                    <a:pt x="29" y="88"/>
                    <a:pt x="0" y="117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321"/>
                    <a:pt x="29" y="263"/>
                    <a:pt x="29" y="234"/>
                  </a:cubicBezTo>
                  <a:cubicBezTo>
                    <a:pt x="29" y="176"/>
                    <a:pt x="58" y="176"/>
                    <a:pt x="88" y="1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4248150" y="3611563"/>
              <a:ext cx="95250" cy="115887"/>
            </a:xfrm>
            <a:custGeom>
              <a:rect b="b" l="l" r="r" t="t"/>
              <a:pathLst>
                <a:path extrusionOk="0" h="322" w="263">
                  <a:moveTo>
                    <a:pt x="233" y="58"/>
                  </a:moveTo>
                  <a:lnTo>
                    <a:pt x="233" y="58"/>
                  </a:lnTo>
                  <a:cubicBezTo>
                    <a:pt x="262" y="29"/>
                    <a:pt x="233" y="0"/>
                    <a:pt x="233" y="0"/>
                  </a:cubicBezTo>
                  <a:cubicBezTo>
                    <a:pt x="204" y="0"/>
                    <a:pt x="175" y="0"/>
                    <a:pt x="175" y="29"/>
                  </a:cubicBezTo>
                  <a:cubicBezTo>
                    <a:pt x="146" y="88"/>
                    <a:pt x="117" y="145"/>
                    <a:pt x="88" y="204"/>
                  </a:cubicBezTo>
                  <a:cubicBezTo>
                    <a:pt x="58" y="204"/>
                    <a:pt x="29" y="233"/>
                    <a:pt x="0" y="233"/>
                  </a:cubicBezTo>
                  <a:cubicBezTo>
                    <a:pt x="0" y="321"/>
                    <a:pt x="0" y="321"/>
                    <a:pt x="0" y="321"/>
                  </a:cubicBezTo>
                  <a:cubicBezTo>
                    <a:pt x="58" y="291"/>
                    <a:pt x="88" y="262"/>
                    <a:pt x="117" y="233"/>
                  </a:cubicBezTo>
                  <a:cubicBezTo>
                    <a:pt x="175" y="174"/>
                    <a:pt x="233" y="117"/>
                    <a:pt x="233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4300538" y="3475038"/>
              <a:ext cx="273050" cy="136525"/>
            </a:xfrm>
            <a:custGeom>
              <a:rect b="b" l="l" r="r" t="t"/>
              <a:pathLst>
                <a:path extrusionOk="0" h="380" w="759">
                  <a:moveTo>
                    <a:pt x="29" y="29"/>
                  </a:moveTo>
                  <a:lnTo>
                    <a:pt x="29" y="29"/>
                  </a:lnTo>
                  <a:cubicBezTo>
                    <a:pt x="0" y="29"/>
                    <a:pt x="0" y="58"/>
                    <a:pt x="0" y="58"/>
                  </a:cubicBezTo>
                  <a:cubicBezTo>
                    <a:pt x="0" y="87"/>
                    <a:pt x="29" y="87"/>
                    <a:pt x="58" y="8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87"/>
                  </a:cubicBezTo>
                  <a:cubicBezTo>
                    <a:pt x="466" y="146"/>
                    <a:pt x="525" y="174"/>
                    <a:pt x="583" y="203"/>
                  </a:cubicBezTo>
                  <a:cubicBezTo>
                    <a:pt x="583" y="233"/>
                    <a:pt x="613" y="233"/>
                    <a:pt x="613" y="262"/>
                  </a:cubicBezTo>
                  <a:cubicBezTo>
                    <a:pt x="641" y="291"/>
                    <a:pt x="670" y="320"/>
                    <a:pt x="670" y="350"/>
                  </a:cubicBezTo>
                  <a:cubicBezTo>
                    <a:pt x="670" y="350"/>
                    <a:pt x="670" y="350"/>
                    <a:pt x="670" y="379"/>
                  </a:cubicBezTo>
                  <a:lnTo>
                    <a:pt x="729" y="379"/>
                  </a:lnTo>
                  <a:cubicBezTo>
                    <a:pt x="758" y="379"/>
                    <a:pt x="758" y="350"/>
                    <a:pt x="758" y="320"/>
                  </a:cubicBezTo>
                  <a:cubicBezTo>
                    <a:pt x="758" y="291"/>
                    <a:pt x="758" y="291"/>
                    <a:pt x="758" y="291"/>
                  </a:cubicBezTo>
                  <a:cubicBezTo>
                    <a:pt x="729" y="291"/>
                    <a:pt x="729" y="262"/>
                    <a:pt x="699" y="233"/>
                  </a:cubicBezTo>
                  <a:cubicBezTo>
                    <a:pt x="670" y="203"/>
                    <a:pt x="641" y="174"/>
                    <a:pt x="613" y="146"/>
                  </a:cubicBezTo>
                  <a:cubicBezTo>
                    <a:pt x="583" y="87"/>
                    <a:pt x="495" y="87"/>
                    <a:pt x="437" y="58"/>
                  </a:cubicBezTo>
                  <a:cubicBezTo>
                    <a:pt x="379" y="29"/>
                    <a:pt x="321" y="0"/>
                    <a:pt x="233" y="0"/>
                  </a:cubicBezTo>
                  <a:cubicBezTo>
                    <a:pt x="175" y="0"/>
                    <a:pt x="116" y="0"/>
                    <a:pt x="29" y="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4248150" y="2687638"/>
              <a:ext cx="136525" cy="42862"/>
            </a:xfrm>
            <a:custGeom>
              <a:rect b="b" l="l" r="r" t="t"/>
              <a:pathLst>
                <a:path extrusionOk="0" h="118" w="380">
                  <a:moveTo>
                    <a:pt x="350" y="88"/>
                  </a:moveTo>
                  <a:lnTo>
                    <a:pt x="350" y="88"/>
                  </a:lnTo>
                  <a:lnTo>
                    <a:pt x="350" y="88"/>
                  </a:lnTo>
                  <a:cubicBezTo>
                    <a:pt x="379" y="88"/>
                    <a:pt x="379" y="58"/>
                    <a:pt x="379" y="29"/>
                  </a:cubicBezTo>
                  <a:cubicBezTo>
                    <a:pt x="350" y="0"/>
                    <a:pt x="350" y="0"/>
                    <a:pt x="321" y="0"/>
                  </a:cubicBezTo>
                  <a:cubicBezTo>
                    <a:pt x="262" y="58"/>
                    <a:pt x="204" y="58"/>
                    <a:pt x="146" y="58"/>
                  </a:cubicBezTo>
                  <a:cubicBezTo>
                    <a:pt x="88" y="58"/>
                    <a:pt x="29" y="29"/>
                    <a:pt x="0" y="2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58" y="117"/>
                    <a:pt x="88" y="117"/>
                    <a:pt x="117" y="117"/>
                  </a:cubicBezTo>
                  <a:cubicBezTo>
                    <a:pt x="204" y="117"/>
                    <a:pt x="262" y="117"/>
                    <a:pt x="350" y="8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4248150" y="2844800"/>
              <a:ext cx="136525" cy="42863"/>
            </a:xfrm>
            <a:custGeom>
              <a:rect b="b" l="l" r="r" t="t"/>
              <a:pathLst>
                <a:path extrusionOk="0" h="119" w="380">
                  <a:moveTo>
                    <a:pt x="204" y="59"/>
                  </a:moveTo>
                  <a:lnTo>
                    <a:pt x="204" y="59"/>
                  </a:lnTo>
                  <a:cubicBezTo>
                    <a:pt x="233" y="59"/>
                    <a:pt x="262" y="59"/>
                    <a:pt x="292" y="88"/>
                  </a:cubicBezTo>
                  <a:cubicBezTo>
                    <a:pt x="321" y="88"/>
                    <a:pt x="321" y="88"/>
                    <a:pt x="321" y="88"/>
                  </a:cubicBezTo>
                  <a:cubicBezTo>
                    <a:pt x="350" y="88"/>
                    <a:pt x="379" y="59"/>
                    <a:pt x="379" y="59"/>
                  </a:cubicBezTo>
                  <a:cubicBezTo>
                    <a:pt x="379" y="30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0"/>
                    <a:pt x="146" y="0"/>
                    <a:pt x="88" y="30"/>
                  </a:cubicBezTo>
                  <a:cubicBezTo>
                    <a:pt x="58" y="30"/>
                    <a:pt x="29" y="30"/>
                    <a:pt x="0" y="5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9" y="118"/>
                    <a:pt x="88" y="88"/>
                    <a:pt x="117" y="88"/>
                  </a:cubicBezTo>
                  <a:cubicBezTo>
                    <a:pt x="146" y="59"/>
                    <a:pt x="175" y="59"/>
                    <a:pt x="204" y="5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4268788" y="2373313"/>
              <a:ext cx="220662" cy="220662"/>
            </a:xfrm>
            <a:custGeom>
              <a:rect b="b" l="l" r="r" t="t"/>
              <a:pathLst>
                <a:path extrusionOk="0" h="613" w="614">
                  <a:moveTo>
                    <a:pt x="321" y="88"/>
                  </a:moveTo>
                  <a:lnTo>
                    <a:pt x="321" y="88"/>
                  </a:lnTo>
                  <a:cubicBezTo>
                    <a:pt x="292" y="88"/>
                    <a:pt x="234" y="146"/>
                    <a:pt x="175" y="204"/>
                  </a:cubicBezTo>
                  <a:cubicBezTo>
                    <a:pt x="146" y="263"/>
                    <a:pt x="88" y="321"/>
                    <a:pt x="59" y="350"/>
                  </a:cubicBezTo>
                  <a:cubicBezTo>
                    <a:pt x="30" y="438"/>
                    <a:pt x="0" y="496"/>
                    <a:pt x="0" y="583"/>
                  </a:cubicBezTo>
                  <a:lnTo>
                    <a:pt x="30" y="612"/>
                  </a:lnTo>
                  <a:cubicBezTo>
                    <a:pt x="88" y="612"/>
                    <a:pt x="88" y="583"/>
                    <a:pt x="88" y="583"/>
                  </a:cubicBezTo>
                  <a:cubicBezTo>
                    <a:pt x="88" y="496"/>
                    <a:pt x="88" y="438"/>
                    <a:pt x="117" y="409"/>
                  </a:cubicBezTo>
                  <a:cubicBezTo>
                    <a:pt x="146" y="321"/>
                    <a:pt x="175" y="292"/>
                    <a:pt x="234" y="233"/>
                  </a:cubicBezTo>
                  <a:cubicBezTo>
                    <a:pt x="263" y="204"/>
                    <a:pt x="321" y="175"/>
                    <a:pt x="380" y="146"/>
                  </a:cubicBezTo>
                  <a:cubicBezTo>
                    <a:pt x="409" y="117"/>
                    <a:pt x="437" y="88"/>
                    <a:pt x="467" y="88"/>
                  </a:cubicBezTo>
                  <a:cubicBezTo>
                    <a:pt x="467" y="88"/>
                    <a:pt x="525" y="88"/>
                    <a:pt x="554" y="88"/>
                  </a:cubicBezTo>
                  <a:cubicBezTo>
                    <a:pt x="583" y="88"/>
                    <a:pt x="583" y="88"/>
                    <a:pt x="583" y="88"/>
                  </a:cubicBezTo>
                  <a:cubicBezTo>
                    <a:pt x="613" y="88"/>
                    <a:pt x="613" y="59"/>
                    <a:pt x="613" y="30"/>
                  </a:cubicBezTo>
                  <a:cubicBezTo>
                    <a:pt x="613" y="0"/>
                    <a:pt x="583" y="0"/>
                    <a:pt x="554" y="0"/>
                  </a:cubicBezTo>
                  <a:cubicBezTo>
                    <a:pt x="525" y="0"/>
                    <a:pt x="467" y="30"/>
                    <a:pt x="437" y="30"/>
                  </a:cubicBezTo>
                  <a:cubicBezTo>
                    <a:pt x="409" y="30"/>
                    <a:pt x="380" y="59"/>
                    <a:pt x="321" y="8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4248150" y="4114800"/>
              <a:ext cx="104775" cy="273050"/>
            </a:xfrm>
            <a:custGeom>
              <a:rect b="b" l="l" r="r" t="t"/>
              <a:pathLst>
                <a:path extrusionOk="0" h="759" w="293">
                  <a:moveTo>
                    <a:pt x="175" y="321"/>
                  </a:moveTo>
                  <a:lnTo>
                    <a:pt x="175" y="321"/>
                  </a:lnTo>
                  <a:cubicBezTo>
                    <a:pt x="204" y="350"/>
                    <a:pt x="233" y="438"/>
                    <a:pt x="233" y="495"/>
                  </a:cubicBezTo>
                  <a:cubicBezTo>
                    <a:pt x="233" y="524"/>
                    <a:pt x="233" y="524"/>
                    <a:pt x="233" y="583"/>
                  </a:cubicBezTo>
                  <a:cubicBezTo>
                    <a:pt x="233" y="612"/>
                    <a:pt x="204" y="612"/>
                    <a:pt x="175" y="671"/>
                  </a:cubicBezTo>
                  <a:lnTo>
                    <a:pt x="175" y="671"/>
                  </a:lnTo>
                  <a:cubicBezTo>
                    <a:pt x="175" y="700"/>
                    <a:pt x="175" y="729"/>
                    <a:pt x="233" y="729"/>
                  </a:cubicBezTo>
                  <a:cubicBezTo>
                    <a:pt x="233" y="758"/>
                    <a:pt x="292" y="700"/>
                    <a:pt x="292" y="700"/>
                  </a:cubicBezTo>
                  <a:cubicBezTo>
                    <a:pt x="292" y="671"/>
                    <a:pt x="292" y="612"/>
                    <a:pt x="292" y="583"/>
                  </a:cubicBezTo>
                  <a:cubicBezTo>
                    <a:pt x="292" y="554"/>
                    <a:pt x="292" y="524"/>
                    <a:pt x="292" y="495"/>
                  </a:cubicBezTo>
                  <a:cubicBezTo>
                    <a:pt x="292" y="408"/>
                    <a:pt x="292" y="350"/>
                    <a:pt x="233" y="291"/>
                  </a:cubicBezTo>
                  <a:cubicBezTo>
                    <a:pt x="233" y="204"/>
                    <a:pt x="175" y="174"/>
                    <a:pt x="146" y="116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9" y="116"/>
                    <a:pt x="58" y="116"/>
                    <a:pt x="88" y="145"/>
                  </a:cubicBezTo>
                  <a:cubicBezTo>
                    <a:pt x="146" y="204"/>
                    <a:pt x="175" y="262"/>
                    <a:pt x="175" y="32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4248150" y="3224213"/>
              <a:ext cx="200025" cy="115887"/>
            </a:xfrm>
            <a:custGeom>
              <a:rect b="b" l="l" r="r" t="t"/>
              <a:pathLst>
                <a:path extrusionOk="0" h="321" w="555">
                  <a:moveTo>
                    <a:pt x="175" y="146"/>
                  </a:moveTo>
                  <a:lnTo>
                    <a:pt x="175" y="146"/>
                  </a:lnTo>
                  <a:cubicBezTo>
                    <a:pt x="204" y="117"/>
                    <a:pt x="262" y="117"/>
                    <a:pt x="321" y="87"/>
                  </a:cubicBezTo>
                  <a:cubicBezTo>
                    <a:pt x="350" y="87"/>
                    <a:pt x="379" y="58"/>
                    <a:pt x="409" y="58"/>
                  </a:cubicBezTo>
                  <a:cubicBezTo>
                    <a:pt x="438" y="58"/>
                    <a:pt x="467" y="87"/>
                    <a:pt x="495" y="117"/>
                  </a:cubicBezTo>
                  <a:lnTo>
                    <a:pt x="525" y="117"/>
                  </a:lnTo>
                  <a:cubicBezTo>
                    <a:pt x="554" y="117"/>
                    <a:pt x="554" y="87"/>
                    <a:pt x="554" y="58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29"/>
                  </a:cubicBezTo>
                  <a:cubicBezTo>
                    <a:pt x="379" y="29"/>
                    <a:pt x="350" y="29"/>
                    <a:pt x="292" y="29"/>
                  </a:cubicBezTo>
                  <a:cubicBezTo>
                    <a:pt x="233" y="29"/>
                    <a:pt x="175" y="58"/>
                    <a:pt x="117" y="117"/>
                  </a:cubicBezTo>
                  <a:cubicBezTo>
                    <a:pt x="88" y="117"/>
                    <a:pt x="58" y="175"/>
                    <a:pt x="0" y="203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5"/>
                    <a:pt x="175" y="1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4279900" y="2960688"/>
              <a:ext cx="284163" cy="104775"/>
            </a:xfrm>
            <a:custGeom>
              <a:rect b="b" l="l" r="r" t="t"/>
              <a:pathLst>
                <a:path extrusionOk="0" h="293" w="788">
                  <a:moveTo>
                    <a:pt x="174" y="233"/>
                  </a:moveTo>
                  <a:lnTo>
                    <a:pt x="174" y="233"/>
                  </a:lnTo>
                  <a:cubicBezTo>
                    <a:pt x="145" y="205"/>
                    <a:pt x="116" y="205"/>
                    <a:pt x="87" y="176"/>
                  </a:cubicBezTo>
                  <a:lnTo>
                    <a:pt x="87" y="176"/>
                  </a:lnTo>
                  <a:cubicBezTo>
                    <a:pt x="58" y="176"/>
                    <a:pt x="29" y="176"/>
                    <a:pt x="0" y="205"/>
                  </a:cubicBezTo>
                  <a:cubicBezTo>
                    <a:pt x="0" y="233"/>
                    <a:pt x="29" y="263"/>
                    <a:pt x="58" y="263"/>
                  </a:cubicBezTo>
                  <a:lnTo>
                    <a:pt x="58" y="263"/>
                  </a:lnTo>
                  <a:cubicBezTo>
                    <a:pt x="87" y="263"/>
                    <a:pt x="145" y="292"/>
                    <a:pt x="145" y="292"/>
                  </a:cubicBezTo>
                  <a:cubicBezTo>
                    <a:pt x="174" y="292"/>
                    <a:pt x="233" y="292"/>
                    <a:pt x="262" y="292"/>
                  </a:cubicBezTo>
                  <a:cubicBezTo>
                    <a:pt x="321" y="292"/>
                    <a:pt x="407" y="292"/>
                    <a:pt x="466" y="292"/>
                  </a:cubicBezTo>
                  <a:cubicBezTo>
                    <a:pt x="524" y="263"/>
                    <a:pt x="583" y="233"/>
                    <a:pt x="641" y="205"/>
                  </a:cubicBezTo>
                  <a:cubicBezTo>
                    <a:pt x="699" y="176"/>
                    <a:pt x="728" y="117"/>
                    <a:pt x="787" y="59"/>
                  </a:cubicBezTo>
                  <a:cubicBezTo>
                    <a:pt x="787" y="30"/>
                    <a:pt x="787" y="30"/>
                    <a:pt x="787" y="30"/>
                  </a:cubicBezTo>
                  <a:lnTo>
                    <a:pt x="787" y="0"/>
                  </a:lnTo>
                  <a:cubicBezTo>
                    <a:pt x="728" y="0"/>
                    <a:pt x="728" y="0"/>
                    <a:pt x="728" y="0"/>
                  </a:cubicBezTo>
                  <a:cubicBezTo>
                    <a:pt x="699" y="59"/>
                    <a:pt x="641" y="117"/>
                    <a:pt x="612" y="147"/>
                  </a:cubicBezTo>
                  <a:cubicBezTo>
                    <a:pt x="553" y="176"/>
                    <a:pt x="495" y="205"/>
                    <a:pt x="437" y="205"/>
                  </a:cubicBezTo>
                  <a:cubicBezTo>
                    <a:pt x="379" y="233"/>
                    <a:pt x="321" y="233"/>
                    <a:pt x="262" y="233"/>
                  </a:cubicBezTo>
                  <a:cubicBezTo>
                    <a:pt x="233" y="233"/>
                    <a:pt x="204" y="233"/>
                    <a:pt x="174" y="23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4248150" y="3925888"/>
              <a:ext cx="115888" cy="74612"/>
            </a:xfrm>
            <a:custGeom>
              <a:rect b="b" l="l" r="r" t="t"/>
              <a:pathLst>
                <a:path extrusionOk="0" h="206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6"/>
                  </a:cubicBezTo>
                  <a:cubicBezTo>
                    <a:pt x="233" y="176"/>
                    <a:pt x="233" y="176"/>
                    <a:pt x="262" y="176"/>
                  </a:cubicBezTo>
                  <a:cubicBezTo>
                    <a:pt x="292" y="205"/>
                    <a:pt x="321" y="176"/>
                    <a:pt x="321" y="176"/>
                  </a:cubicBezTo>
                  <a:cubicBezTo>
                    <a:pt x="321" y="147"/>
                    <a:pt x="321" y="117"/>
                    <a:pt x="292" y="88"/>
                  </a:cubicBezTo>
                  <a:cubicBezTo>
                    <a:pt x="262" y="59"/>
                    <a:pt x="233" y="59"/>
                    <a:pt x="175" y="59"/>
                  </a:cubicBezTo>
                  <a:cubicBezTo>
                    <a:pt x="146" y="30"/>
                    <a:pt x="146" y="0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59"/>
                    <a:pt x="58" y="59"/>
                    <a:pt x="88" y="59"/>
                  </a:cubicBezTo>
                  <a:cubicBezTo>
                    <a:pt x="117" y="88"/>
                    <a:pt x="146" y="88"/>
                    <a:pt x="175" y="11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4248150" y="4494213"/>
              <a:ext cx="220663" cy="63500"/>
            </a:xfrm>
            <a:custGeom>
              <a:rect b="b" l="l" r="r" t="t"/>
              <a:pathLst>
                <a:path extrusionOk="0" h="175" w="613">
                  <a:moveTo>
                    <a:pt x="379" y="174"/>
                  </a:moveTo>
                  <a:lnTo>
                    <a:pt x="379" y="174"/>
                  </a:lnTo>
                  <a:cubicBezTo>
                    <a:pt x="438" y="145"/>
                    <a:pt x="525" y="116"/>
                    <a:pt x="583" y="88"/>
                  </a:cubicBezTo>
                  <a:lnTo>
                    <a:pt x="583" y="88"/>
                  </a:lnTo>
                  <a:cubicBezTo>
                    <a:pt x="612" y="58"/>
                    <a:pt x="612" y="58"/>
                    <a:pt x="583" y="29"/>
                  </a:cubicBezTo>
                  <a:cubicBezTo>
                    <a:pt x="583" y="0"/>
                    <a:pt x="554" y="0"/>
                    <a:pt x="525" y="29"/>
                  </a:cubicBezTo>
                  <a:cubicBezTo>
                    <a:pt x="495" y="58"/>
                    <a:pt x="438" y="88"/>
                    <a:pt x="379" y="88"/>
                  </a:cubicBezTo>
                  <a:cubicBezTo>
                    <a:pt x="292" y="116"/>
                    <a:pt x="262" y="116"/>
                    <a:pt x="204" y="88"/>
                  </a:cubicBezTo>
                  <a:cubicBezTo>
                    <a:pt x="117" y="88"/>
                    <a:pt x="88" y="88"/>
                    <a:pt x="29" y="58"/>
                  </a:cubicBezTo>
                  <a:lnTo>
                    <a:pt x="0" y="58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58" y="145"/>
                    <a:pt x="117" y="145"/>
                    <a:pt x="175" y="174"/>
                  </a:cubicBezTo>
                  <a:cubicBezTo>
                    <a:pt x="262" y="174"/>
                    <a:pt x="321" y="174"/>
                    <a:pt x="379" y="17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4437063" y="3727450"/>
              <a:ext cx="168275" cy="252413"/>
            </a:xfrm>
            <a:custGeom>
              <a:rect b="b" l="l" r="r" t="t"/>
              <a:pathLst>
                <a:path extrusionOk="0" h="700" w="468">
                  <a:moveTo>
                    <a:pt x="29" y="87"/>
                  </a:moveTo>
                  <a:lnTo>
                    <a:pt x="29" y="87"/>
                  </a:lnTo>
                  <a:cubicBezTo>
                    <a:pt x="87" y="87"/>
                    <a:pt x="146" y="117"/>
                    <a:pt x="204" y="146"/>
                  </a:cubicBezTo>
                  <a:cubicBezTo>
                    <a:pt x="262" y="173"/>
                    <a:pt x="291" y="232"/>
                    <a:pt x="320" y="290"/>
                  </a:cubicBezTo>
                  <a:cubicBezTo>
                    <a:pt x="350" y="349"/>
                    <a:pt x="350" y="378"/>
                    <a:pt x="379" y="466"/>
                  </a:cubicBezTo>
                  <a:cubicBezTo>
                    <a:pt x="408" y="466"/>
                    <a:pt x="408" y="523"/>
                    <a:pt x="408" y="552"/>
                  </a:cubicBezTo>
                  <a:cubicBezTo>
                    <a:pt x="408" y="552"/>
                    <a:pt x="408" y="582"/>
                    <a:pt x="379" y="611"/>
                  </a:cubicBezTo>
                  <a:cubicBezTo>
                    <a:pt x="350" y="640"/>
                    <a:pt x="350" y="640"/>
                    <a:pt x="350" y="640"/>
                  </a:cubicBezTo>
                  <a:cubicBezTo>
                    <a:pt x="350" y="669"/>
                    <a:pt x="379" y="699"/>
                    <a:pt x="408" y="699"/>
                  </a:cubicBezTo>
                  <a:cubicBezTo>
                    <a:pt x="437" y="699"/>
                    <a:pt x="467" y="669"/>
                    <a:pt x="467" y="640"/>
                  </a:cubicBezTo>
                  <a:cubicBezTo>
                    <a:pt x="467" y="582"/>
                    <a:pt x="467" y="552"/>
                    <a:pt x="467" y="52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8"/>
                    <a:pt x="408" y="319"/>
                    <a:pt x="350" y="261"/>
                  </a:cubicBezTo>
                  <a:cubicBezTo>
                    <a:pt x="320" y="202"/>
                    <a:pt x="291" y="146"/>
                    <a:pt x="234" y="117"/>
                  </a:cubicBezTo>
                  <a:cubicBezTo>
                    <a:pt x="175" y="58"/>
                    <a:pt x="116" y="29"/>
                    <a:pt x="58" y="29"/>
                  </a:cubicBezTo>
                  <a:cubicBezTo>
                    <a:pt x="29" y="29"/>
                    <a:pt x="29" y="29"/>
                    <a:pt x="29" y="0"/>
                  </a:cubicBezTo>
                  <a:lnTo>
                    <a:pt x="0" y="29"/>
                  </a:lnTo>
                  <a:cubicBezTo>
                    <a:pt x="0" y="58"/>
                    <a:pt x="0" y="87"/>
                    <a:pt x="29" y="8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4530725" y="3140075"/>
              <a:ext cx="127000" cy="282575"/>
            </a:xfrm>
            <a:custGeom>
              <a:rect b="b" l="l" r="r" t="t"/>
              <a:pathLst>
                <a:path extrusionOk="0" h="787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00"/>
                    <a:pt x="0" y="729"/>
                    <a:pt x="29" y="758"/>
                  </a:cubicBezTo>
                  <a:cubicBezTo>
                    <a:pt x="58" y="786"/>
                    <a:pt x="88" y="786"/>
                    <a:pt x="117" y="758"/>
                  </a:cubicBezTo>
                  <a:cubicBezTo>
                    <a:pt x="117" y="729"/>
                    <a:pt x="146" y="700"/>
                    <a:pt x="175" y="700"/>
                  </a:cubicBezTo>
                  <a:cubicBezTo>
                    <a:pt x="205" y="670"/>
                    <a:pt x="234" y="641"/>
                    <a:pt x="263" y="612"/>
                  </a:cubicBezTo>
                  <a:cubicBezTo>
                    <a:pt x="292" y="553"/>
                    <a:pt x="321" y="495"/>
                    <a:pt x="321" y="408"/>
                  </a:cubicBezTo>
                  <a:cubicBezTo>
                    <a:pt x="350" y="350"/>
                    <a:pt x="350" y="291"/>
                    <a:pt x="350" y="233"/>
                  </a:cubicBezTo>
                  <a:cubicBezTo>
                    <a:pt x="350" y="145"/>
                    <a:pt x="321" y="86"/>
                    <a:pt x="321" y="29"/>
                  </a:cubicBezTo>
                  <a:lnTo>
                    <a:pt x="321" y="29"/>
                  </a:lnTo>
                  <a:cubicBezTo>
                    <a:pt x="292" y="0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6"/>
                    <a:pt x="292" y="174"/>
                    <a:pt x="292" y="233"/>
                  </a:cubicBezTo>
                  <a:cubicBezTo>
                    <a:pt x="321" y="291"/>
                    <a:pt x="292" y="350"/>
                    <a:pt x="263" y="408"/>
                  </a:cubicBezTo>
                  <a:cubicBezTo>
                    <a:pt x="263" y="466"/>
                    <a:pt x="234" y="524"/>
                    <a:pt x="205" y="583"/>
                  </a:cubicBezTo>
                  <a:cubicBezTo>
                    <a:pt x="175" y="583"/>
                    <a:pt x="146" y="612"/>
                    <a:pt x="146" y="641"/>
                  </a:cubicBezTo>
                  <a:cubicBezTo>
                    <a:pt x="117" y="670"/>
                    <a:pt x="88" y="670"/>
                    <a:pt x="58" y="67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4468813" y="256222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0" y="87"/>
                    <a:pt x="29" y="87"/>
                  </a:cubicBezTo>
                  <a:cubicBezTo>
                    <a:pt x="88" y="87"/>
                    <a:pt x="147" y="117"/>
                    <a:pt x="204" y="146"/>
                  </a:cubicBezTo>
                  <a:cubicBezTo>
                    <a:pt x="233" y="175"/>
                    <a:pt x="292" y="234"/>
                    <a:pt x="292" y="292"/>
                  </a:cubicBezTo>
                  <a:cubicBezTo>
                    <a:pt x="350" y="350"/>
                    <a:pt x="350" y="408"/>
                    <a:pt x="380" y="467"/>
                  </a:cubicBezTo>
                  <a:cubicBezTo>
                    <a:pt x="380" y="496"/>
                    <a:pt x="380" y="525"/>
                    <a:pt x="380" y="555"/>
                  </a:cubicBezTo>
                  <a:cubicBezTo>
                    <a:pt x="380" y="555"/>
                    <a:pt x="380" y="613"/>
                    <a:pt x="380" y="642"/>
                  </a:cubicBezTo>
                  <a:cubicBezTo>
                    <a:pt x="350" y="642"/>
                    <a:pt x="350" y="642"/>
                    <a:pt x="350" y="642"/>
                  </a:cubicBezTo>
                  <a:cubicBezTo>
                    <a:pt x="350" y="700"/>
                    <a:pt x="380" y="700"/>
                    <a:pt x="409" y="700"/>
                  </a:cubicBezTo>
                  <a:cubicBezTo>
                    <a:pt x="438" y="700"/>
                    <a:pt x="467" y="700"/>
                    <a:pt x="467" y="642"/>
                  </a:cubicBezTo>
                  <a:cubicBezTo>
                    <a:pt x="467" y="613"/>
                    <a:pt x="467" y="584"/>
                    <a:pt x="467" y="555"/>
                  </a:cubicBezTo>
                  <a:cubicBezTo>
                    <a:pt x="467" y="525"/>
                    <a:pt x="438" y="496"/>
                    <a:pt x="438" y="438"/>
                  </a:cubicBezTo>
                  <a:cubicBezTo>
                    <a:pt x="438" y="379"/>
                    <a:pt x="380" y="321"/>
                    <a:pt x="350" y="263"/>
                  </a:cubicBezTo>
                  <a:cubicBezTo>
                    <a:pt x="321" y="205"/>
                    <a:pt x="292" y="146"/>
                    <a:pt x="233" y="117"/>
                  </a:cubicBezTo>
                  <a:cubicBezTo>
                    <a:pt x="175" y="58"/>
                    <a:pt x="117" y="29"/>
                    <a:pt x="59" y="0"/>
                  </a:cubicBezTo>
                  <a:cubicBezTo>
                    <a:pt x="29" y="0"/>
                    <a:pt x="0" y="29"/>
                    <a:pt x="0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4521200" y="2382838"/>
              <a:ext cx="293688" cy="115887"/>
            </a:xfrm>
            <a:custGeom>
              <a:rect b="b" l="l" r="r" t="t"/>
              <a:pathLst>
                <a:path extrusionOk="0" h="321" w="816">
                  <a:moveTo>
                    <a:pt x="785" y="58"/>
                  </a:moveTo>
                  <a:lnTo>
                    <a:pt x="785" y="58"/>
                  </a:lnTo>
                  <a:cubicBezTo>
                    <a:pt x="815" y="29"/>
                    <a:pt x="785" y="29"/>
                    <a:pt x="785" y="0"/>
                  </a:cubicBezTo>
                  <a:cubicBezTo>
                    <a:pt x="756" y="0"/>
                    <a:pt x="756" y="0"/>
                    <a:pt x="727" y="29"/>
                  </a:cubicBezTo>
                  <a:cubicBezTo>
                    <a:pt x="698" y="58"/>
                    <a:pt x="668" y="116"/>
                    <a:pt x="611" y="145"/>
                  </a:cubicBezTo>
                  <a:cubicBezTo>
                    <a:pt x="582" y="203"/>
                    <a:pt x="523" y="203"/>
                    <a:pt x="436" y="233"/>
                  </a:cubicBezTo>
                  <a:cubicBezTo>
                    <a:pt x="407" y="233"/>
                    <a:pt x="320" y="233"/>
                    <a:pt x="262" y="233"/>
                  </a:cubicBezTo>
                  <a:cubicBezTo>
                    <a:pt x="233" y="233"/>
                    <a:pt x="203" y="233"/>
                    <a:pt x="174" y="233"/>
                  </a:cubicBezTo>
                  <a:cubicBezTo>
                    <a:pt x="145" y="203"/>
                    <a:pt x="116" y="203"/>
                    <a:pt x="116" y="174"/>
                  </a:cubicBezTo>
                  <a:cubicBezTo>
                    <a:pt x="86" y="174"/>
                    <a:pt x="86" y="145"/>
                    <a:pt x="86" y="145"/>
                  </a:cubicBezTo>
                  <a:cubicBezTo>
                    <a:pt x="57" y="145"/>
                    <a:pt x="28" y="145"/>
                    <a:pt x="28" y="203"/>
                  </a:cubicBezTo>
                  <a:cubicBezTo>
                    <a:pt x="0" y="203"/>
                    <a:pt x="28" y="233"/>
                    <a:pt x="57" y="262"/>
                  </a:cubicBezTo>
                  <a:cubicBezTo>
                    <a:pt x="86" y="262"/>
                    <a:pt x="116" y="262"/>
                    <a:pt x="174" y="262"/>
                  </a:cubicBezTo>
                  <a:cubicBezTo>
                    <a:pt x="203" y="291"/>
                    <a:pt x="233" y="291"/>
                    <a:pt x="262" y="291"/>
                  </a:cubicBezTo>
                  <a:cubicBezTo>
                    <a:pt x="320" y="320"/>
                    <a:pt x="407" y="291"/>
                    <a:pt x="466" y="262"/>
                  </a:cubicBezTo>
                  <a:cubicBezTo>
                    <a:pt x="523" y="262"/>
                    <a:pt x="582" y="233"/>
                    <a:pt x="668" y="203"/>
                  </a:cubicBezTo>
                  <a:cubicBezTo>
                    <a:pt x="698" y="145"/>
                    <a:pt x="756" y="116"/>
                    <a:pt x="785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4741863" y="2603500"/>
              <a:ext cx="284162" cy="158750"/>
            </a:xfrm>
            <a:custGeom>
              <a:rect b="b" l="l" r="r" t="t"/>
              <a:pathLst>
                <a:path extrusionOk="0" h="439" w="788">
                  <a:moveTo>
                    <a:pt x="757" y="408"/>
                  </a:moveTo>
                  <a:lnTo>
                    <a:pt x="757" y="408"/>
                  </a:lnTo>
                  <a:cubicBezTo>
                    <a:pt x="787" y="408"/>
                    <a:pt x="787" y="379"/>
                    <a:pt x="787" y="350"/>
                  </a:cubicBezTo>
                  <a:cubicBezTo>
                    <a:pt x="757" y="321"/>
                    <a:pt x="757" y="321"/>
                    <a:pt x="728" y="350"/>
                  </a:cubicBezTo>
                  <a:cubicBezTo>
                    <a:pt x="670" y="350"/>
                    <a:pt x="612" y="379"/>
                    <a:pt x="553" y="379"/>
                  </a:cubicBezTo>
                  <a:cubicBezTo>
                    <a:pt x="495" y="350"/>
                    <a:pt x="437" y="350"/>
                    <a:pt x="378" y="321"/>
                  </a:cubicBezTo>
                  <a:cubicBezTo>
                    <a:pt x="321" y="291"/>
                    <a:pt x="262" y="262"/>
                    <a:pt x="204" y="204"/>
                  </a:cubicBezTo>
                  <a:cubicBezTo>
                    <a:pt x="204" y="204"/>
                    <a:pt x="174" y="175"/>
                    <a:pt x="145" y="146"/>
                  </a:cubicBezTo>
                  <a:cubicBezTo>
                    <a:pt x="145" y="117"/>
                    <a:pt x="116" y="117"/>
                    <a:pt x="116" y="58"/>
                  </a:cubicBezTo>
                  <a:lnTo>
                    <a:pt x="116" y="58"/>
                  </a:lnTo>
                  <a:cubicBezTo>
                    <a:pt x="116" y="0"/>
                    <a:pt x="57" y="0"/>
                    <a:pt x="57" y="29"/>
                  </a:cubicBezTo>
                  <a:cubicBezTo>
                    <a:pt x="0" y="58"/>
                    <a:pt x="0" y="88"/>
                    <a:pt x="29" y="117"/>
                  </a:cubicBezTo>
                  <a:cubicBezTo>
                    <a:pt x="57" y="146"/>
                    <a:pt x="57" y="146"/>
                    <a:pt x="116" y="204"/>
                  </a:cubicBezTo>
                  <a:cubicBezTo>
                    <a:pt x="116" y="233"/>
                    <a:pt x="145" y="262"/>
                    <a:pt x="174" y="262"/>
                  </a:cubicBezTo>
                  <a:cubicBezTo>
                    <a:pt x="233" y="321"/>
                    <a:pt x="291" y="350"/>
                    <a:pt x="349" y="379"/>
                  </a:cubicBezTo>
                  <a:cubicBezTo>
                    <a:pt x="407" y="408"/>
                    <a:pt x="495" y="438"/>
                    <a:pt x="553" y="438"/>
                  </a:cubicBezTo>
                  <a:cubicBezTo>
                    <a:pt x="641" y="438"/>
                    <a:pt x="699" y="438"/>
                    <a:pt x="757" y="40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4908550" y="2309813"/>
              <a:ext cx="127000" cy="284162"/>
            </a:xfrm>
            <a:custGeom>
              <a:rect b="b" l="l" r="r" t="t"/>
              <a:pathLst>
                <a:path extrusionOk="0" h="788" w="351">
                  <a:moveTo>
                    <a:pt x="350" y="555"/>
                  </a:moveTo>
                  <a:lnTo>
                    <a:pt x="350" y="555"/>
                  </a:lnTo>
                  <a:cubicBezTo>
                    <a:pt x="350" y="467"/>
                    <a:pt x="350" y="408"/>
                    <a:pt x="321" y="350"/>
                  </a:cubicBezTo>
                  <a:cubicBezTo>
                    <a:pt x="321" y="292"/>
                    <a:pt x="262" y="205"/>
                    <a:pt x="233" y="175"/>
                  </a:cubicBezTo>
                  <a:cubicBezTo>
                    <a:pt x="204" y="117"/>
                    <a:pt x="146" y="58"/>
                    <a:pt x="87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29" y="0"/>
                    <a:pt x="0" y="29"/>
                  </a:cubicBezTo>
                  <a:cubicBezTo>
                    <a:pt x="0" y="29"/>
                    <a:pt x="0" y="88"/>
                    <a:pt x="29" y="88"/>
                  </a:cubicBezTo>
                  <a:cubicBezTo>
                    <a:pt x="87" y="117"/>
                    <a:pt x="146" y="146"/>
                    <a:pt x="175" y="205"/>
                  </a:cubicBezTo>
                  <a:cubicBezTo>
                    <a:pt x="204" y="234"/>
                    <a:pt x="262" y="292"/>
                    <a:pt x="262" y="350"/>
                  </a:cubicBezTo>
                  <a:cubicBezTo>
                    <a:pt x="262" y="438"/>
                    <a:pt x="262" y="467"/>
                    <a:pt x="262" y="525"/>
                  </a:cubicBezTo>
                  <a:cubicBezTo>
                    <a:pt x="262" y="555"/>
                    <a:pt x="262" y="584"/>
                    <a:pt x="262" y="613"/>
                  </a:cubicBezTo>
                  <a:cubicBezTo>
                    <a:pt x="262" y="642"/>
                    <a:pt x="262" y="671"/>
                    <a:pt x="204" y="700"/>
                  </a:cubicBezTo>
                  <a:lnTo>
                    <a:pt x="204" y="729"/>
                  </a:lnTo>
                  <a:cubicBezTo>
                    <a:pt x="204" y="758"/>
                    <a:pt x="204" y="758"/>
                    <a:pt x="233" y="787"/>
                  </a:cubicBezTo>
                  <a:cubicBezTo>
                    <a:pt x="262" y="787"/>
                    <a:pt x="291" y="758"/>
                    <a:pt x="321" y="758"/>
                  </a:cubicBezTo>
                  <a:cubicBezTo>
                    <a:pt x="321" y="729"/>
                    <a:pt x="321" y="729"/>
                    <a:pt x="321" y="729"/>
                  </a:cubicBezTo>
                  <a:cubicBezTo>
                    <a:pt x="321" y="700"/>
                    <a:pt x="321" y="671"/>
                    <a:pt x="321" y="642"/>
                  </a:cubicBezTo>
                  <a:cubicBezTo>
                    <a:pt x="350" y="584"/>
                    <a:pt x="350" y="584"/>
                    <a:pt x="350" y="5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4478338" y="4241800"/>
              <a:ext cx="200025" cy="241300"/>
            </a:xfrm>
            <a:custGeom>
              <a:rect b="b" l="l" r="r" t="t"/>
              <a:pathLst>
                <a:path extrusionOk="0" h="672" w="555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30" y="88"/>
                    <a:pt x="59" y="88"/>
                  </a:cubicBezTo>
                  <a:cubicBezTo>
                    <a:pt x="118" y="88"/>
                    <a:pt x="146" y="88"/>
                    <a:pt x="204" y="145"/>
                  </a:cubicBezTo>
                  <a:cubicBezTo>
                    <a:pt x="263" y="174"/>
                    <a:pt x="321" y="204"/>
                    <a:pt x="351" y="262"/>
                  </a:cubicBezTo>
                  <a:cubicBezTo>
                    <a:pt x="380" y="321"/>
                    <a:pt x="409" y="379"/>
                    <a:pt x="438" y="408"/>
                  </a:cubicBezTo>
                  <a:cubicBezTo>
                    <a:pt x="438" y="438"/>
                    <a:pt x="438" y="466"/>
                    <a:pt x="467" y="495"/>
                  </a:cubicBezTo>
                  <a:cubicBezTo>
                    <a:pt x="467" y="524"/>
                    <a:pt x="467" y="554"/>
                    <a:pt x="438" y="583"/>
                  </a:cubicBezTo>
                  <a:cubicBezTo>
                    <a:pt x="438" y="612"/>
                    <a:pt x="438" y="612"/>
                    <a:pt x="438" y="612"/>
                  </a:cubicBezTo>
                  <a:cubicBezTo>
                    <a:pt x="438" y="641"/>
                    <a:pt x="467" y="671"/>
                    <a:pt x="496" y="641"/>
                  </a:cubicBezTo>
                  <a:cubicBezTo>
                    <a:pt x="525" y="641"/>
                    <a:pt x="554" y="641"/>
                    <a:pt x="525" y="612"/>
                  </a:cubicBezTo>
                  <a:cubicBezTo>
                    <a:pt x="525" y="554"/>
                    <a:pt x="525" y="524"/>
                    <a:pt x="525" y="495"/>
                  </a:cubicBezTo>
                  <a:cubicBezTo>
                    <a:pt x="525" y="466"/>
                    <a:pt x="525" y="408"/>
                    <a:pt x="496" y="379"/>
                  </a:cubicBezTo>
                  <a:cubicBezTo>
                    <a:pt x="467" y="321"/>
                    <a:pt x="438" y="262"/>
                    <a:pt x="409" y="233"/>
                  </a:cubicBezTo>
                  <a:cubicBezTo>
                    <a:pt x="351" y="174"/>
                    <a:pt x="292" y="116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4530725" y="4010025"/>
              <a:ext cx="273050" cy="168275"/>
            </a:xfrm>
            <a:custGeom>
              <a:rect b="b" l="l" r="r" t="t"/>
              <a:pathLst>
                <a:path extrusionOk="0" h="467" w="758">
                  <a:moveTo>
                    <a:pt x="88" y="350"/>
                  </a:moveTo>
                  <a:lnTo>
                    <a:pt x="88" y="350"/>
                  </a:ln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50"/>
                    <a:pt x="0" y="408"/>
                  </a:cubicBezTo>
                  <a:cubicBezTo>
                    <a:pt x="0" y="408"/>
                    <a:pt x="29" y="466"/>
                    <a:pt x="58" y="466"/>
                  </a:cubicBezTo>
                  <a:cubicBezTo>
                    <a:pt x="88" y="466"/>
                    <a:pt x="146" y="466"/>
                    <a:pt x="175" y="466"/>
                  </a:cubicBezTo>
                  <a:cubicBezTo>
                    <a:pt x="205" y="466"/>
                    <a:pt x="234" y="466"/>
                    <a:pt x="292" y="437"/>
                  </a:cubicBezTo>
                  <a:cubicBezTo>
                    <a:pt x="350" y="437"/>
                    <a:pt x="408" y="408"/>
                    <a:pt x="466" y="350"/>
                  </a:cubicBezTo>
                  <a:cubicBezTo>
                    <a:pt x="524" y="321"/>
                    <a:pt x="583" y="292"/>
                    <a:pt x="640" y="233"/>
                  </a:cubicBezTo>
                  <a:cubicBezTo>
                    <a:pt x="670" y="175"/>
                    <a:pt x="728" y="116"/>
                    <a:pt x="728" y="59"/>
                  </a:cubicBezTo>
                  <a:cubicBezTo>
                    <a:pt x="757" y="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87"/>
                    <a:pt x="640" y="146"/>
                    <a:pt x="583" y="204"/>
                  </a:cubicBezTo>
                  <a:cubicBezTo>
                    <a:pt x="554" y="233"/>
                    <a:pt x="495" y="263"/>
                    <a:pt x="438" y="321"/>
                  </a:cubicBezTo>
                  <a:cubicBezTo>
                    <a:pt x="379" y="350"/>
                    <a:pt x="321" y="350"/>
                    <a:pt x="263" y="350"/>
                  </a:cubicBezTo>
                  <a:cubicBezTo>
                    <a:pt x="234" y="380"/>
                    <a:pt x="205" y="380"/>
                    <a:pt x="175" y="380"/>
                  </a:cubicBezTo>
                  <a:cubicBezTo>
                    <a:pt x="146" y="380"/>
                    <a:pt x="117" y="350"/>
                    <a:pt x="88" y="35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4248150" y="4692650"/>
              <a:ext cx="104775" cy="42863"/>
            </a:xfrm>
            <a:custGeom>
              <a:rect b="b" l="l" r="r" t="t"/>
              <a:pathLst>
                <a:path extrusionOk="0" h="118" w="293">
                  <a:moveTo>
                    <a:pt x="146" y="58"/>
                  </a:moveTo>
                  <a:lnTo>
                    <a:pt x="146" y="58"/>
                  </a:lnTo>
                  <a:cubicBezTo>
                    <a:pt x="175" y="58"/>
                    <a:pt x="204" y="87"/>
                    <a:pt x="233" y="87"/>
                  </a:cubicBezTo>
                  <a:cubicBezTo>
                    <a:pt x="233" y="117"/>
                    <a:pt x="233" y="117"/>
                    <a:pt x="262" y="117"/>
                  </a:cubicBezTo>
                  <a:cubicBezTo>
                    <a:pt x="292" y="11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  <a:cubicBezTo>
                    <a:pt x="204" y="0"/>
                    <a:pt x="175" y="0"/>
                    <a:pt x="146" y="0"/>
                  </a:cubicBezTo>
                  <a:cubicBezTo>
                    <a:pt x="88" y="29"/>
                    <a:pt x="58" y="29"/>
                    <a:pt x="29" y="29"/>
                  </a:cubicBezTo>
                  <a:lnTo>
                    <a:pt x="0" y="29"/>
                  </a:lnTo>
                  <a:cubicBezTo>
                    <a:pt x="0" y="117"/>
                    <a:pt x="0" y="117"/>
                    <a:pt x="0" y="117"/>
                  </a:cubicBezTo>
                  <a:cubicBezTo>
                    <a:pt x="29" y="87"/>
                    <a:pt x="29" y="87"/>
                    <a:pt x="58" y="87"/>
                  </a:cubicBezTo>
                  <a:cubicBezTo>
                    <a:pt x="88" y="87"/>
                    <a:pt x="117" y="58"/>
                    <a:pt x="146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4437063" y="4724400"/>
              <a:ext cx="282575" cy="95250"/>
            </a:xfrm>
            <a:custGeom>
              <a:rect b="b" l="l" r="r" t="t"/>
              <a:pathLst>
                <a:path extrusionOk="0" h="264" w="787">
                  <a:moveTo>
                    <a:pt x="29" y="117"/>
                  </a:moveTo>
                  <a:lnTo>
                    <a:pt x="29" y="117"/>
                  </a:lnTo>
                  <a:cubicBezTo>
                    <a:pt x="0" y="146"/>
                    <a:pt x="29" y="175"/>
                    <a:pt x="29" y="175"/>
                  </a:cubicBezTo>
                  <a:cubicBezTo>
                    <a:pt x="58" y="204"/>
                    <a:pt x="116" y="204"/>
                    <a:pt x="146" y="233"/>
                  </a:cubicBezTo>
                  <a:cubicBezTo>
                    <a:pt x="175" y="233"/>
                    <a:pt x="204" y="233"/>
                    <a:pt x="234" y="233"/>
                  </a:cubicBezTo>
                  <a:cubicBezTo>
                    <a:pt x="320" y="263"/>
                    <a:pt x="379" y="263"/>
                    <a:pt x="437" y="233"/>
                  </a:cubicBezTo>
                  <a:cubicBezTo>
                    <a:pt x="496" y="233"/>
                    <a:pt x="554" y="233"/>
                    <a:pt x="612" y="204"/>
                  </a:cubicBezTo>
                  <a:cubicBezTo>
                    <a:pt x="670" y="146"/>
                    <a:pt x="728" y="88"/>
                    <a:pt x="786" y="59"/>
                  </a:cubicBezTo>
                  <a:lnTo>
                    <a:pt x="786" y="59"/>
                  </a:lnTo>
                  <a:cubicBezTo>
                    <a:pt x="786" y="30"/>
                    <a:pt x="786" y="0"/>
                    <a:pt x="757" y="0"/>
                  </a:cubicBezTo>
                  <a:cubicBezTo>
                    <a:pt x="757" y="0"/>
                    <a:pt x="728" y="0"/>
                    <a:pt x="700" y="0"/>
                  </a:cubicBezTo>
                  <a:cubicBezTo>
                    <a:pt x="670" y="59"/>
                    <a:pt x="641" y="88"/>
                    <a:pt x="583" y="146"/>
                  </a:cubicBezTo>
                  <a:cubicBezTo>
                    <a:pt x="554" y="175"/>
                    <a:pt x="467" y="175"/>
                    <a:pt x="437" y="204"/>
                  </a:cubicBezTo>
                  <a:cubicBezTo>
                    <a:pt x="350" y="204"/>
                    <a:pt x="320" y="204"/>
                    <a:pt x="234" y="204"/>
                  </a:cubicBezTo>
                  <a:cubicBezTo>
                    <a:pt x="234" y="175"/>
                    <a:pt x="204" y="175"/>
                    <a:pt x="175" y="146"/>
                  </a:cubicBezTo>
                  <a:cubicBezTo>
                    <a:pt x="146" y="146"/>
                    <a:pt x="116" y="146"/>
                    <a:pt x="116" y="88"/>
                  </a:cubicBezTo>
                  <a:cubicBezTo>
                    <a:pt x="87" y="88"/>
                    <a:pt x="87" y="88"/>
                    <a:pt x="58" y="88"/>
                  </a:cubicBezTo>
                  <a:cubicBezTo>
                    <a:pt x="58" y="88"/>
                    <a:pt x="29" y="88"/>
                    <a:pt x="29" y="11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4605338" y="4556125"/>
              <a:ext cx="293687" cy="84138"/>
            </a:xfrm>
            <a:custGeom>
              <a:rect b="b" l="l" r="r" t="t"/>
              <a:pathLst>
                <a:path extrusionOk="0" h="235" w="816">
                  <a:moveTo>
                    <a:pt x="785" y="117"/>
                  </a:moveTo>
                  <a:lnTo>
                    <a:pt x="785" y="117"/>
                  </a:lnTo>
                  <a:cubicBezTo>
                    <a:pt x="785" y="117"/>
                    <a:pt x="785" y="117"/>
                    <a:pt x="815" y="117"/>
                  </a:cubicBezTo>
                  <a:cubicBezTo>
                    <a:pt x="815" y="88"/>
                    <a:pt x="815" y="88"/>
                    <a:pt x="815" y="59"/>
                  </a:cubicBezTo>
                  <a:cubicBezTo>
                    <a:pt x="785" y="59"/>
                    <a:pt x="756" y="59"/>
                    <a:pt x="756" y="59"/>
                  </a:cubicBezTo>
                  <a:cubicBezTo>
                    <a:pt x="699" y="117"/>
                    <a:pt x="669" y="117"/>
                    <a:pt x="611" y="147"/>
                  </a:cubicBezTo>
                  <a:cubicBezTo>
                    <a:pt x="523" y="176"/>
                    <a:pt x="494" y="176"/>
                    <a:pt x="407" y="176"/>
                  </a:cubicBezTo>
                  <a:cubicBezTo>
                    <a:pt x="349" y="176"/>
                    <a:pt x="290" y="147"/>
                    <a:pt x="233" y="117"/>
                  </a:cubicBezTo>
                  <a:cubicBezTo>
                    <a:pt x="203" y="117"/>
                    <a:pt x="174" y="88"/>
                    <a:pt x="174" y="88"/>
                  </a:cubicBezTo>
                  <a:cubicBezTo>
                    <a:pt x="145" y="59"/>
                    <a:pt x="116" y="59"/>
                    <a:pt x="116" y="3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8" y="0"/>
                    <a:pt x="29" y="0"/>
                    <a:pt x="29" y="30"/>
                  </a:cubicBezTo>
                  <a:cubicBezTo>
                    <a:pt x="0" y="30"/>
                    <a:pt x="0" y="59"/>
                    <a:pt x="29" y="88"/>
                  </a:cubicBezTo>
                  <a:cubicBezTo>
                    <a:pt x="58" y="88"/>
                    <a:pt x="87" y="117"/>
                    <a:pt x="116" y="117"/>
                  </a:cubicBezTo>
                  <a:cubicBezTo>
                    <a:pt x="145" y="147"/>
                    <a:pt x="174" y="176"/>
                    <a:pt x="203" y="176"/>
                  </a:cubicBezTo>
                  <a:cubicBezTo>
                    <a:pt x="261" y="205"/>
                    <a:pt x="349" y="205"/>
                    <a:pt x="407" y="205"/>
                  </a:cubicBezTo>
                  <a:cubicBezTo>
                    <a:pt x="494" y="234"/>
                    <a:pt x="552" y="234"/>
                    <a:pt x="611" y="205"/>
                  </a:cubicBezTo>
                  <a:cubicBezTo>
                    <a:pt x="669" y="205"/>
                    <a:pt x="756" y="176"/>
                    <a:pt x="785" y="11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4719638" y="2876550"/>
              <a:ext cx="252412" cy="168275"/>
            </a:xfrm>
            <a:custGeom>
              <a:rect b="b" l="l" r="r" t="t"/>
              <a:pathLst>
                <a:path extrusionOk="0" h="467" w="701">
                  <a:moveTo>
                    <a:pt x="671" y="88"/>
                  </a:moveTo>
                  <a:lnTo>
                    <a:pt x="671" y="88"/>
                  </a:lnTo>
                  <a:cubicBezTo>
                    <a:pt x="671" y="88"/>
                    <a:pt x="700" y="59"/>
                    <a:pt x="700" y="30"/>
                  </a:cubicBezTo>
                  <a:cubicBezTo>
                    <a:pt x="700" y="0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0"/>
                  </a:cubicBezTo>
                  <a:cubicBezTo>
                    <a:pt x="350" y="30"/>
                    <a:pt x="321" y="59"/>
                    <a:pt x="263" y="88"/>
                  </a:cubicBezTo>
                  <a:cubicBezTo>
                    <a:pt x="204" y="117"/>
                    <a:pt x="146" y="175"/>
                    <a:pt x="88" y="233"/>
                  </a:cubicBezTo>
                  <a:cubicBezTo>
                    <a:pt x="59" y="292"/>
                    <a:pt x="30" y="321"/>
                    <a:pt x="0" y="409"/>
                  </a:cubicBezTo>
                  <a:lnTo>
                    <a:pt x="0" y="409"/>
                  </a:lnTo>
                  <a:cubicBezTo>
                    <a:pt x="0" y="438"/>
                    <a:pt x="0" y="466"/>
                    <a:pt x="30" y="466"/>
                  </a:cubicBezTo>
                  <a:cubicBezTo>
                    <a:pt x="59" y="466"/>
                    <a:pt x="88" y="438"/>
                    <a:pt x="88" y="409"/>
                  </a:cubicBezTo>
                  <a:cubicBezTo>
                    <a:pt x="88" y="380"/>
                    <a:pt x="116" y="292"/>
                    <a:pt x="146" y="263"/>
                  </a:cubicBezTo>
                  <a:cubicBezTo>
                    <a:pt x="175" y="204"/>
                    <a:pt x="233" y="175"/>
                    <a:pt x="292" y="146"/>
                  </a:cubicBezTo>
                  <a:cubicBezTo>
                    <a:pt x="350" y="117"/>
                    <a:pt x="408" y="88"/>
                    <a:pt x="437" y="88"/>
                  </a:cubicBezTo>
                  <a:cubicBezTo>
                    <a:pt x="496" y="59"/>
                    <a:pt x="496" y="59"/>
                    <a:pt x="525" y="59"/>
                  </a:cubicBezTo>
                  <a:cubicBezTo>
                    <a:pt x="583" y="59"/>
                    <a:pt x="583" y="59"/>
                    <a:pt x="612" y="88"/>
                  </a:cubicBezTo>
                  <a:cubicBezTo>
                    <a:pt x="612" y="88"/>
                    <a:pt x="642" y="88"/>
                    <a:pt x="671" y="8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4929188" y="3024188"/>
              <a:ext cx="209550" cy="115887"/>
            </a:xfrm>
            <a:custGeom>
              <a:rect b="b" l="l" r="r" t="t"/>
              <a:pathLst>
                <a:path extrusionOk="0" h="322" w="584">
                  <a:moveTo>
                    <a:pt x="233" y="0"/>
                  </a:moveTo>
                  <a:lnTo>
                    <a:pt x="233" y="0"/>
                  </a:lnTo>
                  <a:cubicBezTo>
                    <a:pt x="175" y="0"/>
                    <a:pt x="88" y="0"/>
                    <a:pt x="5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29"/>
                    <a:pt x="0" y="29"/>
                    <a:pt x="0" y="57"/>
                  </a:cubicBezTo>
                  <a:cubicBezTo>
                    <a:pt x="0" y="87"/>
                    <a:pt x="29" y="87"/>
                    <a:pt x="59" y="87"/>
                  </a:cubicBezTo>
                  <a:cubicBezTo>
                    <a:pt x="117" y="57"/>
                    <a:pt x="175" y="57"/>
                    <a:pt x="233" y="87"/>
                  </a:cubicBezTo>
                  <a:cubicBezTo>
                    <a:pt x="292" y="87"/>
                    <a:pt x="350" y="116"/>
                    <a:pt x="380" y="145"/>
                  </a:cubicBezTo>
                  <a:cubicBezTo>
                    <a:pt x="438" y="174"/>
                    <a:pt x="496" y="204"/>
                    <a:pt x="525" y="262"/>
                  </a:cubicBezTo>
                  <a:cubicBezTo>
                    <a:pt x="554" y="262"/>
                    <a:pt x="554" y="291"/>
                    <a:pt x="583" y="321"/>
                  </a:cubicBezTo>
                  <a:cubicBezTo>
                    <a:pt x="583" y="204"/>
                    <a:pt x="583" y="204"/>
                    <a:pt x="583" y="204"/>
                  </a:cubicBezTo>
                  <a:cubicBezTo>
                    <a:pt x="525" y="174"/>
                    <a:pt x="466" y="116"/>
                    <a:pt x="438" y="87"/>
                  </a:cubicBezTo>
                  <a:cubicBezTo>
                    <a:pt x="380" y="57"/>
                    <a:pt x="292" y="29"/>
                    <a:pt x="23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4803775" y="3149600"/>
              <a:ext cx="95250" cy="293688"/>
            </a:xfrm>
            <a:custGeom>
              <a:rect b="b" l="l" r="r" t="t"/>
              <a:pathLst>
                <a:path extrusionOk="0" h="817" w="264">
                  <a:moveTo>
                    <a:pt x="175" y="29"/>
                  </a:moveTo>
                  <a:lnTo>
                    <a:pt x="175" y="29"/>
                  </a:lnTo>
                  <a:cubicBezTo>
                    <a:pt x="175" y="57"/>
                    <a:pt x="175" y="57"/>
                    <a:pt x="175" y="57"/>
                  </a:cubicBezTo>
                  <a:cubicBezTo>
                    <a:pt x="147" y="57"/>
                    <a:pt x="117" y="87"/>
                    <a:pt x="88" y="145"/>
                  </a:cubicBezTo>
                  <a:cubicBezTo>
                    <a:pt x="59" y="145"/>
                    <a:pt x="59" y="174"/>
                    <a:pt x="59" y="233"/>
                  </a:cubicBezTo>
                  <a:cubicBezTo>
                    <a:pt x="0" y="291"/>
                    <a:pt x="0" y="350"/>
                    <a:pt x="0" y="407"/>
                  </a:cubicBezTo>
                  <a:cubicBezTo>
                    <a:pt x="0" y="495"/>
                    <a:pt x="0" y="554"/>
                    <a:pt x="30" y="641"/>
                  </a:cubicBezTo>
                  <a:cubicBezTo>
                    <a:pt x="59" y="700"/>
                    <a:pt x="88" y="757"/>
                    <a:pt x="117" y="816"/>
                  </a:cubicBezTo>
                  <a:lnTo>
                    <a:pt x="117" y="816"/>
                  </a:lnTo>
                  <a:cubicBezTo>
                    <a:pt x="147" y="816"/>
                    <a:pt x="175" y="816"/>
                    <a:pt x="204" y="816"/>
                  </a:cubicBezTo>
                  <a:cubicBezTo>
                    <a:pt x="204" y="816"/>
                    <a:pt x="204" y="757"/>
                    <a:pt x="175" y="757"/>
                  </a:cubicBezTo>
                  <a:cubicBezTo>
                    <a:pt x="147" y="729"/>
                    <a:pt x="117" y="671"/>
                    <a:pt x="88" y="612"/>
                  </a:cubicBezTo>
                  <a:cubicBezTo>
                    <a:pt x="59" y="554"/>
                    <a:pt x="59" y="495"/>
                    <a:pt x="59" y="437"/>
                  </a:cubicBezTo>
                  <a:cubicBezTo>
                    <a:pt x="59" y="350"/>
                    <a:pt x="88" y="321"/>
                    <a:pt x="117" y="233"/>
                  </a:cubicBezTo>
                  <a:cubicBezTo>
                    <a:pt x="117" y="233"/>
                    <a:pt x="147" y="174"/>
                    <a:pt x="175" y="174"/>
                  </a:cubicBezTo>
                  <a:cubicBezTo>
                    <a:pt x="175" y="145"/>
                    <a:pt x="204" y="116"/>
                    <a:pt x="233" y="116"/>
                  </a:cubicBezTo>
                  <a:cubicBezTo>
                    <a:pt x="233" y="87"/>
                    <a:pt x="233" y="87"/>
                    <a:pt x="263" y="87"/>
                  </a:cubicBezTo>
                  <a:cubicBezTo>
                    <a:pt x="263" y="57"/>
                    <a:pt x="263" y="57"/>
                    <a:pt x="233" y="29"/>
                  </a:cubicBezTo>
                  <a:cubicBezTo>
                    <a:pt x="233" y="0"/>
                    <a:pt x="175" y="0"/>
                    <a:pt x="175" y="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4908550" y="3422650"/>
              <a:ext cx="188913" cy="252413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09"/>
                    <a:pt x="291" y="467"/>
                    <a:pt x="262" y="497"/>
                  </a:cubicBezTo>
                  <a:cubicBezTo>
                    <a:pt x="233" y="526"/>
                    <a:pt x="204" y="555"/>
                    <a:pt x="175" y="555"/>
                  </a:cubicBezTo>
                  <a:cubicBezTo>
                    <a:pt x="146" y="584"/>
                    <a:pt x="117" y="584"/>
                    <a:pt x="87" y="584"/>
                  </a:cubicBezTo>
                  <a:cubicBezTo>
                    <a:pt x="58" y="584"/>
                    <a:pt x="58" y="584"/>
                    <a:pt x="58" y="584"/>
                  </a:cubicBezTo>
                  <a:cubicBezTo>
                    <a:pt x="29" y="614"/>
                    <a:pt x="0" y="614"/>
                    <a:pt x="29" y="643"/>
                  </a:cubicBezTo>
                  <a:cubicBezTo>
                    <a:pt x="58" y="671"/>
                    <a:pt x="87" y="700"/>
                    <a:pt x="117" y="671"/>
                  </a:cubicBezTo>
                  <a:cubicBezTo>
                    <a:pt x="146" y="643"/>
                    <a:pt x="175" y="643"/>
                    <a:pt x="233" y="614"/>
                  </a:cubicBezTo>
                  <a:cubicBezTo>
                    <a:pt x="233" y="614"/>
                    <a:pt x="262" y="584"/>
                    <a:pt x="291" y="555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50"/>
                    <a:pt x="496" y="293"/>
                    <a:pt x="524" y="234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524" y="30"/>
                    <a:pt x="524" y="30"/>
                    <a:pt x="524" y="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88"/>
                    <a:pt x="467" y="176"/>
                    <a:pt x="438" y="205"/>
                  </a:cubicBezTo>
                  <a:cubicBezTo>
                    <a:pt x="438" y="264"/>
                    <a:pt x="408" y="321"/>
                    <a:pt x="379" y="38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4699000" y="3570288"/>
              <a:ext cx="147638" cy="284162"/>
            </a:xfrm>
            <a:custGeom>
              <a:rect b="b" l="l" r="r" t="t"/>
              <a:pathLst>
                <a:path extrusionOk="0" h="788" w="409">
                  <a:moveTo>
                    <a:pt x="146" y="88"/>
                  </a:moveTo>
                  <a:lnTo>
                    <a:pt x="146" y="88"/>
                  </a:lnTo>
                  <a:cubicBezTo>
                    <a:pt x="174" y="88"/>
                    <a:pt x="174" y="88"/>
                    <a:pt x="174" y="88"/>
                  </a:cubicBezTo>
                  <a:cubicBezTo>
                    <a:pt x="174" y="58"/>
                    <a:pt x="146" y="29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46"/>
                    <a:pt x="29" y="175"/>
                  </a:cubicBezTo>
                  <a:cubicBezTo>
                    <a:pt x="29" y="205"/>
                    <a:pt x="0" y="234"/>
                    <a:pt x="29" y="262"/>
                  </a:cubicBezTo>
                  <a:cubicBezTo>
                    <a:pt x="29" y="350"/>
                    <a:pt x="58" y="408"/>
                    <a:pt x="58" y="467"/>
                  </a:cubicBezTo>
                  <a:cubicBezTo>
                    <a:pt x="88" y="525"/>
                    <a:pt x="117" y="584"/>
                    <a:pt x="174" y="640"/>
                  </a:cubicBezTo>
                  <a:cubicBezTo>
                    <a:pt x="204" y="699"/>
                    <a:pt x="262" y="757"/>
                    <a:pt x="321" y="787"/>
                  </a:cubicBezTo>
                  <a:cubicBezTo>
                    <a:pt x="350" y="787"/>
                    <a:pt x="350" y="787"/>
                    <a:pt x="350" y="787"/>
                  </a:cubicBezTo>
                  <a:cubicBezTo>
                    <a:pt x="379" y="787"/>
                    <a:pt x="379" y="787"/>
                    <a:pt x="408" y="757"/>
                  </a:cubicBezTo>
                  <a:cubicBezTo>
                    <a:pt x="408" y="728"/>
                    <a:pt x="408" y="728"/>
                    <a:pt x="379" y="728"/>
                  </a:cubicBezTo>
                  <a:cubicBezTo>
                    <a:pt x="321" y="699"/>
                    <a:pt x="262" y="640"/>
                    <a:pt x="204" y="611"/>
                  </a:cubicBezTo>
                  <a:cubicBezTo>
                    <a:pt x="174" y="555"/>
                    <a:pt x="146" y="496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4"/>
                    <a:pt x="88" y="205"/>
                    <a:pt x="117" y="175"/>
                  </a:cubicBezTo>
                  <a:cubicBezTo>
                    <a:pt x="117" y="146"/>
                    <a:pt x="117" y="117"/>
                    <a:pt x="146" y="8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4929188" y="3841750"/>
              <a:ext cx="136525" cy="263525"/>
            </a:xfrm>
            <a:custGeom>
              <a:rect b="b" l="l" r="r" t="t"/>
              <a:pathLst>
                <a:path extrusionOk="0" h="731" w="381">
                  <a:moveTo>
                    <a:pt x="263" y="642"/>
                  </a:moveTo>
                  <a:lnTo>
                    <a:pt x="263" y="642"/>
                  </a:lnTo>
                  <a:cubicBezTo>
                    <a:pt x="263" y="671"/>
                    <a:pt x="263" y="671"/>
                    <a:pt x="263" y="671"/>
                  </a:cubicBezTo>
                  <a:cubicBezTo>
                    <a:pt x="263" y="700"/>
                    <a:pt x="263" y="730"/>
                    <a:pt x="321" y="730"/>
                  </a:cubicBezTo>
                  <a:cubicBezTo>
                    <a:pt x="321" y="730"/>
                    <a:pt x="380" y="700"/>
                    <a:pt x="380" y="671"/>
                  </a:cubicBezTo>
                  <a:cubicBezTo>
                    <a:pt x="380" y="642"/>
                    <a:pt x="380" y="613"/>
                    <a:pt x="380" y="583"/>
                  </a:cubicBezTo>
                  <a:cubicBezTo>
                    <a:pt x="380" y="526"/>
                    <a:pt x="380" y="497"/>
                    <a:pt x="380" y="467"/>
                  </a:cubicBezTo>
                  <a:cubicBezTo>
                    <a:pt x="380" y="409"/>
                    <a:pt x="350" y="350"/>
                    <a:pt x="321" y="292"/>
                  </a:cubicBezTo>
                  <a:cubicBezTo>
                    <a:pt x="292" y="233"/>
                    <a:pt x="263" y="176"/>
                    <a:pt x="204" y="117"/>
                  </a:cubicBezTo>
                  <a:cubicBezTo>
                    <a:pt x="175" y="88"/>
                    <a:pt x="117" y="30"/>
                    <a:pt x="59" y="0"/>
                  </a:cubicBezTo>
                  <a:cubicBezTo>
                    <a:pt x="0" y="0"/>
                    <a:pt x="0" y="0"/>
                    <a:pt x="0" y="30"/>
                  </a:cubicBezTo>
                  <a:lnTo>
                    <a:pt x="0" y="59"/>
                  </a:lnTo>
                  <a:cubicBezTo>
                    <a:pt x="88" y="88"/>
                    <a:pt x="146" y="117"/>
                    <a:pt x="175" y="176"/>
                  </a:cubicBezTo>
                  <a:cubicBezTo>
                    <a:pt x="204" y="204"/>
                    <a:pt x="233" y="263"/>
                    <a:pt x="263" y="321"/>
                  </a:cubicBezTo>
                  <a:cubicBezTo>
                    <a:pt x="292" y="380"/>
                    <a:pt x="321" y="409"/>
                    <a:pt x="321" y="497"/>
                  </a:cubicBezTo>
                  <a:cubicBezTo>
                    <a:pt x="321" y="497"/>
                    <a:pt x="321" y="526"/>
                    <a:pt x="321" y="583"/>
                  </a:cubicBezTo>
                  <a:cubicBezTo>
                    <a:pt x="321" y="583"/>
                    <a:pt x="292" y="613"/>
                    <a:pt x="263" y="64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4762500" y="4189413"/>
              <a:ext cx="252413" cy="179387"/>
            </a:xfrm>
            <a:custGeom>
              <a:rect b="b" l="l" r="r" t="t"/>
              <a:pathLst>
                <a:path extrusionOk="0" h="497" w="701">
                  <a:moveTo>
                    <a:pt x="264" y="117"/>
                  </a:moveTo>
                  <a:lnTo>
                    <a:pt x="264" y="117"/>
                  </a:lnTo>
                  <a:cubicBezTo>
                    <a:pt x="176" y="146"/>
                    <a:pt x="147" y="204"/>
                    <a:pt x="88" y="262"/>
                  </a:cubicBezTo>
                  <a:cubicBezTo>
                    <a:pt x="59" y="320"/>
                    <a:pt x="30" y="379"/>
                    <a:pt x="0" y="437"/>
                  </a:cubicBezTo>
                  <a:cubicBezTo>
                    <a:pt x="0" y="496"/>
                    <a:pt x="0" y="496"/>
                    <a:pt x="30" y="496"/>
                  </a:cubicBezTo>
                  <a:cubicBezTo>
                    <a:pt x="59" y="496"/>
                    <a:pt x="88" y="496"/>
                    <a:pt x="88" y="467"/>
                  </a:cubicBezTo>
                  <a:cubicBezTo>
                    <a:pt x="88" y="408"/>
                    <a:pt x="88" y="350"/>
                    <a:pt x="147" y="291"/>
                  </a:cubicBezTo>
                  <a:cubicBezTo>
                    <a:pt x="176" y="234"/>
                    <a:pt x="234" y="204"/>
                    <a:pt x="264" y="175"/>
                  </a:cubicBezTo>
                  <a:cubicBezTo>
                    <a:pt x="321" y="117"/>
                    <a:pt x="409" y="117"/>
                    <a:pt x="438" y="87"/>
                  </a:cubicBezTo>
                  <a:cubicBezTo>
                    <a:pt x="496" y="87"/>
                    <a:pt x="496" y="87"/>
                    <a:pt x="526" y="87"/>
                  </a:cubicBezTo>
                  <a:cubicBezTo>
                    <a:pt x="584" y="87"/>
                    <a:pt x="584" y="87"/>
                    <a:pt x="613" y="87"/>
                  </a:cubicBezTo>
                  <a:cubicBezTo>
                    <a:pt x="613" y="117"/>
                    <a:pt x="642" y="117"/>
                    <a:pt x="642" y="117"/>
                  </a:cubicBezTo>
                  <a:cubicBezTo>
                    <a:pt x="671" y="117"/>
                    <a:pt x="700" y="87"/>
                    <a:pt x="700" y="58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29"/>
                    <a:pt x="438" y="29"/>
                  </a:cubicBezTo>
                  <a:cubicBezTo>
                    <a:pt x="350" y="29"/>
                    <a:pt x="321" y="87"/>
                    <a:pt x="264" y="11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4824413" y="4765675"/>
              <a:ext cx="252412" cy="188913"/>
            </a:xfrm>
            <a:custGeom>
              <a:rect b="b" l="l" r="r" t="t"/>
              <a:pathLst>
                <a:path extrusionOk="0" h="526" w="701">
                  <a:moveTo>
                    <a:pt x="612" y="496"/>
                  </a:moveTo>
                  <a:lnTo>
                    <a:pt x="612" y="496"/>
                  </a:lnTo>
                  <a:cubicBezTo>
                    <a:pt x="612" y="525"/>
                    <a:pt x="671" y="525"/>
                    <a:pt x="671" y="525"/>
                  </a:cubicBezTo>
                  <a:cubicBezTo>
                    <a:pt x="700" y="496"/>
                    <a:pt x="700" y="496"/>
                    <a:pt x="700" y="437"/>
                  </a:cubicBezTo>
                  <a:cubicBezTo>
                    <a:pt x="700" y="408"/>
                    <a:pt x="671" y="379"/>
                    <a:pt x="671" y="350"/>
                  </a:cubicBezTo>
                  <a:cubicBezTo>
                    <a:pt x="641" y="321"/>
                    <a:pt x="612" y="292"/>
                    <a:pt x="612" y="263"/>
                  </a:cubicBezTo>
                  <a:cubicBezTo>
                    <a:pt x="554" y="204"/>
                    <a:pt x="524" y="146"/>
                    <a:pt x="466" y="116"/>
                  </a:cubicBezTo>
                  <a:cubicBezTo>
                    <a:pt x="408" y="87"/>
                    <a:pt x="350" y="29"/>
                    <a:pt x="262" y="29"/>
                  </a:cubicBezTo>
                  <a:cubicBezTo>
                    <a:pt x="204" y="0"/>
                    <a:pt x="116" y="0"/>
                    <a:pt x="58" y="0"/>
                  </a:cubicBezTo>
                  <a:cubicBezTo>
                    <a:pt x="29" y="0"/>
                    <a:pt x="0" y="29"/>
                    <a:pt x="0" y="29"/>
                  </a:cubicBezTo>
                  <a:cubicBezTo>
                    <a:pt x="29" y="58"/>
                    <a:pt x="58" y="87"/>
                    <a:pt x="58" y="87"/>
                  </a:cubicBezTo>
                  <a:cubicBezTo>
                    <a:pt x="116" y="58"/>
                    <a:pt x="204" y="58"/>
                    <a:pt x="262" y="87"/>
                  </a:cubicBezTo>
                  <a:cubicBezTo>
                    <a:pt x="320" y="87"/>
                    <a:pt x="350" y="116"/>
                    <a:pt x="408" y="175"/>
                  </a:cubicBezTo>
                  <a:cubicBezTo>
                    <a:pt x="466" y="204"/>
                    <a:pt x="524" y="263"/>
                    <a:pt x="554" y="292"/>
                  </a:cubicBezTo>
                  <a:cubicBezTo>
                    <a:pt x="554" y="321"/>
                    <a:pt x="583" y="350"/>
                    <a:pt x="612" y="379"/>
                  </a:cubicBezTo>
                  <a:cubicBezTo>
                    <a:pt x="612" y="408"/>
                    <a:pt x="612" y="437"/>
                    <a:pt x="612" y="466"/>
                  </a:cubicBezTo>
                  <a:lnTo>
                    <a:pt x="612" y="49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4510088" y="2100263"/>
              <a:ext cx="188912" cy="241300"/>
            </a:xfrm>
            <a:custGeom>
              <a:rect b="b" l="l" r="r" t="t"/>
              <a:pathLst>
                <a:path extrusionOk="0" h="672" w="525">
                  <a:moveTo>
                    <a:pt x="87" y="58"/>
                  </a:moveTo>
                  <a:lnTo>
                    <a:pt x="87" y="58"/>
                  </a:lnTo>
                  <a:cubicBezTo>
                    <a:pt x="87" y="29"/>
                    <a:pt x="58" y="0"/>
                    <a:pt x="58" y="29"/>
                  </a:cubicBezTo>
                  <a:cubicBezTo>
                    <a:pt x="0" y="29"/>
                    <a:pt x="0" y="58"/>
                    <a:pt x="0" y="87"/>
                  </a:cubicBezTo>
                  <a:cubicBezTo>
                    <a:pt x="0" y="117"/>
                    <a:pt x="0" y="146"/>
                    <a:pt x="30" y="175"/>
                  </a:cubicBezTo>
                  <a:cubicBezTo>
                    <a:pt x="30" y="233"/>
                    <a:pt x="30" y="262"/>
                    <a:pt x="58" y="291"/>
                  </a:cubicBezTo>
                  <a:cubicBezTo>
                    <a:pt x="58" y="321"/>
                    <a:pt x="87" y="350"/>
                    <a:pt x="87" y="379"/>
                  </a:cubicBezTo>
                  <a:cubicBezTo>
                    <a:pt x="116" y="408"/>
                    <a:pt x="116" y="438"/>
                    <a:pt x="146" y="467"/>
                  </a:cubicBezTo>
                  <a:cubicBezTo>
                    <a:pt x="204" y="496"/>
                    <a:pt x="263" y="554"/>
                    <a:pt x="292" y="612"/>
                  </a:cubicBezTo>
                  <a:cubicBezTo>
                    <a:pt x="350" y="641"/>
                    <a:pt x="408" y="641"/>
                    <a:pt x="496" y="671"/>
                  </a:cubicBezTo>
                  <a:lnTo>
                    <a:pt x="496" y="671"/>
                  </a:lnTo>
                  <a:cubicBezTo>
                    <a:pt x="524" y="671"/>
                    <a:pt x="524" y="641"/>
                    <a:pt x="524" y="641"/>
                  </a:cubicBezTo>
                  <a:cubicBezTo>
                    <a:pt x="524" y="612"/>
                    <a:pt x="524" y="612"/>
                    <a:pt x="496" y="612"/>
                  </a:cubicBezTo>
                  <a:cubicBezTo>
                    <a:pt x="437" y="612"/>
                    <a:pt x="379" y="583"/>
                    <a:pt x="321" y="554"/>
                  </a:cubicBezTo>
                  <a:cubicBezTo>
                    <a:pt x="292" y="496"/>
                    <a:pt x="233" y="467"/>
                    <a:pt x="204" y="408"/>
                  </a:cubicBezTo>
                  <a:cubicBezTo>
                    <a:pt x="175" y="408"/>
                    <a:pt x="175" y="379"/>
                    <a:pt x="175" y="379"/>
                  </a:cubicBezTo>
                  <a:cubicBezTo>
                    <a:pt x="146" y="321"/>
                    <a:pt x="116" y="291"/>
                    <a:pt x="116" y="262"/>
                  </a:cubicBezTo>
                  <a:cubicBezTo>
                    <a:pt x="87" y="233"/>
                    <a:pt x="87" y="204"/>
                    <a:pt x="87" y="175"/>
                  </a:cubicBezTo>
                  <a:cubicBezTo>
                    <a:pt x="87" y="146"/>
                    <a:pt x="87" y="117"/>
                    <a:pt x="87" y="87"/>
                  </a:cubicBezTo>
                  <a:cubicBezTo>
                    <a:pt x="87" y="87"/>
                    <a:pt x="87" y="87"/>
                    <a:pt x="87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4983163" y="4440238"/>
              <a:ext cx="157162" cy="42862"/>
            </a:xfrm>
            <a:custGeom>
              <a:rect b="b" l="l" r="r" t="t"/>
              <a:pathLst>
                <a:path extrusionOk="0" h="118" w="438">
                  <a:moveTo>
                    <a:pt x="437" y="117"/>
                  </a:moveTo>
                  <a:lnTo>
                    <a:pt x="437" y="117"/>
                  </a:lnTo>
                  <a:cubicBezTo>
                    <a:pt x="437" y="58"/>
                    <a:pt x="437" y="58"/>
                    <a:pt x="437" y="58"/>
                  </a:cubicBezTo>
                  <a:cubicBezTo>
                    <a:pt x="379" y="29"/>
                    <a:pt x="320" y="29"/>
                    <a:pt x="234" y="29"/>
                  </a:cubicBezTo>
                  <a:cubicBezTo>
                    <a:pt x="175" y="0"/>
                    <a:pt x="87" y="29"/>
                    <a:pt x="29" y="29"/>
                  </a:cubicBezTo>
                  <a:lnTo>
                    <a:pt x="29" y="29"/>
                  </a:lnTo>
                  <a:cubicBezTo>
                    <a:pt x="0" y="58"/>
                    <a:pt x="0" y="58"/>
                    <a:pt x="0" y="87"/>
                  </a:cubicBezTo>
                  <a:cubicBezTo>
                    <a:pt x="29" y="87"/>
                    <a:pt x="29" y="117"/>
                    <a:pt x="58" y="87"/>
                  </a:cubicBezTo>
                  <a:cubicBezTo>
                    <a:pt x="117" y="87"/>
                    <a:pt x="175" y="58"/>
                    <a:pt x="234" y="58"/>
                  </a:cubicBezTo>
                  <a:cubicBezTo>
                    <a:pt x="320" y="58"/>
                    <a:pt x="350" y="87"/>
                    <a:pt x="408" y="117"/>
                  </a:cubicBezTo>
                  <a:lnTo>
                    <a:pt x="437" y="11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4248150" y="4849813"/>
              <a:ext cx="63500" cy="147637"/>
            </a:xfrm>
            <a:custGeom>
              <a:rect b="b" l="l" r="r" t="t"/>
              <a:pathLst>
                <a:path extrusionOk="0" h="410" w="176">
                  <a:moveTo>
                    <a:pt x="88" y="146"/>
                  </a:moveTo>
                  <a:lnTo>
                    <a:pt x="88" y="146"/>
                  </a:lnTo>
                  <a:cubicBezTo>
                    <a:pt x="88" y="146"/>
                    <a:pt x="117" y="88"/>
                    <a:pt x="146" y="88"/>
                  </a:cubicBezTo>
                  <a:cubicBezTo>
                    <a:pt x="146" y="88"/>
                    <a:pt x="146" y="88"/>
                    <a:pt x="146" y="59"/>
                  </a:cubicBezTo>
                  <a:cubicBezTo>
                    <a:pt x="175" y="59"/>
                    <a:pt x="175" y="0"/>
                    <a:pt x="146" y="0"/>
                  </a:cubicBezTo>
                  <a:cubicBezTo>
                    <a:pt x="117" y="0"/>
                    <a:pt x="88" y="0"/>
                    <a:pt x="58" y="30"/>
                  </a:cubicBezTo>
                  <a:cubicBezTo>
                    <a:pt x="29" y="59"/>
                    <a:pt x="29" y="88"/>
                    <a:pt x="0" y="117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0" y="350"/>
                    <a:pt x="29" y="292"/>
                    <a:pt x="29" y="233"/>
                  </a:cubicBezTo>
                  <a:cubicBezTo>
                    <a:pt x="29" y="204"/>
                    <a:pt x="58" y="175"/>
                    <a:pt x="88" y="1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4248150" y="6383338"/>
              <a:ext cx="95250" cy="127000"/>
            </a:xfrm>
            <a:custGeom>
              <a:rect b="b" l="l" r="r" t="t"/>
              <a:pathLst>
                <a:path extrusionOk="0" h="351" w="263">
                  <a:moveTo>
                    <a:pt x="233" y="87"/>
                  </a:moveTo>
                  <a:lnTo>
                    <a:pt x="233" y="87"/>
                  </a:lnTo>
                  <a:cubicBezTo>
                    <a:pt x="233" y="57"/>
                    <a:pt x="233" y="57"/>
                    <a:pt x="233" y="57"/>
                  </a:cubicBezTo>
                  <a:cubicBezTo>
                    <a:pt x="262" y="57"/>
                    <a:pt x="233" y="28"/>
                    <a:pt x="233" y="28"/>
                  </a:cubicBezTo>
                  <a:cubicBezTo>
                    <a:pt x="204" y="0"/>
                    <a:pt x="175" y="28"/>
                    <a:pt x="175" y="57"/>
                  </a:cubicBezTo>
                  <a:cubicBezTo>
                    <a:pt x="146" y="116"/>
                    <a:pt x="117" y="174"/>
                    <a:pt x="88" y="204"/>
                  </a:cubicBezTo>
                  <a:cubicBezTo>
                    <a:pt x="58" y="233"/>
                    <a:pt x="29" y="262"/>
                    <a:pt x="0" y="26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8" y="321"/>
                    <a:pt x="88" y="291"/>
                    <a:pt x="117" y="233"/>
                  </a:cubicBezTo>
                  <a:cubicBezTo>
                    <a:pt x="175" y="204"/>
                    <a:pt x="233" y="145"/>
                    <a:pt x="233" y="8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4300538" y="6246813"/>
              <a:ext cx="273050" cy="157162"/>
            </a:xfrm>
            <a:custGeom>
              <a:rect b="b" l="l" r="r" t="t"/>
              <a:pathLst>
                <a:path extrusionOk="0" h="438" w="759">
                  <a:moveTo>
                    <a:pt x="29" y="30"/>
                  </a:moveTo>
                  <a:lnTo>
                    <a:pt x="29" y="30"/>
                  </a:lnTo>
                  <a:cubicBezTo>
                    <a:pt x="0" y="30"/>
                    <a:pt x="0" y="58"/>
                    <a:pt x="0" y="87"/>
                  </a:cubicBezTo>
                  <a:cubicBezTo>
                    <a:pt x="0" y="117"/>
                    <a:pt x="29" y="117"/>
                    <a:pt x="58" y="11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117"/>
                  </a:cubicBezTo>
                  <a:cubicBezTo>
                    <a:pt x="466" y="146"/>
                    <a:pt x="525" y="175"/>
                    <a:pt x="583" y="204"/>
                  </a:cubicBezTo>
                  <a:cubicBezTo>
                    <a:pt x="583" y="263"/>
                    <a:pt x="613" y="263"/>
                    <a:pt x="613" y="292"/>
                  </a:cubicBezTo>
                  <a:cubicBezTo>
                    <a:pt x="641" y="321"/>
                    <a:pt x="670" y="351"/>
                    <a:pt x="670" y="380"/>
                  </a:cubicBezTo>
                  <a:lnTo>
                    <a:pt x="670" y="380"/>
                  </a:lnTo>
                  <a:cubicBezTo>
                    <a:pt x="670" y="437"/>
                    <a:pt x="729" y="437"/>
                    <a:pt x="729" y="408"/>
                  </a:cubicBezTo>
                  <a:cubicBezTo>
                    <a:pt x="758" y="380"/>
                    <a:pt x="758" y="351"/>
                    <a:pt x="758" y="351"/>
                  </a:cubicBezTo>
                  <a:cubicBezTo>
                    <a:pt x="729" y="292"/>
                    <a:pt x="729" y="292"/>
                    <a:pt x="699" y="263"/>
                  </a:cubicBezTo>
                  <a:cubicBezTo>
                    <a:pt x="670" y="204"/>
                    <a:pt x="641" y="204"/>
                    <a:pt x="613" y="175"/>
                  </a:cubicBezTo>
                  <a:cubicBezTo>
                    <a:pt x="583" y="117"/>
                    <a:pt x="495" y="87"/>
                    <a:pt x="437" y="58"/>
                  </a:cubicBezTo>
                  <a:cubicBezTo>
                    <a:pt x="379" y="30"/>
                    <a:pt x="321" y="30"/>
                    <a:pt x="233" y="0"/>
                  </a:cubicBezTo>
                  <a:cubicBezTo>
                    <a:pt x="175" y="0"/>
                    <a:pt x="116" y="30"/>
                    <a:pt x="29" y="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4248150" y="5459413"/>
              <a:ext cx="136525" cy="42862"/>
            </a:xfrm>
            <a:custGeom>
              <a:rect b="b" l="l" r="r" t="t"/>
              <a:pathLst>
                <a:path extrusionOk="0" h="118" w="380">
                  <a:moveTo>
                    <a:pt x="350" y="88"/>
                  </a:moveTo>
                  <a:lnTo>
                    <a:pt x="350" y="88"/>
                  </a:lnTo>
                  <a:lnTo>
                    <a:pt x="350" y="88"/>
                  </a:lnTo>
                  <a:cubicBezTo>
                    <a:pt x="379" y="58"/>
                    <a:pt x="379" y="58"/>
                    <a:pt x="379" y="29"/>
                  </a:cubicBezTo>
                  <a:cubicBezTo>
                    <a:pt x="350" y="29"/>
                    <a:pt x="350" y="0"/>
                    <a:pt x="321" y="29"/>
                  </a:cubicBezTo>
                  <a:cubicBezTo>
                    <a:pt x="262" y="29"/>
                    <a:pt x="204" y="58"/>
                    <a:pt x="146" y="58"/>
                  </a:cubicBezTo>
                  <a:cubicBezTo>
                    <a:pt x="88" y="58"/>
                    <a:pt x="29" y="58"/>
                    <a:pt x="0" y="2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58" y="88"/>
                    <a:pt x="88" y="117"/>
                    <a:pt x="117" y="117"/>
                  </a:cubicBezTo>
                  <a:cubicBezTo>
                    <a:pt x="204" y="117"/>
                    <a:pt x="262" y="117"/>
                    <a:pt x="350" y="8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4248150" y="5616575"/>
              <a:ext cx="136525" cy="42863"/>
            </a:xfrm>
            <a:custGeom>
              <a:rect b="b" l="l" r="r" t="t"/>
              <a:pathLst>
                <a:path extrusionOk="0" h="117" w="380">
                  <a:moveTo>
                    <a:pt x="204" y="58"/>
                  </a:moveTo>
                  <a:lnTo>
                    <a:pt x="204" y="58"/>
                  </a:lnTo>
                  <a:cubicBezTo>
                    <a:pt x="233" y="58"/>
                    <a:pt x="262" y="87"/>
                    <a:pt x="292" y="116"/>
                  </a:cubicBezTo>
                  <a:cubicBezTo>
                    <a:pt x="321" y="116"/>
                    <a:pt x="321" y="116"/>
                    <a:pt x="321" y="116"/>
                  </a:cubicBezTo>
                  <a:cubicBezTo>
                    <a:pt x="350" y="116"/>
                    <a:pt x="379" y="87"/>
                    <a:pt x="379" y="58"/>
                  </a:cubicBezTo>
                  <a:cubicBezTo>
                    <a:pt x="379" y="29"/>
                    <a:pt x="350" y="0"/>
                    <a:pt x="321" y="0"/>
                  </a:cubicBezTo>
                  <a:cubicBezTo>
                    <a:pt x="292" y="0"/>
                    <a:pt x="233" y="0"/>
                    <a:pt x="204" y="0"/>
                  </a:cubicBezTo>
                  <a:cubicBezTo>
                    <a:pt x="175" y="29"/>
                    <a:pt x="146" y="29"/>
                    <a:pt x="88" y="29"/>
                  </a:cubicBezTo>
                  <a:cubicBezTo>
                    <a:pt x="58" y="29"/>
                    <a:pt x="29" y="29"/>
                    <a:pt x="0" y="5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88" y="87"/>
                    <a:pt x="117" y="87"/>
                  </a:cubicBezTo>
                  <a:cubicBezTo>
                    <a:pt x="146" y="87"/>
                    <a:pt x="175" y="58"/>
                    <a:pt x="204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4268788" y="5154613"/>
              <a:ext cx="220662" cy="211137"/>
            </a:xfrm>
            <a:custGeom>
              <a:rect b="b" l="l" r="r" t="t"/>
              <a:pathLst>
                <a:path extrusionOk="0" h="585" w="614">
                  <a:moveTo>
                    <a:pt x="321" y="58"/>
                  </a:moveTo>
                  <a:lnTo>
                    <a:pt x="321" y="58"/>
                  </a:lnTo>
                  <a:cubicBezTo>
                    <a:pt x="292" y="87"/>
                    <a:pt x="234" y="146"/>
                    <a:pt x="175" y="175"/>
                  </a:cubicBezTo>
                  <a:cubicBezTo>
                    <a:pt x="146" y="234"/>
                    <a:pt x="88" y="292"/>
                    <a:pt x="59" y="349"/>
                  </a:cubicBezTo>
                  <a:cubicBezTo>
                    <a:pt x="30" y="408"/>
                    <a:pt x="0" y="466"/>
                    <a:pt x="0" y="525"/>
                  </a:cubicBezTo>
                  <a:cubicBezTo>
                    <a:pt x="0" y="554"/>
                    <a:pt x="0" y="554"/>
                    <a:pt x="0" y="554"/>
                  </a:cubicBezTo>
                  <a:lnTo>
                    <a:pt x="30" y="584"/>
                  </a:lnTo>
                  <a:cubicBezTo>
                    <a:pt x="88" y="554"/>
                    <a:pt x="88" y="554"/>
                    <a:pt x="88" y="525"/>
                  </a:cubicBezTo>
                  <a:cubicBezTo>
                    <a:pt x="88" y="496"/>
                    <a:pt x="88" y="408"/>
                    <a:pt x="117" y="379"/>
                  </a:cubicBezTo>
                  <a:cubicBezTo>
                    <a:pt x="146" y="321"/>
                    <a:pt x="175" y="263"/>
                    <a:pt x="234" y="234"/>
                  </a:cubicBezTo>
                  <a:cubicBezTo>
                    <a:pt x="263" y="175"/>
                    <a:pt x="321" y="146"/>
                    <a:pt x="380" y="117"/>
                  </a:cubicBezTo>
                  <a:cubicBezTo>
                    <a:pt x="409" y="117"/>
                    <a:pt x="437" y="87"/>
                    <a:pt x="467" y="87"/>
                  </a:cubicBezTo>
                  <a:cubicBezTo>
                    <a:pt x="467" y="87"/>
                    <a:pt x="525" y="87"/>
                    <a:pt x="554" y="87"/>
                  </a:cubicBezTo>
                  <a:cubicBezTo>
                    <a:pt x="583" y="87"/>
                    <a:pt x="583" y="87"/>
                    <a:pt x="583" y="87"/>
                  </a:cubicBezTo>
                  <a:cubicBezTo>
                    <a:pt x="613" y="87"/>
                    <a:pt x="613" y="58"/>
                    <a:pt x="613" y="29"/>
                  </a:cubicBezTo>
                  <a:cubicBezTo>
                    <a:pt x="613" y="29"/>
                    <a:pt x="583" y="0"/>
                    <a:pt x="554" y="0"/>
                  </a:cubicBezTo>
                  <a:cubicBezTo>
                    <a:pt x="525" y="29"/>
                    <a:pt x="467" y="29"/>
                    <a:pt x="437" y="29"/>
                  </a:cubicBezTo>
                  <a:cubicBezTo>
                    <a:pt x="409" y="29"/>
                    <a:pt x="380" y="58"/>
                    <a:pt x="321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4248150" y="6886575"/>
              <a:ext cx="104775" cy="273050"/>
            </a:xfrm>
            <a:custGeom>
              <a:rect b="b" l="l" r="r" t="t"/>
              <a:pathLst>
                <a:path extrusionOk="0" h="759" w="293">
                  <a:moveTo>
                    <a:pt x="175" y="292"/>
                  </a:moveTo>
                  <a:lnTo>
                    <a:pt x="175" y="292"/>
                  </a:lnTo>
                  <a:cubicBezTo>
                    <a:pt x="204" y="379"/>
                    <a:pt x="233" y="408"/>
                    <a:pt x="233" y="496"/>
                  </a:cubicBezTo>
                  <a:cubicBezTo>
                    <a:pt x="233" y="525"/>
                    <a:pt x="233" y="555"/>
                    <a:pt x="233" y="584"/>
                  </a:cubicBezTo>
                  <a:cubicBezTo>
                    <a:pt x="233" y="613"/>
                    <a:pt x="204" y="642"/>
                    <a:pt x="175" y="672"/>
                  </a:cubicBezTo>
                  <a:cubicBezTo>
                    <a:pt x="175" y="672"/>
                    <a:pt x="175" y="672"/>
                    <a:pt x="175" y="700"/>
                  </a:cubicBezTo>
                  <a:cubicBezTo>
                    <a:pt x="175" y="700"/>
                    <a:pt x="175" y="758"/>
                    <a:pt x="233" y="758"/>
                  </a:cubicBezTo>
                  <a:cubicBezTo>
                    <a:pt x="233" y="758"/>
                    <a:pt x="292" y="729"/>
                    <a:pt x="292" y="700"/>
                  </a:cubicBezTo>
                  <a:cubicBezTo>
                    <a:pt x="292" y="672"/>
                    <a:pt x="292" y="613"/>
                    <a:pt x="292" y="584"/>
                  </a:cubicBezTo>
                  <a:cubicBezTo>
                    <a:pt x="292" y="555"/>
                    <a:pt x="292" y="525"/>
                    <a:pt x="292" y="467"/>
                  </a:cubicBezTo>
                  <a:cubicBezTo>
                    <a:pt x="292" y="408"/>
                    <a:pt x="292" y="350"/>
                    <a:pt x="233" y="292"/>
                  </a:cubicBezTo>
                  <a:cubicBezTo>
                    <a:pt x="233" y="23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4"/>
                    <a:pt x="175" y="29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4248150" y="6005513"/>
              <a:ext cx="200025" cy="104775"/>
            </a:xfrm>
            <a:custGeom>
              <a:rect b="b" l="l" r="r" t="t"/>
              <a:pathLst>
                <a:path extrusionOk="0" h="292" w="555">
                  <a:moveTo>
                    <a:pt x="175" y="174"/>
                  </a:moveTo>
                  <a:lnTo>
                    <a:pt x="175" y="174"/>
                  </a:lnTo>
                  <a:cubicBezTo>
                    <a:pt x="204" y="116"/>
                    <a:pt x="262" y="116"/>
                    <a:pt x="321" y="87"/>
                  </a:cubicBezTo>
                  <a:cubicBezTo>
                    <a:pt x="350" y="87"/>
                    <a:pt x="379" y="87"/>
                    <a:pt x="409" y="87"/>
                  </a:cubicBezTo>
                  <a:cubicBezTo>
                    <a:pt x="438" y="87"/>
                    <a:pt x="467" y="87"/>
                    <a:pt x="495" y="87"/>
                  </a:cubicBezTo>
                  <a:lnTo>
                    <a:pt x="525" y="116"/>
                  </a:lnTo>
                  <a:cubicBezTo>
                    <a:pt x="554" y="116"/>
                    <a:pt x="554" y="87"/>
                    <a:pt x="554" y="57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57"/>
                    <a:pt x="175" y="87"/>
                    <a:pt x="117" y="116"/>
                  </a:cubicBezTo>
                  <a:cubicBezTo>
                    <a:pt x="88" y="145"/>
                    <a:pt x="58" y="174"/>
                    <a:pt x="0" y="204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4"/>
                    <a:pt x="175" y="17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4279900" y="5732463"/>
              <a:ext cx="284163" cy="127000"/>
            </a:xfrm>
            <a:custGeom>
              <a:rect b="b" l="l" r="r" t="t"/>
              <a:pathLst>
                <a:path extrusionOk="0" h="351" w="788">
                  <a:moveTo>
                    <a:pt x="174" y="263"/>
                  </a:moveTo>
                  <a:lnTo>
                    <a:pt x="174" y="263"/>
                  </a:lnTo>
                  <a:cubicBezTo>
                    <a:pt x="145" y="263"/>
                    <a:pt x="116" y="233"/>
                    <a:pt x="87" y="204"/>
                  </a:cubicBezTo>
                  <a:lnTo>
                    <a:pt x="87" y="204"/>
                  </a:lnTo>
                  <a:cubicBezTo>
                    <a:pt x="58" y="175"/>
                    <a:pt x="29" y="204"/>
                    <a:pt x="0" y="233"/>
                  </a:cubicBezTo>
                  <a:cubicBezTo>
                    <a:pt x="0" y="263"/>
                    <a:pt x="29" y="292"/>
                    <a:pt x="58" y="292"/>
                  </a:cubicBezTo>
                  <a:lnTo>
                    <a:pt x="58" y="292"/>
                  </a:lnTo>
                  <a:cubicBezTo>
                    <a:pt x="87" y="292"/>
                    <a:pt x="145" y="321"/>
                    <a:pt x="145" y="321"/>
                  </a:cubicBezTo>
                  <a:cubicBezTo>
                    <a:pt x="174" y="321"/>
                    <a:pt x="233" y="350"/>
                    <a:pt x="262" y="350"/>
                  </a:cubicBezTo>
                  <a:cubicBezTo>
                    <a:pt x="321" y="350"/>
                    <a:pt x="407" y="321"/>
                    <a:pt x="466" y="292"/>
                  </a:cubicBezTo>
                  <a:cubicBezTo>
                    <a:pt x="524" y="292"/>
                    <a:pt x="583" y="263"/>
                    <a:pt x="641" y="204"/>
                  </a:cubicBezTo>
                  <a:cubicBezTo>
                    <a:pt x="699" y="175"/>
                    <a:pt x="728" y="116"/>
                    <a:pt x="787" y="59"/>
                  </a:cubicBezTo>
                  <a:lnTo>
                    <a:pt x="787" y="59"/>
                  </a:lnTo>
                  <a:lnTo>
                    <a:pt x="787" y="0"/>
                  </a:lnTo>
                  <a:cubicBezTo>
                    <a:pt x="728" y="0"/>
                    <a:pt x="728" y="0"/>
                    <a:pt x="728" y="29"/>
                  </a:cubicBezTo>
                  <a:cubicBezTo>
                    <a:pt x="699" y="88"/>
                    <a:pt x="641" y="145"/>
                    <a:pt x="612" y="175"/>
                  </a:cubicBezTo>
                  <a:cubicBezTo>
                    <a:pt x="553" y="204"/>
                    <a:pt x="495" y="233"/>
                    <a:pt x="437" y="263"/>
                  </a:cubicBezTo>
                  <a:cubicBezTo>
                    <a:pt x="379" y="263"/>
                    <a:pt x="321" y="263"/>
                    <a:pt x="262" y="263"/>
                  </a:cubicBezTo>
                  <a:cubicBezTo>
                    <a:pt x="233" y="263"/>
                    <a:pt x="204" y="263"/>
                    <a:pt x="174" y="26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4248150" y="6697663"/>
              <a:ext cx="115888" cy="84137"/>
            </a:xfrm>
            <a:custGeom>
              <a:rect b="b" l="l" r="r" t="t"/>
              <a:pathLst>
                <a:path extrusionOk="0" h="234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5"/>
                  </a:cubicBezTo>
                  <a:cubicBezTo>
                    <a:pt x="233" y="175"/>
                    <a:pt x="233" y="204"/>
                    <a:pt x="262" y="204"/>
                  </a:cubicBezTo>
                  <a:cubicBezTo>
                    <a:pt x="292" y="233"/>
                    <a:pt x="321" y="204"/>
                    <a:pt x="321" y="175"/>
                  </a:cubicBezTo>
                  <a:cubicBezTo>
                    <a:pt x="321" y="147"/>
                    <a:pt x="321" y="117"/>
                    <a:pt x="292" y="117"/>
                  </a:cubicBezTo>
                  <a:cubicBezTo>
                    <a:pt x="262" y="88"/>
                    <a:pt x="233" y="59"/>
                    <a:pt x="175" y="59"/>
                  </a:cubicBezTo>
                  <a:cubicBezTo>
                    <a:pt x="146" y="29"/>
                    <a:pt x="146" y="29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88"/>
                    <a:pt x="58" y="88"/>
                    <a:pt x="88" y="88"/>
                  </a:cubicBezTo>
                  <a:cubicBezTo>
                    <a:pt x="117" y="88"/>
                    <a:pt x="146" y="117"/>
                    <a:pt x="175" y="11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4248150" y="7286625"/>
              <a:ext cx="220663" cy="53975"/>
            </a:xfrm>
            <a:custGeom>
              <a:rect b="b" l="l" r="r" t="t"/>
              <a:pathLst>
                <a:path extrusionOk="0" h="148" w="613">
                  <a:moveTo>
                    <a:pt x="583" y="59"/>
                  </a:moveTo>
                  <a:lnTo>
                    <a:pt x="583" y="59"/>
                  </a:lnTo>
                  <a:cubicBezTo>
                    <a:pt x="612" y="59"/>
                    <a:pt x="612" y="0"/>
                    <a:pt x="583" y="0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9"/>
                    <a:pt x="438" y="59"/>
                    <a:pt x="379" y="88"/>
                  </a:cubicBezTo>
                  <a:cubicBezTo>
                    <a:pt x="292" y="88"/>
                    <a:pt x="262" y="88"/>
                    <a:pt x="204" y="88"/>
                  </a:cubicBezTo>
                  <a:cubicBezTo>
                    <a:pt x="117" y="59"/>
                    <a:pt x="88" y="59"/>
                    <a:pt x="29" y="30"/>
                  </a:cubicBezTo>
                  <a:lnTo>
                    <a:pt x="0" y="30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58" y="117"/>
                    <a:pt x="117" y="117"/>
                    <a:pt x="175" y="117"/>
                  </a:cubicBezTo>
                  <a:cubicBezTo>
                    <a:pt x="262" y="147"/>
                    <a:pt x="321" y="147"/>
                    <a:pt x="379" y="117"/>
                  </a:cubicBezTo>
                  <a:cubicBezTo>
                    <a:pt x="438" y="117"/>
                    <a:pt x="525" y="88"/>
                    <a:pt x="583" y="5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4437063" y="6499225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29" y="57"/>
                  </a:moveTo>
                  <a:lnTo>
                    <a:pt x="29" y="57"/>
                  </a:lnTo>
                  <a:cubicBezTo>
                    <a:pt x="87" y="86"/>
                    <a:pt x="146" y="116"/>
                    <a:pt x="204" y="145"/>
                  </a:cubicBezTo>
                  <a:cubicBezTo>
                    <a:pt x="262" y="203"/>
                    <a:pt x="291" y="233"/>
                    <a:pt x="320" y="291"/>
                  </a:cubicBezTo>
                  <a:cubicBezTo>
                    <a:pt x="350" y="320"/>
                    <a:pt x="350" y="407"/>
                    <a:pt x="379" y="466"/>
                  </a:cubicBezTo>
                  <a:cubicBezTo>
                    <a:pt x="408" y="495"/>
                    <a:pt x="408" y="495"/>
                    <a:pt x="408" y="553"/>
                  </a:cubicBezTo>
                  <a:cubicBezTo>
                    <a:pt x="408" y="582"/>
                    <a:pt x="408" y="582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2"/>
                    <a:pt x="467" y="582"/>
                    <a:pt x="467" y="55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9"/>
                    <a:pt x="408" y="320"/>
                    <a:pt x="350" y="262"/>
                  </a:cubicBezTo>
                  <a:cubicBezTo>
                    <a:pt x="320" y="203"/>
                    <a:pt x="291" y="145"/>
                    <a:pt x="234" y="116"/>
                  </a:cubicBezTo>
                  <a:cubicBezTo>
                    <a:pt x="175" y="57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7"/>
                    <a:pt x="0" y="57"/>
                    <a:pt x="29" y="5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4530725" y="5910263"/>
              <a:ext cx="127000" cy="29368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58"/>
                    <a:pt x="0" y="758"/>
                    <a:pt x="29" y="787"/>
                  </a:cubicBezTo>
                  <a:cubicBezTo>
                    <a:pt x="58" y="817"/>
                    <a:pt x="88" y="817"/>
                    <a:pt x="117" y="787"/>
                  </a:cubicBezTo>
                  <a:cubicBezTo>
                    <a:pt x="117" y="758"/>
                    <a:pt x="146" y="758"/>
                    <a:pt x="175" y="700"/>
                  </a:cubicBezTo>
                  <a:cubicBezTo>
                    <a:pt x="205" y="700"/>
                    <a:pt x="234" y="670"/>
                    <a:pt x="263" y="613"/>
                  </a:cubicBezTo>
                  <a:cubicBezTo>
                    <a:pt x="292" y="554"/>
                    <a:pt x="321" y="525"/>
                    <a:pt x="321" y="437"/>
                  </a:cubicBezTo>
                  <a:cubicBezTo>
                    <a:pt x="350" y="379"/>
                    <a:pt x="350" y="292"/>
                    <a:pt x="350" y="234"/>
                  </a:cubicBezTo>
                  <a:cubicBezTo>
                    <a:pt x="350" y="175"/>
                    <a:pt x="321" y="117"/>
                    <a:pt x="321" y="29"/>
                  </a:cubicBezTo>
                  <a:cubicBezTo>
                    <a:pt x="292" y="29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7"/>
                    <a:pt x="292" y="175"/>
                    <a:pt x="292" y="263"/>
                  </a:cubicBezTo>
                  <a:cubicBezTo>
                    <a:pt x="321" y="292"/>
                    <a:pt x="292" y="379"/>
                    <a:pt x="263" y="437"/>
                  </a:cubicBezTo>
                  <a:cubicBezTo>
                    <a:pt x="263" y="467"/>
                    <a:pt x="234" y="554"/>
                    <a:pt x="205" y="584"/>
                  </a:cubicBezTo>
                  <a:cubicBezTo>
                    <a:pt x="175" y="613"/>
                    <a:pt x="146" y="642"/>
                    <a:pt x="146" y="670"/>
                  </a:cubicBezTo>
                  <a:cubicBezTo>
                    <a:pt x="117" y="700"/>
                    <a:pt x="88" y="700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4468813" y="5334000"/>
              <a:ext cx="168275" cy="252413"/>
            </a:xfrm>
            <a:custGeom>
              <a:rect b="b" l="l" r="r" t="t"/>
              <a:pathLst>
                <a:path extrusionOk="0" h="701" w="468">
                  <a:moveTo>
                    <a:pt x="0" y="58"/>
                  </a:moveTo>
                  <a:lnTo>
                    <a:pt x="0" y="58"/>
                  </a:lnTo>
                  <a:cubicBezTo>
                    <a:pt x="0" y="58"/>
                    <a:pt x="0" y="88"/>
                    <a:pt x="29" y="88"/>
                  </a:cubicBezTo>
                  <a:cubicBezTo>
                    <a:pt x="88" y="88"/>
                    <a:pt x="147" y="146"/>
                    <a:pt x="204" y="175"/>
                  </a:cubicBezTo>
                  <a:cubicBezTo>
                    <a:pt x="233" y="204"/>
                    <a:pt x="292" y="262"/>
                    <a:pt x="292" y="321"/>
                  </a:cubicBezTo>
                  <a:cubicBezTo>
                    <a:pt x="350" y="350"/>
                    <a:pt x="350" y="408"/>
                    <a:pt x="380" y="467"/>
                  </a:cubicBezTo>
                  <a:cubicBezTo>
                    <a:pt x="380" y="496"/>
                    <a:pt x="380" y="525"/>
                    <a:pt x="380" y="554"/>
                  </a:cubicBezTo>
                  <a:cubicBezTo>
                    <a:pt x="380" y="583"/>
                    <a:pt x="380" y="612"/>
                    <a:pt x="380" y="641"/>
                  </a:cubicBezTo>
                  <a:cubicBezTo>
                    <a:pt x="350" y="641"/>
                    <a:pt x="350" y="641"/>
                    <a:pt x="350" y="671"/>
                  </a:cubicBezTo>
                  <a:cubicBezTo>
                    <a:pt x="350" y="700"/>
                    <a:pt x="380" y="700"/>
                    <a:pt x="409" y="700"/>
                  </a:cubicBezTo>
                  <a:cubicBezTo>
                    <a:pt x="438" y="700"/>
                    <a:pt x="467" y="700"/>
                    <a:pt x="467" y="671"/>
                  </a:cubicBezTo>
                  <a:cubicBezTo>
                    <a:pt x="467" y="641"/>
                    <a:pt x="467" y="641"/>
                    <a:pt x="467" y="641"/>
                  </a:cubicBezTo>
                  <a:cubicBezTo>
                    <a:pt x="467" y="612"/>
                    <a:pt x="467" y="583"/>
                    <a:pt x="467" y="554"/>
                  </a:cubicBezTo>
                  <a:cubicBezTo>
                    <a:pt x="467" y="525"/>
                    <a:pt x="438" y="496"/>
                    <a:pt x="438" y="438"/>
                  </a:cubicBezTo>
                  <a:cubicBezTo>
                    <a:pt x="438" y="408"/>
                    <a:pt x="380" y="321"/>
                    <a:pt x="350" y="262"/>
                  </a:cubicBezTo>
                  <a:cubicBezTo>
                    <a:pt x="321" y="233"/>
                    <a:pt x="292" y="175"/>
                    <a:pt x="233" y="117"/>
                  </a:cubicBezTo>
                  <a:cubicBezTo>
                    <a:pt x="175" y="88"/>
                    <a:pt x="117" y="58"/>
                    <a:pt x="59" y="29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9" y="0"/>
                    <a:pt x="0" y="29"/>
                    <a:pt x="0" y="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4521200" y="5154613"/>
              <a:ext cx="293688" cy="115887"/>
            </a:xfrm>
            <a:custGeom>
              <a:rect b="b" l="l" r="r" t="t"/>
              <a:pathLst>
                <a:path extrusionOk="0" h="322" w="816">
                  <a:moveTo>
                    <a:pt x="668" y="204"/>
                  </a:moveTo>
                  <a:lnTo>
                    <a:pt x="668" y="204"/>
                  </a:lnTo>
                  <a:cubicBezTo>
                    <a:pt x="698" y="175"/>
                    <a:pt x="756" y="117"/>
                    <a:pt x="785" y="58"/>
                  </a:cubicBezTo>
                  <a:cubicBezTo>
                    <a:pt x="815" y="29"/>
                    <a:pt x="785" y="29"/>
                    <a:pt x="785" y="29"/>
                  </a:cubicBezTo>
                  <a:cubicBezTo>
                    <a:pt x="756" y="0"/>
                    <a:pt x="756" y="29"/>
                    <a:pt x="727" y="29"/>
                  </a:cubicBezTo>
                  <a:cubicBezTo>
                    <a:pt x="698" y="87"/>
                    <a:pt x="668" y="117"/>
                    <a:pt x="611" y="146"/>
                  </a:cubicBezTo>
                  <a:cubicBezTo>
                    <a:pt x="582" y="204"/>
                    <a:pt x="523" y="204"/>
                    <a:pt x="436" y="234"/>
                  </a:cubicBezTo>
                  <a:cubicBezTo>
                    <a:pt x="407" y="234"/>
                    <a:pt x="320" y="234"/>
                    <a:pt x="262" y="234"/>
                  </a:cubicBezTo>
                  <a:cubicBezTo>
                    <a:pt x="233" y="234"/>
                    <a:pt x="203" y="234"/>
                    <a:pt x="174" y="234"/>
                  </a:cubicBezTo>
                  <a:cubicBezTo>
                    <a:pt x="145" y="234"/>
                    <a:pt x="116" y="204"/>
                    <a:pt x="116" y="204"/>
                  </a:cubicBezTo>
                  <a:cubicBezTo>
                    <a:pt x="86" y="175"/>
                    <a:pt x="86" y="175"/>
                    <a:pt x="86" y="175"/>
                  </a:cubicBezTo>
                  <a:cubicBezTo>
                    <a:pt x="57" y="146"/>
                    <a:pt x="28" y="175"/>
                    <a:pt x="28" y="204"/>
                  </a:cubicBezTo>
                  <a:cubicBezTo>
                    <a:pt x="0" y="234"/>
                    <a:pt x="28" y="263"/>
                    <a:pt x="57" y="263"/>
                  </a:cubicBezTo>
                  <a:cubicBezTo>
                    <a:pt x="86" y="263"/>
                    <a:pt x="116" y="263"/>
                    <a:pt x="174" y="292"/>
                  </a:cubicBezTo>
                  <a:cubicBezTo>
                    <a:pt x="203" y="292"/>
                    <a:pt x="233" y="321"/>
                    <a:pt x="262" y="321"/>
                  </a:cubicBezTo>
                  <a:cubicBezTo>
                    <a:pt x="320" y="321"/>
                    <a:pt x="407" y="292"/>
                    <a:pt x="466" y="292"/>
                  </a:cubicBezTo>
                  <a:cubicBezTo>
                    <a:pt x="523" y="263"/>
                    <a:pt x="582" y="234"/>
                    <a:pt x="668" y="20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4741863" y="5395913"/>
              <a:ext cx="284162" cy="136525"/>
            </a:xfrm>
            <a:custGeom>
              <a:rect b="b" l="l" r="r" t="t"/>
              <a:pathLst>
                <a:path extrusionOk="0" h="380" w="788">
                  <a:moveTo>
                    <a:pt x="757" y="350"/>
                  </a:moveTo>
                  <a:lnTo>
                    <a:pt x="757" y="350"/>
                  </a:lnTo>
                  <a:cubicBezTo>
                    <a:pt x="787" y="321"/>
                    <a:pt x="787" y="321"/>
                    <a:pt x="787" y="292"/>
                  </a:cubicBezTo>
                  <a:cubicBezTo>
                    <a:pt x="757" y="263"/>
                    <a:pt x="757" y="263"/>
                    <a:pt x="728" y="263"/>
                  </a:cubicBezTo>
                  <a:cubicBezTo>
                    <a:pt x="670" y="321"/>
                    <a:pt x="612" y="321"/>
                    <a:pt x="553" y="321"/>
                  </a:cubicBezTo>
                  <a:cubicBezTo>
                    <a:pt x="495" y="321"/>
                    <a:pt x="437" y="292"/>
                    <a:pt x="378" y="263"/>
                  </a:cubicBezTo>
                  <a:cubicBezTo>
                    <a:pt x="321" y="233"/>
                    <a:pt x="262" y="204"/>
                    <a:pt x="204" y="175"/>
                  </a:cubicBezTo>
                  <a:cubicBezTo>
                    <a:pt x="204" y="146"/>
                    <a:pt x="174" y="146"/>
                    <a:pt x="145" y="116"/>
                  </a:cubicBezTo>
                  <a:cubicBezTo>
                    <a:pt x="145" y="87"/>
                    <a:pt x="116" y="58"/>
                    <a:pt x="116" y="29"/>
                  </a:cubicBezTo>
                  <a:cubicBezTo>
                    <a:pt x="116" y="29"/>
                    <a:pt x="116" y="29"/>
                    <a:pt x="116" y="0"/>
                  </a:cubicBezTo>
                  <a:lnTo>
                    <a:pt x="57" y="0"/>
                  </a:lnTo>
                  <a:cubicBezTo>
                    <a:pt x="0" y="0"/>
                    <a:pt x="0" y="29"/>
                    <a:pt x="29" y="58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57" y="87"/>
                    <a:pt x="57" y="116"/>
                    <a:pt x="116" y="146"/>
                  </a:cubicBezTo>
                  <a:cubicBezTo>
                    <a:pt x="116" y="175"/>
                    <a:pt x="145" y="204"/>
                    <a:pt x="174" y="233"/>
                  </a:cubicBezTo>
                  <a:cubicBezTo>
                    <a:pt x="233" y="263"/>
                    <a:pt x="291" y="292"/>
                    <a:pt x="349" y="321"/>
                  </a:cubicBezTo>
                  <a:cubicBezTo>
                    <a:pt x="407" y="350"/>
                    <a:pt x="495" y="350"/>
                    <a:pt x="553" y="350"/>
                  </a:cubicBezTo>
                  <a:cubicBezTo>
                    <a:pt x="641" y="379"/>
                    <a:pt x="699" y="350"/>
                    <a:pt x="757" y="35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4908550" y="5081588"/>
              <a:ext cx="127000" cy="284162"/>
            </a:xfrm>
            <a:custGeom>
              <a:rect b="b" l="l" r="r" t="t"/>
              <a:pathLst>
                <a:path extrusionOk="0" h="789" w="351">
                  <a:moveTo>
                    <a:pt x="350" y="553"/>
                  </a:moveTo>
                  <a:lnTo>
                    <a:pt x="350" y="553"/>
                  </a:lnTo>
                  <a:cubicBezTo>
                    <a:pt x="350" y="467"/>
                    <a:pt x="350" y="408"/>
                    <a:pt x="321" y="350"/>
                  </a:cubicBezTo>
                  <a:cubicBezTo>
                    <a:pt x="321" y="291"/>
                    <a:pt x="262" y="204"/>
                    <a:pt x="233" y="175"/>
                  </a:cubicBezTo>
                  <a:cubicBezTo>
                    <a:pt x="204" y="117"/>
                    <a:pt x="146" y="58"/>
                    <a:pt x="87" y="2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0"/>
                    <a:pt x="29" y="29"/>
                    <a:pt x="0" y="58"/>
                  </a:cubicBezTo>
                  <a:cubicBezTo>
                    <a:pt x="0" y="58"/>
                    <a:pt x="0" y="88"/>
                    <a:pt x="29" y="88"/>
                  </a:cubicBezTo>
                  <a:cubicBezTo>
                    <a:pt x="87" y="117"/>
                    <a:pt x="146" y="146"/>
                    <a:pt x="175" y="204"/>
                  </a:cubicBezTo>
                  <a:cubicBezTo>
                    <a:pt x="204" y="262"/>
                    <a:pt x="262" y="291"/>
                    <a:pt x="262" y="379"/>
                  </a:cubicBezTo>
                  <a:cubicBezTo>
                    <a:pt x="262" y="438"/>
                    <a:pt x="262" y="496"/>
                    <a:pt x="262" y="553"/>
                  </a:cubicBezTo>
                  <a:cubicBezTo>
                    <a:pt x="262" y="583"/>
                    <a:pt x="262" y="583"/>
                    <a:pt x="262" y="641"/>
                  </a:cubicBezTo>
                  <a:cubicBezTo>
                    <a:pt x="262" y="670"/>
                    <a:pt x="262" y="670"/>
                    <a:pt x="204" y="700"/>
                  </a:cubicBezTo>
                  <a:cubicBezTo>
                    <a:pt x="204" y="729"/>
                    <a:pt x="204" y="729"/>
                    <a:pt x="204" y="729"/>
                  </a:cubicBezTo>
                  <a:cubicBezTo>
                    <a:pt x="204" y="758"/>
                    <a:pt x="204" y="788"/>
                    <a:pt x="233" y="788"/>
                  </a:cubicBezTo>
                  <a:cubicBezTo>
                    <a:pt x="262" y="788"/>
                    <a:pt x="291" y="788"/>
                    <a:pt x="321" y="758"/>
                  </a:cubicBezTo>
                  <a:cubicBezTo>
                    <a:pt x="321" y="729"/>
                    <a:pt x="321" y="670"/>
                    <a:pt x="321" y="641"/>
                  </a:cubicBezTo>
                  <a:cubicBezTo>
                    <a:pt x="350" y="612"/>
                    <a:pt x="350" y="583"/>
                    <a:pt x="350" y="55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4478338" y="7013575"/>
              <a:ext cx="200025" cy="242888"/>
            </a:xfrm>
            <a:custGeom>
              <a:rect b="b" l="l" r="r" t="t"/>
              <a:pathLst>
                <a:path extrusionOk="0" h="673" w="555">
                  <a:moveTo>
                    <a:pt x="467" y="496"/>
                  </a:moveTo>
                  <a:lnTo>
                    <a:pt x="467" y="496"/>
                  </a:lnTo>
                  <a:cubicBezTo>
                    <a:pt x="467" y="554"/>
                    <a:pt x="467" y="554"/>
                    <a:pt x="438" y="613"/>
                  </a:cubicBezTo>
                  <a:cubicBezTo>
                    <a:pt x="438" y="613"/>
                    <a:pt x="438" y="613"/>
                    <a:pt x="438" y="642"/>
                  </a:cubicBezTo>
                  <a:cubicBezTo>
                    <a:pt x="438" y="642"/>
                    <a:pt x="467" y="672"/>
                    <a:pt x="496" y="672"/>
                  </a:cubicBezTo>
                  <a:cubicBezTo>
                    <a:pt x="525" y="672"/>
                    <a:pt x="554" y="642"/>
                    <a:pt x="525" y="613"/>
                  </a:cubicBezTo>
                  <a:lnTo>
                    <a:pt x="525" y="613"/>
                  </a:lnTo>
                  <a:cubicBezTo>
                    <a:pt x="525" y="554"/>
                    <a:pt x="525" y="525"/>
                    <a:pt x="525" y="496"/>
                  </a:cubicBezTo>
                  <a:cubicBezTo>
                    <a:pt x="525" y="467"/>
                    <a:pt x="525" y="437"/>
                    <a:pt x="496" y="408"/>
                  </a:cubicBezTo>
                  <a:cubicBezTo>
                    <a:pt x="467" y="322"/>
                    <a:pt x="438" y="292"/>
                    <a:pt x="409" y="234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3"/>
                  </a:cubicBezTo>
                  <a:cubicBezTo>
                    <a:pt x="380" y="322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4530725" y="6781800"/>
              <a:ext cx="273050" cy="168275"/>
            </a:xfrm>
            <a:custGeom>
              <a:rect b="b" l="l" r="r" t="t"/>
              <a:pathLst>
                <a:path extrusionOk="0" h="468" w="758">
                  <a:moveTo>
                    <a:pt x="58" y="467"/>
                  </a:moveTo>
                  <a:lnTo>
                    <a:pt x="58" y="467"/>
                  </a:lnTo>
                  <a:cubicBezTo>
                    <a:pt x="88" y="467"/>
                    <a:pt x="146" y="467"/>
                    <a:pt x="175" y="467"/>
                  </a:cubicBezTo>
                  <a:cubicBezTo>
                    <a:pt x="205" y="467"/>
                    <a:pt x="234" y="467"/>
                    <a:pt x="292" y="467"/>
                  </a:cubicBezTo>
                  <a:cubicBezTo>
                    <a:pt x="350" y="438"/>
                    <a:pt x="408" y="409"/>
                    <a:pt x="466" y="380"/>
                  </a:cubicBezTo>
                  <a:cubicBezTo>
                    <a:pt x="524" y="350"/>
                    <a:pt x="583" y="292"/>
                    <a:pt x="640" y="234"/>
                  </a:cubicBezTo>
                  <a:cubicBezTo>
                    <a:pt x="670" y="205"/>
                    <a:pt x="728" y="117"/>
                    <a:pt x="728" y="59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117"/>
                    <a:pt x="640" y="147"/>
                    <a:pt x="583" y="205"/>
                  </a:cubicBezTo>
                  <a:cubicBezTo>
                    <a:pt x="554" y="264"/>
                    <a:pt x="495" y="292"/>
                    <a:pt x="438" y="321"/>
                  </a:cubicBezTo>
                  <a:cubicBezTo>
                    <a:pt x="379" y="350"/>
                    <a:pt x="321" y="350"/>
                    <a:pt x="263" y="380"/>
                  </a:cubicBezTo>
                  <a:cubicBezTo>
                    <a:pt x="234" y="380"/>
                    <a:pt x="205" y="409"/>
                    <a:pt x="175" y="380"/>
                  </a:cubicBezTo>
                  <a:cubicBezTo>
                    <a:pt x="146" y="380"/>
                    <a:pt x="117" y="380"/>
                    <a:pt x="88" y="350"/>
                  </a:cubicBez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80"/>
                    <a:pt x="0" y="409"/>
                  </a:cubicBezTo>
                  <a:cubicBezTo>
                    <a:pt x="0" y="438"/>
                    <a:pt x="29" y="467"/>
                    <a:pt x="58" y="46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4248150" y="7475538"/>
              <a:ext cx="104775" cy="42862"/>
            </a:xfrm>
            <a:custGeom>
              <a:rect b="b" l="l" r="r" t="t"/>
              <a:pathLst>
                <a:path extrusionOk="0" h="117" w="293">
                  <a:moveTo>
                    <a:pt x="233" y="0"/>
                  </a:moveTo>
                  <a:lnTo>
                    <a:pt x="233" y="0"/>
                  </a:ln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29" y="87"/>
                    <a:pt x="58" y="87"/>
                  </a:cubicBezTo>
                  <a:cubicBezTo>
                    <a:pt x="88" y="87"/>
                    <a:pt x="117" y="87"/>
                    <a:pt x="146" y="87"/>
                  </a:cubicBezTo>
                  <a:cubicBezTo>
                    <a:pt x="175" y="87"/>
                    <a:pt x="204" y="87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4437063" y="7527925"/>
              <a:ext cx="63500" cy="31750"/>
            </a:xfrm>
            <a:custGeom>
              <a:rect b="b" l="l" r="r" t="t"/>
              <a:pathLst>
                <a:path extrusionOk="0" h="89" w="176">
                  <a:moveTo>
                    <a:pt x="116" y="29"/>
                  </a:moveTo>
                  <a:lnTo>
                    <a:pt x="116" y="29"/>
                  </a:lnTo>
                  <a:cubicBezTo>
                    <a:pt x="87" y="0"/>
                    <a:pt x="87" y="0"/>
                    <a:pt x="58" y="0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9"/>
                    <a:pt x="29" y="59"/>
                    <a:pt x="29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5" y="88"/>
                    <a:pt x="175" y="88"/>
                    <a:pt x="175" y="59"/>
                  </a:cubicBezTo>
                  <a:cubicBezTo>
                    <a:pt x="146" y="59"/>
                    <a:pt x="116" y="29"/>
                    <a:pt x="116" y="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4614863" y="7496175"/>
              <a:ext cx="104775" cy="63500"/>
            </a:xfrm>
            <a:custGeom>
              <a:rect b="b" l="l" r="r" t="t"/>
              <a:pathLst>
                <a:path extrusionOk="0" h="176" w="291">
                  <a:moveTo>
                    <a:pt x="261" y="0"/>
                  </a:moveTo>
                  <a:lnTo>
                    <a:pt x="261" y="0"/>
                  </a:lnTo>
                  <a:cubicBezTo>
                    <a:pt x="261" y="0"/>
                    <a:pt x="232" y="0"/>
                    <a:pt x="204" y="0"/>
                  </a:cubicBezTo>
                  <a:cubicBezTo>
                    <a:pt x="174" y="58"/>
                    <a:pt x="145" y="116"/>
                    <a:pt x="87" y="116"/>
                  </a:cubicBezTo>
                  <a:cubicBezTo>
                    <a:pt x="58" y="146"/>
                    <a:pt x="29" y="146"/>
                    <a:pt x="0" y="175"/>
                  </a:cubicBezTo>
                  <a:cubicBezTo>
                    <a:pt x="145" y="175"/>
                    <a:pt x="145" y="175"/>
                    <a:pt x="145" y="175"/>
                  </a:cubicBezTo>
                  <a:cubicBezTo>
                    <a:pt x="204" y="146"/>
                    <a:pt x="232" y="87"/>
                    <a:pt x="290" y="58"/>
                  </a:cubicBezTo>
                  <a:cubicBezTo>
                    <a:pt x="290" y="29"/>
                    <a:pt x="290" y="0"/>
                    <a:pt x="261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4605338" y="7327900"/>
              <a:ext cx="293687" cy="95250"/>
            </a:xfrm>
            <a:custGeom>
              <a:rect b="b" l="l" r="r" t="t"/>
              <a:pathLst>
                <a:path extrusionOk="0" h="264" w="816">
                  <a:moveTo>
                    <a:pt x="815" y="146"/>
                  </a:moveTo>
                  <a:lnTo>
                    <a:pt x="815" y="146"/>
                  </a:lnTo>
                  <a:cubicBezTo>
                    <a:pt x="815" y="117"/>
                    <a:pt x="815" y="117"/>
                    <a:pt x="815" y="88"/>
                  </a:cubicBezTo>
                  <a:cubicBezTo>
                    <a:pt x="785" y="59"/>
                    <a:pt x="756" y="59"/>
                    <a:pt x="756" y="88"/>
                  </a:cubicBezTo>
                  <a:cubicBezTo>
                    <a:pt x="699" y="117"/>
                    <a:pt x="669" y="175"/>
                    <a:pt x="611" y="175"/>
                  </a:cubicBezTo>
                  <a:cubicBezTo>
                    <a:pt x="523" y="204"/>
                    <a:pt x="494" y="204"/>
                    <a:pt x="407" y="204"/>
                  </a:cubicBezTo>
                  <a:cubicBezTo>
                    <a:pt x="349" y="175"/>
                    <a:pt x="290" y="175"/>
                    <a:pt x="233" y="146"/>
                  </a:cubicBezTo>
                  <a:cubicBezTo>
                    <a:pt x="203" y="117"/>
                    <a:pt x="174" y="117"/>
                    <a:pt x="174" y="117"/>
                  </a:cubicBezTo>
                  <a:cubicBezTo>
                    <a:pt x="145" y="88"/>
                    <a:pt x="116" y="59"/>
                    <a:pt x="116" y="30"/>
                  </a:cubicBezTo>
                  <a:cubicBezTo>
                    <a:pt x="116" y="0"/>
                    <a:pt x="87" y="0"/>
                    <a:pt x="87" y="0"/>
                  </a:cubicBezTo>
                  <a:cubicBezTo>
                    <a:pt x="58" y="0"/>
                    <a:pt x="29" y="0"/>
                    <a:pt x="29" y="0"/>
                  </a:cubicBezTo>
                  <a:cubicBezTo>
                    <a:pt x="0" y="59"/>
                    <a:pt x="0" y="59"/>
                    <a:pt x="29" y="88"/>
                  </a:cubicBezTo>
                  <a:cubicBezTo>
                    <a:pt x="58" y="117"/>
                    <a:pt x="87" y="146"/>
                    <a:pt x="116" y="175"/>
                  </a:cubicBezTo>
                  <a:cubicBezTo>
                    <a:pt x="145" y="175"/>
                    <a:pt x="174" y="204"/>
                    <a:pt x="203" y="233"/>
                  </a:cubicBezTo>
                  <a:cubicBezTo>
                    <a:pt x="261" y="233"/>
                    <a:pt x="349" y="263"/>
                    <a:pt x="407" y="263"/>
                  </a:cubicBezTo>
                  <a:cubicBezTo>
                    <a:pt x="494" y="263"/>
                    <a:pt x="552" y="263"/>
                    <a:pt x="611" y="233"/>
                  </a:cubicBezTo>
                  <a:cubicBezTo>
                    <a:pt x="669" y="233"/>
                    <a:pt x="756" y="175"/>
                    <a:pt x="785" y="146"/>
                  </a:cubicBezTo>
                  <a:cubicBezTo>
                    <a:pt x="785" y="146"/>
                    <a:pt x="785" y="146"/>
                    <a:pt x="815" y="1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4719638" y="5659438"/>
              <a:ext cx="252412" cy="168275"/>
            </a:xfrm>
            <a:custGeom>
              <a:rect b="b" l="l" r="r" t="t"/>
              <a:pathLst>
                <a:path extrusionOk="0" h="468" w="701">
                  <a:moveTo>
                    <a:pt x="671" y="87"/>
                  </a:moveTo>
                  <a:lnTo>
                    <a:pt x="671" y="87"/>
                  </a:lnTo>
                  <a:cubicBezTo>
                    <a:pt x="671" y="87"/>
                    <a:pt x="700" y="58"/>
                    <a:pt x="700" y="29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2" y="0"/>
                    <a:pt x="583" y="0"/>
                    <a:pt x="525" y="0"/>
                  </a:cubicBezTo>
                  <a:cubicBezTo>
                    <a:pt x="496" y="0"/>
                    <a:pt x="466" y="0"/>
                    <a:pt x="437" y="29"/>
                  </a:cubicBezTo>
                  <a:cubicBezTo>
                    <a:pt x="350" y="29"/>
                    <a:pt x="321" y="58"/>
                    <a:pt x="263" y="117"/>
                  </a:cubicBezTo>
                  <a:cubicBezTo>
                    <a:pt x="204" y="146"/>
                    <a:pt x="146" y="175"/>
                    <a:pt x="88" y="233"/>
                  </a:cubicBezTo>
                  <a:cubicBezTo>
                    <a:pt x="59" y="263"/>
                    <a:pt x="30" y="349"/>
                    <a:pt x="0" y="408"/>
                  </a:cubicBezTo>
                  <a:lnTo>
                    <a:pt x="0" y="408"/>
                  </a:lnTo>
                  <a:cubicBezTo>
                    <a:pt x="0" y="437"/>
                    <a:pt x="0" y="437"/>
                    <a:pt x="30" y="437"/>
                  </a:cubicBezTo>
                  <a:cubicBezTo>
                    <a:pt x="59" y="467"/>
                    <a:pt x="88" y="437"/>
                    <a:pt x="88" y="437"/>
                  </a:cubicBezTo>
                  <a:cubicBezTo>
                    <a:pt x="88" y="349"/>
                    <a:pt x="116" y="320"/>
                    <a:pt x="146" y="263"/>
                  </a:cubicBezTo>
                  <a:cubicBezTo>
                    <a:pt x="175" y="233"/>
                    <a:pt x="233" y="175"/>
                    <a:pt x="292" y="146"/>
                  </a:cubicBezTo>
                  <a:cubicBezTo>
                    <a:pt x="350" y="117"/>
                    <a:pt x="408" y="87"/>
                    <a:pt x="437" y="58"/>
                  </a:cubicBezTo>
                  <a:cubicBezTo>
                    <a:pt x="496" y="58"/>
                    <a:pt x="496" y="58"/>
                    <a:pt x="525" y="58"/>
                  </a:cubicBezTo>
                  <a:cubicBezTo>
                    <a:pt x="583" y="58"/>
                    <a:pt x="583" y="58"/>
                    <a:pt x="612" y="87"/>
                  </a:cubicBezTo>
                  <a:cubicBezTo>
                    <a:pt x="612" y="87"/>
                    <a:pt x="642" y="87"/>
                    <a:pt x="671" y="8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4929188" y="5795963"/>
              <a:ext cx="209550" cy="127000"/>
            </a:xfrm>
            <a:custGeom>
              <a:rect b="b" l="l" r="r" t="t"/>
              <a:pathLst>
                <a:path extrusionOk="0" h="351" w="584">
                  <a:moveTo>
                    <a:pt x="233" y="29"/>
                  </a:moveTo>
                  <a:lnTo>
                    <a:pt x="233" y="29"/>
                  </a:ln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88"/>
                  </a:cubicBezTo>
                  <a:cubicBezTo>
                    <a:pt x="0" y="88"/>
                    <a:pt x="29" y="88"/>
                    <a:pt x="59" y="88"/>
                  </a:cubicBezTo>
                  <a:cubicBezTo>
                    <a:pt x="117" y="88"/>
                    <a:pt x="175" y="88"/>
                    <a:pt x="233" y="88"/>
                  </a:cubicBezTo>
                  <a:cubicBezTo>
                    <a:pt x="292" y="88"/>
                    <a:pt x="350" y="117"/>
                    <a:pt x="380" y="146"/>
                  </a:cubicBezTo>
                  <a:cubicBezTo>
                    <a:pt x="438" y="205"/>
                    <a:pt x="496" y="234"/>
                    <a:pt x="525" y="291"/>
                  </a:cubicBezTo>
                  <a:cubicBezTo>
                    <a:pt x="554" y="291"/>
                    <a:pt x="554" y="321"/>
                    <a:pt x="583" y="350"/>
                  </a:cubicBezTo>
                  <a:cubicBezTo>
                    <a:pt x="583" y="234"/>
                    <a:pt x="583" y="234"/>
                    <a:pt x="583" y="234"/>
                  </a:cubicBezTo>
                  <a:cubicBezTo>
                    <a:pt x="525" y="175"/>
                    <a:pt x="466" y="146"/>
                    <a:pt x="438" y="88"/>
                  </a:cubicBezTo>
                  <a:cubicBezTo>
                    <a:pt x="380" y="58"/>
                    <a:pt x="292" y="58"/>
                    <a:pt x="233" y="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4803775" y="5921375"/>
              <a:ext cx="95250" cy="293688"/>
            </a:xfrm>
            <a:custGeom>
              <a:rect b="b" l="l" r="r" t="t"/>
              <a:pathLst>
                <a:path extrusionOk="0" h="818" w="264">
                  <a:moveTo>
                    <a:pt x="175" y="175"/>
                  </a:moveTo>
                  <a:lnTo>
                    <a:pt x="175" y="175"/>
                  </a:lnTo>
                  <a:cubicBezTo>
                    <a:pt x="175" y="146"/>
                    <a:pt x="204" y="146"/>
                    <a:pt x="233" y="117"/>
                  </a:cubicBezTo>
                  <a:cubicBezTo>
                    <a:pt x="233" y="117"/>
                    <a:pt x="233" y="117"/>
                    <a:pt x="263" y="88"/>
                  </a:cubicBezTo>
                  <a:cubicBezTo>
                    <a:pt x="263" y="88"/>
                    <a:pt x="263" y="58"/>
                    <a:pt x="233" y="29"/>
                  </a:cubicBezTo>
                  <a:cubicBezTo>
                    <a:pt x="233" y="0"/>
                    <a:pt x="175" y="29"/>
                    <a:pt x="175" y="58"/>
                  </a:cubicBezTo>
                  <a:cubicBezTo>
                    <a:pt x="147" y="88"/>
                    <a:pt x="117" y="117"/>
                    <a:pt x="88" y="146"/>
                  </a:cubicBezTo>
                  <a:cubicBezTo>
                    <a:pt x="59" y="175"/>
                    <a:pt x="59" y="205"/>
                    <a:pt x="59" y="234"/>
                  </a:cubicBezTo>
                  <a:cubicBezTo>
                    <a:pt x="0" y="291"/>
                    <a:pt x="0" y="350"/>
                    <a:pt x="0" y="438"/>
                  </a:cubicBezTo>
                  <a:cubicBezTo>
                    <a:pt x="0" y="496"/>
                    <a:pt x="0" y="555"/>
                    <a:pt x="30" y="613"/>
                  </a:cubicBezTo>
                  <a:cubicBezTo>
                    <a:pt x="59" y="700"/>
                    <a:pt x="88" y="758"/>
                    <a:pt x="117" y="817"/>
                  </a:cubicBezTo>
                  <a:cubicBezTo>
                    <a:pt x="147" y="817"/>
                    <a:pt x="175" y="817"/>
                    <a:pt x="204" y="817"/>
                  </a:cubicBezTo>
                  <a:cubicBezTo>
                    <a:pt x="204" y="788"/>
                    <a:pt x="204" y="788"/>
                    <a:pt x="175" y="758"/>
                  </a:cubicBezTo>
                  <a:cubicBezTo>
                    <a:pt x="147" y="729"/>
                    <a:pt x="117" y="671"/>
                    <a:pt x="88" y="613"/>
                  </a:cubicBezTo>
                  <a:cubicBezTo>
                    <a:pt x="59" y="555"/>
                    <a:pt x="59" y="496"/>
                    <a:pt x="59" y="438"/>
                  </a:cubicBezTo>
                  <a:cubicBezTo>
                    <a:pt x="59" y="379"/>
                    <a:pt x="88" y="291"/>
                    <a:pt x="117" y="263"/>
                  </a:cubicBezTo>
                  <a:cubicBezTo>
                    <a:pt x="117" y="205"/>
                    <a:pt x="147" y="205"/>
                    <a:pt x="175" y="17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4908550" y="6194425"/>
              <a:ext cx="188913" cy="252413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38"/>
                    <a:pt x="291" y="497"/>
                    <a:pt x="262" y="526"/>
                  </a:cubicBezTo>
                  <a:cubicBezTo>
                    <a:pt x="233" y="526"/>
                    <a:pt x="204" y="554"/>
                    <a:pt x="175" y="583"/>
                  </a:cubicBezTo>
                  <a:cubicBezTo>
                    <a:pt x="146" y="583"/>
                    <a:pt x="117" y="583"/>
                    <a:pt x="87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29" y="613"/>
                    <a:pt x="0" y="642"/>
                    <a:pt x="29" y="642"/>
                  </a:cubicBezTo>
                  <a:cubicBezTo>
                    <a:pt x="58" y="700"/>
                    <a:pt x="87" y="700"/>
                    <a:pt x="117" y="671"/>
                  </a:cubicBezTo>
                  <a:cubicBezTo>
                    <a:pt x="146" y="642"/>
                    <a:pt x="175" y="642"/>
                    <a:pt x="233" y="613"/>
                  </a:cubicBezTo>
                  <a:cubicBezTo>
                    <a:pt x="233" y="613"/>
                    <a:pt x="262" y="583"/>
                    <a:pt x="291" y="583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80"/>
                    <a:pt x="496" y="292"/>
                    <a:pt x="524" y="233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117"/>
                    <a:pt x="467" y="176"/>
                    <a:pt x="438" y="204"/>
                  </a:cubicBezTo>
                  <a:cubicBezTo>
                    <a:pt x="438" y="292"/>
                    <a:pt x="408" y="321"/>
                    <a:pt x="379" y="38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4699000" y="6342063"/>
              <a:ext cx="147638" cy="284162"/>
            </a:xfrm>
            <a:custGeom>
              <a:rect b="b" l="l" r="r" t="t"/>
              <a:pathLst>
                <a:path extrusionOk="0" h="789" w="409">
                  <a:moveTo>
                    <a:pt x="350" y="758"/>
                  </a:moveTo>
                  <a:lnTo>
                    <a:pt x="350" y="758"/>
                  </a:lnTo>
                  <a:cubicBezTo>
                    <a:pt x="379" y="788"/>
                    <a:pt x="379" y="758"/>
                    <a:pt x="408" y="758"/>
                  </a:cubicBezTo>
                  <a:cubicBezTo>
                    <a:pt x="408" y="729"/>
                    <a:pt x="408" y="729"/>
                    <a:pt x="379" y="700"/>
                  </a:cubicBezTo>
                  <a:cubicBezTo>
                    <a:pt x="321" y="671"/>
                    <a:pt x="262" y="641"/>
                    <a:pt x="204" y="583"/>
                  </a:cubicBezTo>
                  <a:cubicBezTo>
                    <a:pt x="174" y="554"/>
                    <a:pt x="146" y="495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3"/>
                    <a:pt x="88" y="204"/>
                    <a:pt x="117" y="174"/>
                  </a:cubicBezTo>
                  <a:cubicBezTo>
                    <a:pt x="117" y="145"/>
                    <a:pt x="117" y="117"/>
                    <a:pt x="146" y="88"/>
                  </a:cubicBezTo>
                  <a:cubicBezTo>
                    <a:pt x="146" y="88"/>
                    <a:pt x="174" y="88"/>
                    <a:pt x="174" y="58"/>
                  </a:cubicBezTo>
                  <a:cubicBezTo>
                    <a:pt x="174" y="58"/>
                    <a:pt x="146" y="0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17"/>
                    <a:pt x="29" y="145"/>
                  </a:cubicBezTo>
                  <a:cubicBezTo>
                    <a:pt x="29" y="174"/>
                    <a:pt x="0" y="233"/>
                    <a:pt x="29" y="262"/>
                  </a:cubicBezTo>
                  <a:cubicBezTo>
                    <a:pt x="29" y="321"/>
                    <a:pt x="58" y="408"/>
                    <a:pt x="58" y="438"/>
                  </a:cubicBezTo>
                  <a:cubicBezTo>
                    <a:pt x="88" y="524"/>
                    <a:pt x="117" y="583"/>
                    <a:pt x="174" y="641"/>
                  </a:cubicBezTo>
                  <a:cubicBezTo>
                    <a:pt x="204" y="700"/>
                    <a:pt x="262" y="729"/>
                    <a:pt x="321" y="758"/>
                  </a:cubicBezTo>
                  <a:cubicBezTo>
                    <a:pt x="350" y="758"/>
                    <a:pt x="350" y="758"/>
                    <a:pt x="350" y="7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4835525" y="7548563"/>
              <a:ext cx="84138" cy="11112"/>
            </a:xfrm>
            <a:custGeom>
              <a:rect b="b" l="l" r="r" t="t"/>
              <a:pathLst>
                <a:path extrusionOk="0" h="30" w="234">
                  <a:moveTo>
                    <a:pt x="29" y="0"/>
                  </a:moveTo>
                  <a:lnTo>
                    <a:pt x="29" y="0"/>
                  </a:lnTo>
                  <a:cubicBezTo>
                    <a:pt x="0" y="0"/>
                    <a:pt x="0" y="0"/>
                    <a:pt x="0" y="29"/>
                  </a:cubicBezTo>
                  <a:cubicBezTo>
                    <a:pt x="233" y="29"/>
                    <a:pt x="233" y="29"/>
                    <a:pt x="233" y="29"/>
                  </a:cubicBezTo>
                  <a:lnTo>
                    <a:pt x="233" y="29"/>
                  </a:lnTo>
                  <a:cubicBezTo>
                    <a:pt x="175" y="0"/>
                    <a:pt x="87" y="0"/>
                    <a:pt x="29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4510088" y="4892675"/>
              <a:ext cx="188912" cy="231775"/>
            </a:xfrm>
            <a:custGeom>
              <a:rect b="b" l="l" r="r" t="t"/>
              <a:pathLst>
                <a:path extrusionOk="0" h="643" w="525">
                  <a:moveTo>
                    <a:pt x="87" y="29"/>
                  </a:moveTo>
                  <a:lnTo>
                    <a:pt x="87" y="29"/>
                  </a:lnTo>
                  <a:cubicBezTo>
                    <a:pt x="87" y="0"/>
                    <a:pt x="58" y="0"/>
                    <a:pt x="58" y="0"/>
                  </a:cubicBezTo>
                  <a:cubicBezTo>
                    <a:pt x="0" y="0"/>
                    <a:pt x="0" y="29"/>
                    <a:pt x="0" y="58"/>
                  </a:cubicBezTo>
                  <a:lnTo>
                    <a:pt x="0" y="58"/>
                  </a:lnTo>
                  <a:cubicBezTo>
                    <a:pt x="0" y="87"/>
                    <a:pt x="0" y="146"/>
                    <a:pt x="30" y="175"/>
                  </a:cubicBezTo>
                  <a:cubicBezTo>
                    <a:pt x="30" y="204"/>
                    <a:pt x="30" y="233"/>
                    <a:pt x="58" y="263"/>
                  </a:cubicBezTo>
                  <a:cubicBezTo>
                    <a:pt x="58" y="292"/>
                    <a:pt x="87" y="321"/>
                    <a:pt x="87" y="350"/>
                  </a:cubicBezTo>
                  <a:cubicBezTo>
                    <a:pt x="116" y="350"/>
                    <a:pt x="116" y="408"/>
                    <a:pt x="146" y="437"/>
                  </a:cubicBezTo>
                  <a:cubicBezTo>
                    <a:pt x="204" y="496"/>
                    <a:pt x="263" y="554"/>
                    <a:pt x="292" y="583"/>
                  </a:cubicBezTo>
                  <a:cubicBezTo>
                    <a:pt x="350" y="613"/>
                    <a:pt x="408" y="642"/>
                    <a:pt x="496" y="642"/>
                  </a:cubicBezTo>
                  <a:lnTo>
                    <a:pt x="496" y="642"/>
                  </a:lnTo>
                  <a:cubicBezTo>
                    <a:pt x="524" y="642"/>
                    <a:pt x="524" y="642"/>
                    <a:pt x="524" y="583"/>
                  </a:cubicBezTo>
                  <a:cubicBezTo>
                    <a:pt x="524" y="583"/>
                    <a:pt x="524" y="554"/>
                    <a:pt x="496" y="554"/>
                  </a:cubicBezTo>
                  <a:cubicBezTo>
                    <a:pt x="437" y="554"/>
                    <a:pt x="379" y="554"/>
                    <a:pt x="321" y="525"/>
                  </a:cubicBezTo>
                  <a:cubicBezTo>
                    <a:pt x="292" y="496"/>
                    <a:pt x="233" y="466"/>
                    <a:pt x="204" y="408"/>
                  </a:cubicBezTo>
                  <a:cubicBezTo>
                    <a:pt x="175" y="379"/>
                    <a:pt x="175" y="350"/>
                    <a:pt x="175" y="350"/>
                  </a:cubicBezTo>
                  <a:cubicBezTo>
                    <a:pt x="146" y="321"/>
                    <a:pt x="116" y="263"/>
                    <a:pt x="116" y="233"/>
                  </a:cubicBezTo>
                  <a:cubicBezTo>
                    <a:pt x="87" y="204"/>
                    <a:pt x="87" y="175"/>
                    <a:pt x="87" y="146"/>
                  </a:cubicBezTo>
                  <a:cubicBezTo>
                    <a:pt x="87" y="116"/>
                    <a:pt x="87" y="87"/>
                    <a:pt x="87" y="58"/>
                  </a:cubicBezTo>
                  <a:cubicBezTo>
                    <a:pt x="87" y="58"/>
                    <a:pt x="87" y="58"/>
                    <a:pt x="87" y="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4983163" y="7212013"/>
              <a:ext cx="157162" cy="52387"/>
            </a:xfrm>
            <a:custGeom>
              <a:rect b="b" l="l" r="r" t="t"/>
              <a:pathLst>
                <a:path extrusionOk="0" h="147" w="438">
                  <a:moveTo>
                    <a:pt x="29" y="59"/>
                  </a:moveTo>
                  <a:lnTo>
                    <a:pt x="29" y="59"/>
                  </a:lnTo>
                  <a:lnTo>
                    <a:pt x="29" y="59"/>
                  </a:lnTo>
                  <a:cubicBezTo>
                    <a:pt x="0" y="59"/>
                    <a:pt x="0" y="88"/>
                    <a:pt x="0" y="118"/>
                  </a:cubicBezTo>
                  <a:cubicBezTo>
                    <a:pt x="29" y="146"/>
                    <a:pt x="29" y="146"/>
                    <a:pt x="58" y="146"/>
                  </a:cubicBezTo>
                  <a:cubicBezTo>
                    <a:pt x="117" y="88"/>
                    <a:pt x="175" y="59"/>
                    <a:pt x="234" y="88"/>
                  </a:cubicBezTo>
                  <a:cubicBezTo>
                    <a:pt x="320" y="88"/>
                    <a:pt x="350" y="118"/>
                    <a:pt x="408" y="146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59"/>
                    <a:pt x="437" y="59"/>
                    <a:pt x="437" y="59"/>
                  </a:cubicBezTo>
                  <a:cubicBezTo>
                    <a:pt x="379" y="30"/>
                    <a:pt x="320" y="0"/>
                    <a:pt x="234" y="0"/>
                  </a:cubicBezTo>
                  <a:cubicBezTo>
                    <a:pt x="175" y="0"/>
                    <a:pt x="87" y="30"/>
                    <a:pt x="29" y="5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8" name="Google Shape;1028;p40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2 kolommen – groen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3 kolommen - blauw">
  <p:cSld name="Titel / tekst 3 kolommen - blauw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87" y="0"/>
            <a:ext cx="113538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41"/>
          <p:cNvSpPr txBox="1"/>
          <p:nvPr>
            <p:ph type="title"/>
          </p:nvPr>
        </p:nvSpPr>
        <p:spPr>
          <a:xfrm>
            <a:off x="1189311" y="285298"/>
            <a:ext cx="8172302" cy="1080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32" name="Google Shape;1032;p41"/>
          <p:cNvGrpSpPr/>
          <p:nvPr/>
        </p:nvGrpSpPr>
        <p:grpSpPr>
          <a:xfrm>
            <a:off x="-974" y="-77116"/>
            <a:ext cx="809365" cy="1600007"/>
            <a:chOff x="-974" y="-77116"/>
            <a:chExt cx="809365" cy="1600007"/>
          </a:xfrm>
        </p:grpSpPr>
        <p:sp>
          <p:nvSpPr>
            <p:cNvPr id="1033" name="Google Shape;1033;p41"/>
            <p:cNvSpPr/>
            <p:nvPr/>
          </p:nvSpPr>
          <p:spPr>
            <a:xfrm>
              <a:off x="-974" y="455740"/>
              <a:ext cx="86409" cy="115212"/>
            </a:xfrm>
            <a:custGeom>
              <a:rect b="b" l="l" r="r" t="t"/>
              <a:pathLst>
                <a:path extrusionOk="0" h="351" w="263">
                  <a:moveTo>
                    <a:pt x="233" y="87"/>
                  </a:moveTo>
                  <a:lnTo>
                    <a:pt x="233" y="87"/>
                  </a:lnTo>
                  <a:cubicBezTo>
                    <a:pt x="233" y="57"/>
                    <a:pt x="233" y="57"/>
                    <a:pt x="233" y="57"/>
                  </a:cubicBezTo>
                  <a:cubicBezTo>
                    <a:pt x="262" y="57"/>
                    <a:pt x="233" y="28"/>
                    <a:pt x="233" y="28"/>
                  </a:cubicBezTo>
                  <a:cubicBezTo>
                    <a:pt x="204" y="0"/>
                    <a:pt x="175" y="28"/>
                    <a:pt x="175" y="57"/>
                  </a:cubicBezTo>
                  <a:cubicBezTo>
                    <a:pt x="146" y="116"/>
                    <a:pt x="117" y="174"/>
                    <a:pt x="88" y="204"/>
                  </a:cubicBezTo>
                  <a:cubicBezTo>
                    <a:pt x="58" y="233"/>
                    <a:pt x="29" y="262"/>
                    <a:pt x="0" y="26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8" y="321"/>
                    <a:pt x="88" y="291"/>
                    <a:pt x="117" y="233"/>
                  </a:cubicBezTo>
                  <a:cubicBezTo>
                    <a:pt x="175" y="204"/>
                    <a:pt x="233" y="145"/>
                    <a:pt x="233" y="87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46551" y="331887"/>
              <a:ext cx="247706" cy="142574"/>
            </a:xfrm>
            <a:custGeom>
              <a:rect b="b" l="l" r="r" t="t"/>
              <a:pathLst>
                <a:path extrusionOk="0" h="438" w="759">
                  <a:moveTo>
                    <a:pt x="29" y="30"/>
                  </a:moveTo>
                  <a:lnTo>
                    <a:pt x="29" y="30"/>
                  </a:lnTo>
                  <a:cubicBezTo>
                    <a:pt x="0" y="30"/>
                    <a:pt x="0" y="58"/>
                    <a:pt x="0" y="87"/>
                  </a:cubicBezTo>
                  <a:cubicBezTo>
                    <a:pt x="0" y="117"/>
                    <a:pt x="29" y="117"/>
                    <a:pt x="58" y="11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117"/>
                  </a:cubicBezTo>
                  <a:cubicBezTo>
                    <a:pt x="466" y="146"/>
                    <a:pt x="525" y="175"/>
                    <a:pt x="583" y="204"/>
                  </a:cubicBezTo>
                  <a:cubicBezTo>
                    <a:pt x="583" y="263"/>
                    <a:pt x="613" y="263"/>
                    <a:pt x="613" y="292"/>
                  </a:cubicBezTo>
                  <a:cubicBezTo>
                    <a:pt x="641" y="321"/>
                    <a:pt x="670" y="351"/>
                    <a:pt x="670" y="380"/>
                  </a:cubicBezTo>
                  <a:lnTo>
                    <a:pt x="670" y="380"/>
                  </a:lnTo>
                  <a:cubicBezTo>
                    <a:pt x="670" y="437"/>
                    <a:pt x="729" y="437"/>
                    <a:pt x="729" y="408"/>
                  </a:cubicBezTo>
                  <a:cubicBezTo>
                    <a:pt x="758" y="380"/>
                    <a:pt x="758" y="351"/>
                    <a:pt x="758" y="351"/>
                  </a:cubicBezTo>
                  <a:cubicBezTo>
                    <a:pt x="729" y="292"/>
                    <a:pt x="729" y="292"/>
                    <a:pt x="699" y="263"/>
                  </a:cubicBezTo>
                  <a:cubicBezTo>
                    <a:pt x="670" y="204"/>
                    <a:pt x="641" y="204"/>
                    <a:pt x="613" y="175"/>
                  </a:cubicBezTo>
                  <a:cubicBezTo>
                    <a:pt x="583" y="117"/>
                    <a:pt x="495" y="87"/>
                    <a:pt x="437" y="58"/>
                  </a:cubicBezTo>
                  <a:cubicBezTo>
                    <a:pt x="379" y="30"/>
                    <a:pt x="321" y="30"/>
                    <a:pt x="233" y="0"/>
                  </a:cubicBezTo>
                  <a:cubicBezTo>
                    <a:pt x="175" y="0"/>
                    <a:pt x="116" y="30"/>
                    <a:pt x="29" y="30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-974" y="912267"/>
              <a:ext cx="95050" cy="247706"/>
            </a:xfrm>
            <a:custGeom>
              <a:rect b="b" l="l" r="r" t="t"/>
              <a:pathLst>
                <a:path extrusionOk="0" h="759" w="293">
                  <a:moveTo>
                    <a:pt x="175" y="292"/>
                  </a:moveTo>
                  <a:lnTo>
                    <a:pt x="175" y="292"/>
                  </a:lnTo>
                  <a:cubicBezTo>
                    <a:pt x="204" y="379"/>
                    <a:pt x="233" y="408"/>
                    <a:pt x="233" y="496"/>
                  </a:cubicBezTo>
                  <a:cubicBezTo>
                    <a:pt x="233" y="525"/>
                    <a:pt x="233" y="555"/>
                    <a:pt x="233" y="584"/>
                  </a:cubicBezTo>
                  <a:cubicBezTo>
                    <a:pt x="233" y="613"/>
                    <a:pt x="204" y="642"/>
                    <a:pt x="175" y="672"/>
                  </a:cubicBezTo>
                  <a:cubicBezTo>
                    <a:pt x="175" y="672"/>
                    <a:pt x="175" y="672"/>
                    <a:pt x="175" y="700"/>
                  </a:cubicBezTo>
                  <a:cubicBezTo>
                    <a:pt x="175" y="700"/>
                    <a:pt x="175" y="758"/>
                    <a:pt x="233" y="758"/>
                  </a:cubicBezTo>
                  <a:cubicBezTo>
                    <a:pt x="233" y="758"/>
                    <a:pt x="292" y="729"/>
                    <a:pt x="292" y="700"/>
                  </a:cubicBezTo>
                  <a:cubicBezTo>
                    <a:pt x="292" y="672"/>
                    <a:pt x="292" y="613"/>
                    <a:pt x="292" y="584"/>
                  </a:cubicBezTo>
                  <a:cubicBezTo>
                    <a:pt x="292" y="555"/>
                    <a:pt x="292" y="525"/>
                    <a:pt x="292" y="467"/>
                  </a:cubicBezTo>
                  <a:cubicBezTo>
                    <a:pt x="292" y="408"/>
                    <a:pt x="292" y="350"/>
                    <a:pt x="233" y="292"/>
                  </a:cubicBezTo>
                  <a:cubicBezTo>
                    <a:pt x="233" y="23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4"/>
                    <a:pt x="175" y="292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-974" y="112984"/>
              <a:ext cx="181459" cy="95050"/>
            </a:xfrm>
            <a:custGeom>
              <a:rect b="b" l="l" r="r" t="t"/>
              <a:pathLst>
                <a:path extrusionOk="0" h="292" w="555">
                  <a:moveTo>
                    <a:pt x="175" y="174"/>
                  </a:moveTo>
                  <a:lnTo>
                    <a:pt x="175" y="174"/>
                  </a:lnTo>
                  <a:cubicBezTo>
                    <a:pt x="204" y="116"/>
                    <a:pt x="262" y="116"/>
                    <a:pt x="321" y="87"/>
                  </a:cubicBezTo>
                  <a:cubicBezTo>
                    <a:pt x="350" y="87"/>
                    <a:pt x="379" y="87"/>
                    <a:pt x="409" y="87"/>
                  </a:cubicBezTo>
                  <a:cubicBezTo>
                    <a:pt x="438" y="87"/>
                    <a:pt x="467" y="87"/>
                    <a:pt x="495" y="87"/>
                  </a:cubicBezTo>
                  <a:lnTo>
                    <a:pt x="525" y="116"/>
                  </a:lnTo>
                  <a:cubicBezTo>
                    <a:pt x="554" y="116"/>
                    <a:pt x="554" y="87"/>
                    <a:pt x="554" y="57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57"/>
                    <a:pt x="175" y="87"/>
                    <a:pt x="117" y="116"/>
                  </a:cubicBezTo>
                  <a:cubicBezTo>
                    <a:pt x="88" y="145"/>
                    <a:pt x="58" y="174"/>
                    <a:pt x="0" y="204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4"/>
                    <a:pt x="175" y="174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-974" y="740889"/>
              <a:ext cx="105131" cy="76328"/>
            </a:xfrm>
            <a:custGeom>
              <a:rect b="b" l="l" r="r" t="t"/>
              <a:pathLst>
                <a:path extrusionOk="0" h="234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5"/>
                  </a:cubicBezTo>
                  <a:cubicBezTo>
                    <a:pt x="233" y="175"/>
                    <a:pt x="233" y="204"/>
                    <a:pt x="262" y="204"/>
                  </a:cubicBezTo>
                  <a:cubicBezTo>
                    <a:pt x="292" y="233"/>
                    <a:pt x="321" y="204"/>
                    <a:pt x="321" y="175"/>
                  </a:cubicBezTo>
                  <a:cubicBezTo>
                    <a:pt x="321" y="147"/>
                    <a:pt x="321" y="117"/>
                    <a:pt x="292" y="117"/>
                  </a:cubicBezTo>
                  <a:cubicBezTo>
                    <a:pt x="262" y="88"/>
                    <a:pt x="233" y="59"/>
                    <a:pt x="175" y="59"/>
                  </a:cubicBezTo>
                  <a:cubicBezTo>
                    <a:pt x="146" y="29"/>
                    <a:pt x="146" y="29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88"/>
                    <a:pt x="58" y="88"/>
                    <a:pt x="88" y="88"/>
                  </a:cubicBezTo>
                  <a:cubicBezTo>
                    <a:pt x="117" y="88"/>
                    <a:pt x="146" y="117"/>
                    <a:pt x="175" y="117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-974" y="1275185"/>
              <a:ext cx="200181" cy="48965"/>
            </a:xfrm>
            <a:custGeom>
              <a:rect b="b" l="l" r="r" t="t"/>
              <a:pathLst>
                <a:path extrusionOk="0" h="148" w="613">
                  <a:moveTo>
                    <a:pt x="583" y="59"/>
                  </a:moveTo>
                  <a:lnTo>
                    <a:pt x="583" y="59"/>
                  </a:lnTo>
                  <a:cubicBezTo>
                    <a:pt x="612" y="59"/>
                    <a:pt x="612" y="0"/>
                    <a:pt x="583" y="0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9"/>
                    <a:pt x="438" y="59"/>
                    <a:pt x="379" y="88"/>
                  </a:cubicBezTo>
                  <a:cubicBezTo>
                    <a:pt x="292" y="88"/>
                    <a:pt x="262" y="88"/>
                    <a:pt x="204" y="88"/>
                  </a:cubicBezTo>
                  <a:cubicBezTo>
                    <a:pt x="117" y="59"/>
                    <a:pt x="88" y="59"/>
                    <a:pt x="29" y="30"/>
                  </a:cubicBezTo>
                  <a:lnTo>
                    <a:pt x="0" y="30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58" y="117"/>
                    <a:pt x="117" y="117"/>
                    <a:pt x="175" y="117"/>
                  </a:cubicBezTo>
                  <a:cubicBezTo>
                    <a:pt x="262" y="147"/>
                    <a:pt x="321" y="147"/>
                    <a:pt x="379" y="117"/>
                  </a:cubicBezTo>
                  <a:cubicBezTo>
                    <a:pt x="438" y="117"/>
                    <a:pt x="525" y="88"/>
                    <a:pt x="583" y="59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170404" y="560870"/>
              <a:ext cx="152656" cy="228984"/>
            </a:xfrm>
            <a:custGeom>
              <a:rect b="b" l="l" r="r" t="t"/>
              <a:pathLst>
                <a:path extrusionOk="0" h="701" w="468">
                  <a:moveTo>
                    <a:pt x="29" y="57"/>
                  </a:moveTo>
                  <a:lnTo>
                    <a:pt x="29" y="57"/>
                  </a:lnTo>
                  <a:cubicBezTo>
                    <a:pt x="87" y="86"/>
                    <a:pt x="146" y="116"/>
                    <a:pt x="204" y="145"/>
                  </a:cubicBezTo>
                  <a:cubicBezTo>
                    <a:pt x="262" y="203"/>
                    <a:pt x="291" y="233"/>
                    <a:pt x="320" y="291"/>
                  </a:cubicBezTo>
                  <a:cubicBezTo>
                    <a:pt x="350" y="320"/>
                    <a:pt x="350" y="407"/>
                    <a:pt x="379" y="466"/>
                  </a:cubicBezTo>
                  <a:cubicBezTo>
                    <a:pt x="408" y="495"/>
                    <a:pt x="408" y="495"/>
                    <a:pt x="408" y="553"/>
                  </a:cubicBezTo>
                  <a:cubicBezTo>
                    <a:pt x="408" y="582"/>
                    <a:pt x="408" y="582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2"/>
                    <a:pt x="467" y="582"/>
                    <a:pt x="467" y="55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9"/>
                    <a:pt x="408" y="320"/>
                    <a:pt x="350" y="262"/>
                  </a:cubicBezTo>
                  <a:cubicBezTo>
                    <a:pt x="320" y="203"/>
                    <a:pt x="291" y="145"/>
                    <a:pt x="234" y="116"/>
                  </a:cubicBezTo>
                  <a:cubicBezTo>
                    <a:pt x="175" y="57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7"/>
                    <a:pt x="0" y="57"/>
                    <a:pt x="29" y="57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255373" y="26575"/>
              <a:ext cx="115212" cy="26642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58"/>
                    <a:pt x="0" y="758"/>
                    <a:pt x="29" y="787"/>
                  </a:cubicBezTo>
                  <a:cubicBezTo>
                    <a:pt x="58" y="817"/>
                    <a:pt x="88" y="817"/>
                    <a:pt x="117" y="787"/>
                  </a:cubicBezTo>
                  <a:cubicBezTo>
                    <a:pt x="117" y="758"/>
                    <a:pt x="146" y="758"/>
                    <a:pt x="175" y="700"/>
                  </a:cubicBezTo>
                  <a:cubicBezTo>
                    <a:pt x="205" y="700"/>
                    <a:pt x="234" y="670"/>
                    <a:pt x="263" y="613"/>
                  </a:cubicBezTo>
                  <a:cubicBezTo>
                    <a:pt x="292" y="554"/>
                    <a:pt x="321" y="525"/>
                    <a:pt x="321" y="437"/>
                  </a:cubicBezTo>
                  <a:cubicBezTo>
                    <a:pt x="350" y="379"/>
                    <a:pt x="350" y="292"/>
                    <a:pt x="350" y="234"/>
                  </a:cubicBezTo>
                  <a:cubicBezTo>
                    <a:pt x="350" y="175"/>
                    <a:pt x="321" y="117"/>
                    <a:pt x="321" y="29"/>
                  </a:cubicBezTo>
                  <a:cubicBezTo>
                    <a:pt x="292" y="29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7"/>
                    <a:pt x="292" y="175"/>
                    <a:pt x="292" y="263"/>
                  </a:cubicBezTo>
                  <a:cubicBezTo>
                    <a:pt x="321" y="292"/>
                    <a:pt x="292" y="379"/>
                    <a:pt x="263" y="437"/>
                  </a:cubicBezTo>
                  <a:cubicBezTo>
                    <a:pt x="263" y="467"/>
                    <a:pt x="234" y="554"/>
                    <a:pt x="205" y="584"/>
                  </a:cubicBezTo>
                  <a:cubicBezTo>
                    <a:pt x="175" y="613"/>
                    <a:pt x="146" y="642"/>
                    <a:pt x="146" y="670"/>
                  </a:cubicBezTo>
                  <a:cubicBezTo>
                    <a:pt x="117" y="700"/>
                    <a:pt x="88" y="700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207848" y="1027479"/>
              <a:ext cx="181459" cy="220344"/>
            </a:xfrm>
            <a:custGeom>
              <a:rect b="b" l="l" r="r" t="t"/>
              <a:pathLst>
                <a:path extrusionOk="0" h="673" w="555">
                  <a:moveTo>
                    <a:pt x="467" y="496"/>
                  </a:moveTo>
                  <a:lnTo>
                    <a:pt x="467" y="496"/>
                  </a:lnTo>
                  <a:cubicBezTo>
                    <a:pt x="467" y="554"/>
                    <a:pt x="467" y="554"/>
                    <a:pt x="438" y="613"/>
                  </a:cubicBezTo>
                  <a:cubicBezTo>
                    <a:pt x="438" y="613"/>
                    <a:pt x="438" y="613"/>
                    <a:pt x="438" y="642"/>
                  </a:cubicBezTo>
                  <a:cubicBezTo>
                    <a:pt x="438" y="642"/>
                    <a:pt x="467" y="672"/>
                    <a:pt x="496" y="672"/>
                  </a:cubicBezTo>
                  <a:cubicBezTo>
                    <a:pt x="525" y="672"/>
                    <a:pt x="554" y="642"/>
                    <a:pt x="525" y="613"/>
                  </a:cubicBezTo>
                  <a:lnTo>
                    <a:pt x="525" y="613"/>
                  </a:lnTo>
                  <a:cubicBezTo>
                    <a:pt x="525" y="554"/>
                    <a:pt x="525" y="525"/>
                    <a:pt x="525" y="496"/>
                  </a:cubicBezTo>
                  <a:cubicBezTo>
                    <a:pt x="525" y="467"/>
                    <a:pt x="525" y="437"/>
                    <a:pt x="496" y="408"/>
                  </a:cubicBezTo>
                  <a:cubicBezTo>
                    <a:pt x="467" y="322"/>
                    <a:pt x="438" y="292"/>
                    <a:pt x="409" y="234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3"/>
                  </a:cubicBezTo>
                  <a:cubicBezTo>
                    <a:pt x="380" y="322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255373" y="817217"/>
              <a:ext cx="247706" cy="152656"/>
            </a:xfrm>
            <a:custGeom>
              <a:rect b="b" l="l" r="r" t="t"/>
              <a:pathLst>
                <a:path extrusionOk="0" h="468" w="758">
                  <a:moveTo>
                    <a:pt x="58" y="467"/>
                  </a:moveTo>
                  <a:lnTo>
                    <a:pt x="58" y="467"/>
                  </a:lnTo>
                  <a:cubicBezTo>
                    <a:pt x="88" y="467"/>
                    <a:pt x="146" y="467"/>
                    <a:pt x="175" y="467"/>
                  </a:cubicBezTo>
                  <a:cubicBezTo>
                    <a:pt x="205" y="467"/>
                    <a:pt x="234" y="467"/>
                    <a:pt x="292" y="467"/>
                  </a:cubicBezTo>
                  <a:cubicBezTo>
                    <a:pt x="350" y="438"/>
                    <a:pt x="408" y="409"/>
                    <a:pt x="466" y="380"/>
                  </a:cubicBezTo>
                  <a:cubicBezTo>
                    <a:pt x="524" y="350"/>
                    <a:pt x="583" y="292"/>
                    <a:pt x="640" y="234"/>
                  </a:cubicBezTo>
                  <a:cubicBezTo>
                    <a:pt x="670" y="205"/>
                    <a:pt x="728" y="117"/>
                    <a:pt x="728" y="59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117"/>
                    <a:pt x="640" y="147"/>
                    <a:pt x="583" y="205"/>
                  </a:cubicBezTo>
                  <a:cubicBezTo>
                    <a:pt x="554" y="264"/>
                    <a:pt x="495" y="292"/>
                    <a:pt x="438" y="321"/>
                  </a:cubicBezTo>
                  <a:cubicBezTo>
                    <a:pt x="379" y="350"/>
                    <a:pt x="321" y="350"/>
                    <a:pt x="263" y="380"/>
                  </a:cubicBezTo>
                  <a:cubicBezTo>
                    <a:pt x="234" y="380"/>
                    <a:pt x="205" y="409"/>
                    <a:pt x="175" y="380"/>
                  </a:cubicBezTo>
                  <a:cubicBezTo>
                    <a:pt x="146" y="380"/>
                    <a:pt x="117" y="380"/>
                    <a:pt x="88" y="350"/>
                  </a:cubicBez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80"/>
                    <a:pt x="0" y="409"/>
                  </a:cubicBezTo>
                  <a:cubicBezTo>
                    <a:pt x="0" y="438"/>
                    <a:pt x="29" y="467"/>
                    <a:pt x="58" y="467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-974" y="1446563"/>
              <a:ext cx="95050" cy="38884"/>
            </a:xfrm>
            <a:custGeom>
              <a:rect b="b" l="l" r="r" t="t"/>
              <a:pathLst>
                <a:path extrusionOk="0" h="117" w="293">
                  <a:moveTo>
                    <a:pt x="233" y="0"/>
                  </a:moveTo>
                  <a:lnTo>
                    <a:pt x="233" y="0"/>
                  </a:ln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29" y="87"/>
                    <a:pt x="58" y="87"/>
                  </a:cubicBezTo>
                  <a:cubicBezTo>
                    <a:pt x="88" y="87"/>
                    <a:pt x="117" y="87"/>
                    <a:pt x="146" y="87"/>
                  </a:cubicBezTo>
                  <a:cubicBezTo>
                    <a:pt x="175" y="87"/>
                    <a:pt x="204" y="87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170404" y="1494088"/>
              <a:ext cx="57606" cy="28803"/>
            </a:xfrm>
            <a:custGeom>
              <a:rect b="b" l="l" r="r" t="t"/>
              <a:pathLst>
                <a:path extrusionOk="0" h="89" w="176">
                  <a:moveTo>
                    <a:pt x="116" y="29"/>
                  </a:moveTo>
                  <a:lnTo>
                    <a:pt x="116" y="29"/>
                  </a:lnTo>
                  <a:cubicBezTo>
                    <a:pt x="87" y="0"/>
                    <a:pt x="87" y="0"/>
                    <a:pt x="58" y="0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9"/>
                    <a:pt x="29" y="59"/>
                    <a:pt x="29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5" y="88"/>
                    <a:pt x="175" y="88"/>
                    <a:pt x="175" y="59"/>
                  </a:cubicBezTo>
                  <a:cubicBezTo>
                    <a:pt x="146" y="59"/>
                    <a:pt x="116" y="29"/>
                    <a:pt x="116" y="29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331701" y="1465285"/>
              <a:ext cx="95050" cy="57606"/>
            </a:xfrm>
            <a:custGeom>
              <a:rect b="b" l="l" r="r" t="t"/>
              <a:pathLst>
                <a:path extrusionOk="0" h="176" w="291">
                  <a:moveTo>
                    <a:pt x="261" y="0"/>
                  </a:moveTo>
                  <a:lnTo>
                    <a:pt x="261" y="0"/>
                  </a:lnTo>
                  <a:cubicBezTo>
                    <a:pt x="261" y="0"/>
                    <a:pt x="232" y="0"/>
                    <a:pt x="204" y="0"/>
                  </a:cubicBezTo>
                  <a:cubicBezTo>
                    <a:pt x="174" y="58"/>
                    <a:pt x="145" y="116"/>
                    <a:pt x="87" y="116"/>
                  </a:cubicBezTo>
                  <a:cubicBezTo>
                    <a:pt x="58" y="146"/>
                    <a:pt x="29" y="146"/>
                    <a:pt x="0" y="175"/>
                  </a:cubicBezTo>
                  <a:cubicBezTo>
                    <a:pt x="145" y="175"/>
                    <a:pt x="145" y="175"/>
                    <a:pt x="145" y="175"/>
                  </a:cubicBezTo>
                  <a:cubicBezTo>
                    <a:pt x="204" y="146"/>
                    <a:pt x="232" y="87"/>
                    <a:pt x="290" y="58"/>
                  </a:cubicBezTo>
                  <a:cubicBezTo>
                    <a:pt x="290" y="29"/>
                    <a:pt x="290" y="0"/>
                    <a:pt x="261" y="0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323060" y="1312629"/>
              <a:ext cx="266428" cy="86409"/>
            </a:xfrm>
            <a:custGeom>
              <a:rect b="b" l="l" r="r" t="t"/>
              <a:pathLst>
                <a:path extrusionOk="0" h="264" w="816">
                  <a:moveTo>
                    <a:pt x="815" y="146"/>
                  </a:moveTo>
                  <a:lnTo>
                    <a:pt x="815" y="146"/>
                  </a:lnTo>
                  <a:cubicBezTo>
                    <a:pt x="815" y="117"/>
                    <a:pt x="815" y="117"/>
                    <a:pt x="815" y="88"/>
                  </a:cubicBezTo>
                  <a:cubicBezTo>
                    <a:pt x="785" y="59"/>
                    <a:pt x="756" y="59"/>
                    <a:pt x="756" y="88"/>
                  </a:cubicBezTo>
                  <a:cubicBezTo>
                    <a:pt x="699" y="117"/>
                    <a:pt x="669" y="175"/>
                    <a:pt x="611" y="175"/>
                  </a:cubicBezTo>
                  <a:cubicBezTo>
                    <a:pt x="523" y="204"/>
                    <a:pt x="494" y="204"/>
                    <a:pt x="407" y="204"/>
                  </a:cubicBezTo>
                  <a:cubicBezTo>
                    <a:pt x="349" y="175"/>
                    <a:pt x="290" y="175"/>
                    <a:pt x="233" y="146"/>
                  </a:cubicBezTo>
                  <a:cubicBezTo>
                    <a:pt x="203" y="117"/>
                    <a:pt x="174" y="117"/>
                    <a:pt x="174" y="117"/>
                  </a:cubicBezTo>
                  <a:cubicBezTo>
                    <a:pt x="145" y="88"/>
                    <a:pt x="116" y="59"/>
                    <a:pt x="116" y="30"/>
                  </a:cubicBezTo>
                  <a:cubicBezTo>
                    <a:pt x="116" y="0"/>
                    <a:pt x="87" y="0"/>
                    <a:pt x="87" y="0"/>
                  </a:cubicBezTo>
                  <a:cubicBezTo>
                    <a:pt x="58" y="0"/>
                    <a:pt x="29" y="0"/>
                    <a:pt x="29" y="0"/>
                  </a:cubicBezTo>
                  <a:cubicBezTo>
                    <a:pt x="0" y="59"/>
                    <a:pt x="0" y="59"/>
                    <a:pt x="29" y="88"/>
                  </a:cubicBezTo>
                  <a:cubicBezTo>
                    <a:pt x="58" y="117"/>
                    <a:pt x="87" y="146"/>
                    <a:pt x="116" y="175"/>
                  </a:cubicBezTo>
                  <a:cubicBezTo>
                    <a:pt x="145" y="175"/>
                    <a:pt x="174" y="204"/>
                    <a:pt x="203" y="233"/>
                  </a:cubicBezTo>
                  <a:cubicBezTo>
                    <a:pt x="261" y="233"/>
                    <a:pt x="349" y="263"/>
                    <a:pt x="407" y="263"/>
                  </a:cubicBezTo>
                  <a:cubicBezTo>
                    <a:pt x="494" y="263"/>
                    <a:pt x="552" y="263"/>
                    <a:pt x="611" y="233"/>
                  </a:cubicBezTo>
                  <a:cubicBezTo>
                    <a:pt x="669" y="233"/>
                    <a:pt x="756" y="175"/>
                    <a:pt x="785" y="146"/>
                  </a:cubicBezTo>
                  <a:cubicBezTo>
                    <a:pt x="785" y="146"/>
                    <a:pt x="785" y="146"/>
                    <a:pt x="815" y="146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616851" y="-77116"/>
              <a:ext cx="190100" cy="115212"/>
            </a:xfrm>
            <a:custGeom>
              <a:rect b="b" l="l" r="r" t="t"/>
              <a:pathLst>
                <a:path extrusionOk="0" h="351" w="584">
                  <a:moveTo>
                    <a:pt x="233" y="29"/>
                  </a:moveTo>
                  <a:lnTo>
                    <a:pt x="233" y="29"/>
                  </a:ln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88"/>
                  </a:cubicBezTo>
                  <a:cubicBezTo>
                    <a:pt x="0" y="88"/>
                    <a:pt x="29" y="88"/>
                    <a:pt x="59" y="88"/>
                  </a:cubicBezTo>
                  <a:cubicBezTo>
                    <a:pt x="117" y="88"/>
                    <a:pt x="175" y="88"/>
                    <a:pt x="233" y="88"/>
                  </a:cubicBezTo>
                  <a:cubicBezTo>
                    <a:pt x="292" y="88"/>
                    <a:pt x="350" y="117"/>
                    <a:pt x="380" y="146"/>
                  </a:cubicBezTo>
                  <a:cubicBezTo>
                    <a:pt x="438" y="205"/>
                    <a:pt x="496" y="234"/>
                    <a:pt x="525" y="291"/>
                  </a:cubicBezTo>
                  <a:cubicBezTo>
                    <a:pt x="554" y="291"/>
                    <a:pt x="554" y="321"/>
                    <a:pt x="583" y="350"/>
                  </a:cubicBezTo>
                  <a:cubicBezTo>
                    <a:pt x="583" y="234"/>
                    <a:pt x="583" y="234"/>
                    <a:pt x="583" y="234"/>
                  </a:cubicBezTo>
                  <a:cubicBezTo>
                    <a:pt x="525" y="175"/>
                    <a:pt x="466" y="146"/>
                    <a:pt x="438" y="88"/>
                  </a:cubicBezTo>
                  <a:cubicBezTo>
                    <a:pt x="380" y="58"/>
                    <a:pt x="292" y="58"/>
                    <a:pt x="233" y="29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503079" y="36655"/>
              <a:ext cx="86409" cy="266428"/>
            </a:xfrm>
            <a:custGeom>
              <a:rect b="b" l="l" r="r" t="t"/>
              <a:pathLst>
                <a:path extrusionOk="0" h="818" w="264">
                  <a:moveTo>
                    <a:pt x="175" y="175"/>
                  </a:moveTo>
                  <a:lnTo>
                    <a:pt x="175" y="175"/>
                  </a:lnTo>
                  <a:cubicBezTo>
                    <a:pt x="175" y="146"/>
                    <a:pt x="204" y="146"/>
                    <a:pt x="233" y="117"/>
                  </a:cubicBezTo>
                  <a:cubicBezTo>
                    <a:pt x="233" y="117"/>
                    <a:pt x="233" y="117"/>
                    <a:pt x="263" y="88"/>
                  </a:cubicBezTo>
                  <a:cubicBezTo>
                    <a:pt x="263" y="88"/>
                    <a:pt x="263" y="58"/>
                    <a:pt x="233" y="29"/>
                  </a:cubicBezTo>
                  <a:cubicBezTo>
                    <a:pt x="233" y="0"/>
                    <a:pt x="175" y="29"/>
                    <a:pt x="175" y="58"/>
                  </a:cubicBezTo>
                  <a:cubicBezTo>
                    <a:pt x="147" y="88"/>
                    <a:pt x="117" y="117"/>
                    <a:pt x="88" y="146"/>
                  </a:cubicBezTo>
                  <a:cubicBezTo>
                    <a:pt x="59" y="175"/>
                    <a:pt x="59" y="205"/>
                    <a:pt x="59" y="234"/>
                  </a:cubicBezTo>
                  <a:cubicBezTo>
                    <a:pt x="0" y="291"/>
                    <a:pt x="0" y="350"/>
                    <a:pt x="0" y="438"/>
                  </a:cubicBezTo>
                  <a:cubicBezTo>
                    <a:pt x="0" y="496"/>
                    <a:pt x="0" y="555"/>
                    <a:pt x="30" y="613"/>
                  </a:cubicBezTo>
                  <a:cubicBezTo>
                    <a:pt x="59" y="700"/>
                    <a:pt x="88" y="758"/>
                    <a:pt x="117" y="817"/>
                  </a:cubicBezTo>
                  <a:cubicBezTo>
                    <a:pt x="147" y="817"/>
                    <a:pt x="175" y="817"/>
                    <a:pt x="204" y="817"/>
                  </a:cubicBezTo>
                  <a:cubicBezTo>
                    <a:pt x="204" y="788"/>
                    <a:pt x="204" y="788"/>
                    <a:pt x="175" y="758"/>
                  </a:cubicBezTo>
                  <a:cubicBezTo>
                    <a:pt x="147" y="729"/>
                    <a:pt x="117" y="671"/>
                    <a:pt x="88" y="613"/>
                  </a:cubicBezTo>
                  <a:cubicBezTo>
                    <a:pt x="59" y="555"/>
                    <a:pt x="59" y="496"/>
                    <a:pt x="59" y="438"/>
                  </a:cubicBezTo>
                  <a:cubicBezTo>
                    <a:pt x="59" y="379"/>
                    <a:pt x="88" y="291"/>
                    <a:pt x="117" y="263"/>
                  </a:cubicBezTo>
                  <a:cubicBezTo>
                    <a:pt x="117" y="205"/>
                    <a:pt x="147" y="205"/>
                    <a:pt x="175" y="175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598129" y="284361"/>
              <a:ext cx="171378" cy="228984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38"/>
                    <a:pt x="291" y="497"/>
                    <a:pt x="262" y="526"/>
                  </a:cubicBezTo>
                  <a:cubicBezTo>
                    <a:pt x="233" y="526"/>
                    <a:pt x="204" y="554"/>
                    <a:pt x="175" y="583"/>
                  </a:cubicBezTo>
                  <a:cubicBezTo>
                    <a:pt x="146" y="583"/>
                    <a:pt x="117" y="583"/>
                    <a:pt x="87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29" y="613"/>
                    <a:pt x="0" y="642"/>
                    <a:pt x="29" y="642"/>
                  </a:cubicBezTo>
                  <a:cubicBezTo>
                    <a:pt x="58" y="700"/>
                    <a:pt x="87" y="700"/>
                    <a:pt x="117" y="671"/>
                  </a:cubicBezTo>
                  <a:cubicBezTo>
                    <a:pt x="146" y="642"/>
                    <a:pt x="175" y="642"/>
                    <a:pt x="233" y="613"/>
                  </a:cubicBezTo>
                  <a:cubicBezTo>
                    <a:pt x="233" y="613"/>
                    <a:pt x="262" y="583"/>
                    <a:pt x="291" y="583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80"/>
                    <a:pt x="496" y="292"/>
                    <a:pt x="524" y="233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117"/>
                    <a:pt x="467" y="176"/>
                    <a:pt x="438" y="204"/>
                  </a:cubicBezTo>
                  <a:cubicBezTo>
                    <a:pt x="438" y="292"/>
                    <a:pt x="408" y="321"/>
                    <a:pt x="379" y="380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408029" y="418296"/>
              <a:ext cx="133935" cy="257787"/>
            </a:xfrm>
            <a:custGeom>
              <a:rect b="b" l="l" r="r" t="t"/>
              <a:pathLst>
                <a:path extrusionOk="0" h="789" w="409">
                  <a:moveTo>
                    <a:pt x="350" y="758"/>
                  </a:moveTo>
                  <a:lnTo>
                    <a:pt x="350" y="758"/>
                  </a:lnTo>
                  <a:cubicBezTo>
                    <a:pt x="379" y="788"/>
                    <a:pt x="379" y="758"/>
                    <a:pt x="408" y="758"/>
                  </a:cubicBezTo>
                  <a:cubicBezTo>
                    <a:pt x="408" y="729"/>
                    <a:pt x="408" y="729"/>
                    <a:pt x="379" y="700"/>
                  </a:cubicBezTo>
                  <a:cubicBezTo>
                    <a:pt x="321" y="671"/>
                    <a:pt x="262" y="641"/>
                    <a:pt x="204" y="583"/>
                  </a:cubicBezTo>
                  <a:cubicBezTo>
                    <a:pt x="174" y="554"/>
                    <a:pt x="146" y="495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3"/>
                    <a:pt x="88" y="204"/>
                    <a:pt x="117" y="174"/>
                  </a:cubicBezTo>
                  <a:cubicBezTo>
                    <a:pt x="117" y="145"/>
                    <a:pt x="117" y="117"/>
                    <a:pt x="146" y="88"/>
                  </a:cubicBezTo>
                  <a:cubicBezTo>
                    <a:pt x="146" y="88"/>
                    <a:pt x="174" y="88"/>
                    <a:pt x="174" y="58"/>
                  </a:cubicBezTo>
                  <a:cubicBezTo>
                    <a:pt x="174" y="58"/>
                    <a:pt x="146" y="0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17"/>
                    <a:pt x="29" y="145"/>
                  </a:cubicBezTo>
                  <a:cubicBezTo>
                    <a:pt x="29" y="174"/>
                    <a:pt x="0" y="233"/>
                    <a:pt x="29" y="262"/>
                  </a:cubicBezTo>
                  <a:cubicBezTo>
                    <a:pt x="29" y="321"/>
                    <a:pt x="58" y="408"/>
                    <a:pt x="58" y="438"/>
                  </a:cubicBezTo>
                  <a:cubicBezTo>
                    <a:pt x="88" y="524"/>
                    <a:pt x="117" y="583"/>
                    <a:pt x="174" y="641"/>
                  </a:cubicBezTo>
                  <a:cubicBezTo>
                    <a:pt x="204" y="700"/>
                    <a:pt x="262" y="729"/>
                    <a:pt x="321" y="758"/>
                  </a:cubicBezTo>
                  <a:cubicBezTo>
                    <a:pt x="350" y="758"/>
                    <a:pt x="350" y="758"/>
                    <a:pt x="350" y="758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616851" y="664561"/>
              <a:ext cx="123853" cy="247706"/>
            </a:xfrm>
            <a:custGeom>
              <a:rect b="b" l="l" r="r" t="t"/>
              <a:pathLst>
                <a:path extrusionOk="0" h="759" w="381">
                  <a:moveTo>
                    <a:pt x="263" y="671"/>
                  </a:moveTo>
                  <a:lnTo>
                    <a:pt x="263" y="671"/>
                  </a:lnTo>
                  <a:cubicBezTo>
                    <a:pt x="263" y="700"/>
                    <a:pt x="263" y="700"/>
                    <a:pt x="263" y="700"/>
                  </a:cubicBezTo>
                  <a:cubicBezTo>
                    <a:pt x="263" y="730"/>
                    <a:pt x="263" y="758"/>
                    <a:pt x="321" y="758"/>
                  </a:cubicBezTo>
                  <a:cubicBezTo>
                    <a:pt x="321" y="758"/>
                    <a:pt x="380" y="758"/>
                    <a:pt x="380" y="730"/>
                  </a:cubicBezTo>
                  <a:cubicBezTo>
                    <a:pt x="380" y="671"/>
                    <a:pt x="380" y="642"/>
                    <a:pt x="380" y="613"/>
                  </a:cubicBezTo>
                  <a:cubicBezTo>
                    <a:pt x="380" y="583"/>
                    <a:pt x="380" y="525"/>
                    <a:pt x="380" y="496"/>
                  </a:cubicBezTo>
                  <a:cubicBezTo>
                    <a:pt x="380" y="437"/>
                    <a:pt x="350" y="350"/>
                    <a:pt x="321" y="321"/>
                  </a:cubicBezTo>
                  <a:cubicBezTo>
                    <a:pt x="292" y="233"/>
                    <a:pt x="263" y="175"/>
                    <a:pt x="204" y="146"/>
                  </a:cubicBezTo>
                  <a:cubicBezTo>
                    <a:pt x="175" y="87"/>
                    <a:pt x="117" y="30"/>
                    <a:pt x="59" y="0"/>
                  </a:cubicBezTo>
                  <a:cubicBezTo>
                    <a:pt x="0" y="0"/>
                    <a:pt x="0" y="0"/>
                    <a:pt x="0" y="30"/>
                  </a:cubicBezTo>
                  <a:lnTo>
                    <a:pt x="0" y="87"/>
                  </a:lnTo>
                  <a:cubicBezTo>
                    <a:pt x="88" y="87"/>
                    <a:pt x="146" y="146"/>
                    <a:pt x="175" y="175"/>
                  </a:cubicBezTo>
                  <a:cubicBezTo>
                    <a:pt x="204" y="233"/>
                    <a:pt x="233" y="262"/>
                    <a:pt x="263" y="321"/>
                  </a:cubicBezTo>
                  <a:cubicBezTo>
                    <a:pt x="292" y="380"/>
                    <a:pt x="321" y="437"/>
                    <a:pt x="321" y="496"/>
                  </a:cubicBezTo>
                  <a:cubicBezTo>
                    <a:pt x="321" y="525"/>
                    <a:pt x="321" y="583"/>
                    <a:pt x="321" y="583"/>
                  </a:cubicBezTo>
                  <a:cubicBezTo>
                    <a:pt x="321" y="613"/>
                    <a:pt x="292" y="642"/>
                    <a:pt x="263" y="671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465635" y="988595"/>
              <a:ext cx="228985" cy="152656"/>
            </a:xfrm>
            <a:custGeom>
              <a:rect b="b" l="l" r="r" t="t"/>
              <a:pathLst>
                <a:path extrusionOk="0" h="467" w="701">
                  <a:moveTo>
                    <a:pt x="642" y="88"/>
                  </a:moveTo>
                  <a:lnTo>
                    <a:pt x="642" y="88"/>
                  </a:lnTo>
                  <a:cubicBezTo>
                    <a:pt x="671" y="88"/>
                    <a:pt x="700" y="88"/>
                    <a:pt x="700" y="58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0"/>
                    <a:pt x="438" y="29"/>
                  </a:cubicBezTo>
                  <a:cubicBezTo>
                    <a:pt x="350" y="58"/>
                    <a:pt x="321" y="88"/>
                    <a:pt x="264" y="116"/>
                  </a:cubicBezTo>
                  <a:cubicBezTo>
                    <a:pt x="176" y="145"/>
                    <a:pt x="147" y="174"/>
                    <a:pt x="88" y="233"/>
                  </a:cubicBezTo>
                  <a:cubicBezTo>
                    <a:pt x="59" y="291"/>
                    <a:pt x="30" y="350"/>
                    <a:pt x="0" y="438"/>
                  </a:cubicBezTo>
                  <a:cubicBezTo>
                    <a:pt x="0" y="438"/>
                    <a:pt x="0" y="466"/>
                    <a:pt x="30" y="466"/>
                  </a:cubicBezTo>
                  <a:cubicBezTo>
                    <a:pt x="59" y="466"/>
                    <a:pt x="88" y="466"/>
                    <a:pt x="88" y="438"/>
                  </a:cubicBezTo>
                  <a:cubicBezTo>
                    <a:pt x="88" y="379"/>
                    <a:pt x="88" y="321"/>
                    <a:pt x="147" y="262"/>
                  </a:cubicBezTo>
                  <a:cubicBezTo>
                    <a:pt x="176" y="204"/>
                    <a:pt x="234" y="174"/>
                    <a:pt x="264" y="174"/>
                  </a:cubicBezTo>
                  <a:cubicBezTo>
                    <a:pt x="321" y="116"/>
                    <a:pt x="409" y="88"/>
                    <a:pt x="438" y="88"/>
                  </a:cubicBezTo>
                  <a:cubicBezTo>
                    <a:pt x="496" y="88"/>
                    <a:pt x="496" y="88"/>
                    <a:pt x="526" y="88"/>
                  </a:cubicBezTo>
                  <a:cubicBezTo>
                    <a:pt x="584" y="88"/>
                    <a:pt x="584" y="88"/>
                    <a:pt x="613" y="88"/>
                  </a:cubicBezTo>
                  <a:lnTo>
                    <a:pt x="642" y="88"/>
                  </a:ln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531882" y="1512810"/>
              <a:ext cx="76328" cy="10081"/>
            </a:xfrm>
            <a:custGeom>
              <a:rect b="b" l="l" r="r" t="t"/>
              <a:pathLst>
                <a:path extrusionOk="0" h="30" w="234">
                  <a:moveTo>
                    <a:pt x="29" y="0"/>
                  </a:moveTo>
                  <a:lnTo>
                    <a:pt x="29" y="0"/>
                  </a:lnTo>
                  <a:cubicBezTo>
                    <a:pt x="0" y="0"/>
                    <a:pt x="0" y="0"/>
                    <a:pt x="0" y="29"/>
                  </a:cubicBezTo>
                  <a:cubicBezTo>
                    <a:pt x="233" y="29"/>
                    <a:pt x="233" y="29"/>
                    <a:pt x="233" y="29"/>
                  </a:cubicBezTo>
                  <a:lnTo>
                    <a:pt x="233" y="29"/>
                  </a:lnTo>
                  <a:cubicBezTo>
                    <a:pt x="175" y="0"/>
                    <a:pt x="87" y="0"/>
                    <a:pt x="29" y="0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665816" y="1207498"/>
              <a:ext cx="142575" cy="47525"/>
            </a:xfrm>
            <a:custGeom>
              <a:rect b="b" l="l" r="r" t="t"/>
              <a:pathLst>
                <a:path extrusionOk="0" h="147" w="438">
                  <a:moveTo>
                    <a:pt x="29" y="59"/>
                  </a:moveTo>
                  <a:lnTo>
                    <a:pt x="29" y="59"/>
                  </a:lnTo>
                  <a:lnTo>
                    <a:pt x="29" y="59"/>
                  </a:lnTo>
                  <a:cubicBezTo>
                    <a:pt x="0" y="59"/>
                    <a:pt x="0" y="88"/>
                    <a:pt x="0" y="118"/>
                  </a:cubicBezTo>
                  <a:cubicBezTo>
                    <a:pt x="29" y="146"/>
                    <a:pt x="29" y="146"/>
                    <a:pt x="58" y="146"/>
                  </a:cubicBezTo>
                  <a:cubicBezTo>
                    <a:pt x="117" y="88"/>
                    <a:pt x="175" y="59"/>
                    <a:pt x="234" y="88"/>
                  </a:cubicBezTo>
                  <a:cubicBezTo>
                    <a:pt x="320" y="88"/>
                    <a:pt x="350" y="118"/>
                    <a:pt x="408" y="146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59"/>
                    <a:pt x="437" y="59"/>
                    <a:pt x="437" y="59"/>
                  </a:cubicBezTo>
                  <a:cubicBezTo>
                    <a:pt x="379" y="30"/>
                    <a:pt x="320" y="0"/>
                    <a:pt x="234" y="0"/>
                  </a:cubicBezTo>
                  <a:cubicBezTo>
                    <a:pt x="175" y="0"/>
                    <a:pt x="87" y="30"/>
                    <a:pt x="29" y="59"/>
                  </a:cubicBezTo>
                </a:path>
              </a:pathLst>
            </a:custGeom>
            <a:solidFill>
              <a:srgbClr val="63B1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5" name="Google Shape;1055;p41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3 kolommen - blauw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41"/>
          <p:cNvSpPr txBox="1"/>
          <p:nvPr>
            <p:ph idx="1" type="body"/>
          </p:nvPr>
        </p:nvSpPr>
        <p:spPr>
          <a:xfrm>
            <a:off x="1189039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7" name="Google Shape;1057;p41"/>
          <p:cNvSpPr txBox="1"/>
          <p:nvPr>
            <p:ph idx="2" type="body"/>
          </p:nvPr>
        </p:nvSpPr>
        <p:spPr>
          <a:xfrm>
            <a:off x="4282674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8" name="Google Shape;1058;p41"/>
          <p:cNvSpPr txBox="1"/>
          <p:nvPr>
            <p:ph idx="3" type="body"/>
          </p:nvPr>
        </p:nvSpPr>
        <p:spPr>
          <a:xfrm>
            <a:off x="7376309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9" name="Google Shape;1059;p41"/>
          <p:cNvSpPr txBox="1"/>
          <p:nvPr>
            <p:ph idx="4" type="body"/>
          </p:nvPr>
        </p:nvSpPr>
        <p:spPr>
          <a:xfrm>
            <a:off x="1189039" y="1991818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dk2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0" name="Google Shape;1060;p41"/>
          <p:cNvSpPr txBox="1"/>
          <p:nvPr>
            <p:ph idx="5" type="body"/>
          </p:nvPr>
        </p:nvSpPr>
        <p:spPr>
          <a:xfrm>
            <a:off x="4282674" y="1990324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dk2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1" name="Google Shape;1061;p41"/>
          <p:cNvSpPr txBox="1"/>
          <p:nvPr>
            <p:ph idx="6" type="body"/>
          </p:nvPr>
        </p:nvSpPr>
        <p:spPr>
          <a:xfrm>
            <a:off x="7376309" y="1990323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dk2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3 kolommen - paars">
  <p:cSld name="Titel / tekst 3 kolommen - paars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3" name="Google Shape;1063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87" y="0"/>
            <a:ext cx="113538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42"/>
          <p:cNvSpPr txBox="1"/>
          <p:nvPr>
            <p:ph type="title"/>
          </p:nvPr>
        </p:nvSpPr>
        <p:spPr>
          <a:xfrm>
            <a:off x="1189311" y="285298"/>
            <a:ext cx="8172302" cy="1080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5" name="Google Shape;1065;p42"/>
          <p:cNvGrpSpPr/>
          <p:nvPr/>
        </p:nvGrpSpPr>
        <p:grpSpPr>
          <a:xfrm>
            <a:off x="-974" y="-77116"/>
            <a:ext cx="809365" cy="1600007"/>
            <a:chOff x="-974" y="-77116"/>
            <a:chExt cx="809365" cy="1600007"/>
          </a:xfrm>
        </p:grpSpPr>
        <p:sp>
          <p:nvSpPr>
            <p:cNvPr id="1066" name="Google Shape;1066;p42"/>
            <p:cNvSpPr/>
            <p:nvPr/>
          </p:nvSpPr>
          <p:spPr>
            <a:xfrm>
              <a:off x="-974" y="455740"/>
              <a:ext cx="86409" cy="115212"/>
            </a:xfrm>
            <a:custGeom>
              <a:rect b="b" l="l" r="r" t="t"/>
              <a:pathLst>
                <a:path extrusionOk="0" h="351" w="263">
                  <a:moveTo>
                    <a:pt x="233" y="87"/>
                  </a:moveTo>
                  <a:lnTo>
                    <a:pt x="233" y="87"/>
                  </a:lnTo>
                  <a:cubicBezTo>
                    <a:pt x="233" y="57"/>
                    <a:pt x="233" y="57"/>
                    <a:pt x="233" y="57"/>
                  </a:cubicBezTo>
                  <a:cubicBezTo>
                    <a:pt x="262" y="57"/>
                    <a:pt x="233" y="28"/>
                    <a:pt x="233" y="28"/>
                  </a:cubicBezTo>
                  <a:cubicBezTo>
                    <a:pt x="204" y="0"/>
                    <a:pt x="175" y="28"/>
                    <a:pt x="175" y="57"/>
                  </a:cubicBezTo>
                  <a:cubicBezTo>
                    <a:pt x="146" y="116"/>
                    <a:pt x="117" y="174"/>
                    <a:pt x="88" y="204"/>
                  </a:cubicBezTo>
                  <a:cubicBezTo>
                    <a:pt x="58" y="233"/>
                    <a:pt x="29" y="262"/>
                    <a:pt x="0" y="26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8" y="321"/>
                    <a:pt x="88" y="291"/>
                    <a:pt x="117" y="233"/>
                  </a:cubicBezTo>
                  <a:cubicBezTo>
                    <a:pt x="175" y="204"/>
                    <a:pt x="233" y="145"/>
                    <a:pt x="233" y="8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46551" y="331887"/>
              <a:ext cx="247706" cy="142574"/>
            </a:xfrm>
            <a:custGeom>
              <a:rect b="b" l="l" r="r" t="t"/>
              <a:pathLst>
                <a:path extrusionOk="0" h="438" w="759">
                  <a:moveTo>
                    <a:pt x="29" y="30"/>
                  </a:moveTo>
                  <a:lnTo>
                    <a:pt x="29" y="30"/>
                  </a:lnTo>
                  <a:cubicBezTo>
                    <a:pt x="0" y="30"/>
                    <a:pt x="0" y="58"/>
                    <a:pt x="0" y="87"/>
                  </a:cubicBezTo>
                  <a:cubicBezTo>
                    <a:pt x="0" y="117"/>
                    <a:pt x="29" y="117"/>
                    <a:pt x="58" y="11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117"/>
                  </a:cubicBezTo>
                  <a:cubicBezTo>
                    <a:pt x="466" y="146"/>
                    <a:pt x="525" y="175"/>
                    <a:pt x="583" y="204"/>
                  </a:cubicBezTo>
                  <a:cubicBezTo>
                    <a:pt x="583" y="263"/>
                    <a:pt x="613" y="263"/>
                    <a:pt x="613" y="292"/>
                  </a:cubicBezTo>
                  <a:cubicBezTo>
                    <a:pt x="641" y="321"/>
                    <a:pt x="670" y="351"/>
                    <a:pt x="670" y="380"/>
                  </a:cubicBezTo>
                  <a:lnTo>
                    <a:pt x="670" y="380"/>
                  </a:lnTo>
                  <a:cubicBezTo>
                    <a:pt x="670" y="437"/>
                    <a:pt x="729" y="437"/>
                    <a:pt x="729" y="408"/>
                  </a:cubicBezTo>
                  <a:cubicBezTo>
                    <a:pt x="758" y="380"/>
                    <a:pt x="758" y="351"/>
                    <a:pt x="758" y="351"/>
                  </a:cubicBezTo>
                  <a:cubicBezTo>
                    <a:pt x="729" y="292"/>
                    <a:pt x="729" y="292"/>
                    <a:pt x="699" y="263"/>
                  </a:cubicBezTo>
                  <a:cubicBezTo>
                    <a:pt x="670" y="204"/>
                    <a:pt x="641" y="204"/>
                    <a:pt x="613" y="175"/>
                  </a:cubicBezTo>
                  <a:cubicBezTo>
                    <a:pt x="583" y="117"/>
                    <a:pt x="495" y="87"/>
                    <a:pt x="437" y="58"/>
                  </a:cubicBezTo>
                  <a:cubicBezTo>
                    <a:pt x="379" y="30"/>
                    <a:pt x="321" y="30"/>
                    <a:pt x="233" y="0"/>
                  </a:cubicBezTo>
                  <a:cubicBezTo>
                    <a:pt x="175" y="0"/>
                    <a:pt x="116" y="30"/>
                    <a:pt x="29" y="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-974" y="912267"/>
              <a:ext cx="95050" cy="247706"/>
            </a:xfrm>
            <a:custGeom>
              <a:rect b="b" l="l" r="r" t="t"/>
              <a:pathLst>
                <a:path extrusionOk="0" h="759" w="293">
                  <a:moveTo>
                    <a:pt x="175" y="292"/>
                  </a:moveTo>
                  <a:lnTo>
                    <a:pt x="175" y="292"/>
                  </a:lnTo>
                  <a:cubicBezTo>
                    <a:pt x="204" y="379"/>
                    <a:pt x="233" y="408"/>
                    <a:pt x="233" y="496"/>
                  </a:cubicBezTo>
                  <a:cubicBezTo>
                    <a:pt x="233" y="525"/>
                    <a:pt x="233" y="555"/>
                    <a:pt x="233" y="584"/>
                  </a:cubicBezTo>
                  <a:cubicBezTo>
                    <a:pt x="233" y="613"/>
                    <a:pt x="204" y="642"/>
                    <a:pt x="175" y="672"/>
                  </a:cubicBezTo>
                  <a:cubicBezTo>
                    <a:pt x="175" y="672"/>
                    <a:pt x="175" y="672"/>
                    <a:pt x="175" y="700"/>
                  </a:cubicBezTo>
                  <a:cubicBezTo>
                    <a:pt x="175" y="700"/>
                    <a:pt x="175" y="758"/>
                    <a:pt x="233" y="758"/>
                  </a:cubicBezTo>
                  <a:cubicBezTo>
                    <a:pt x="233" y="758"/>
                    <a:pt x="292" y="729"/>
                    <a:pt x="292" y="700"/>
                  </a:cubicBezTo>
                  <a:cubicBezTo>
                    <a:pt x="292" y="672"/>
                    <a:pt x="292" y="613"/>
                    <a:pt x="292" y="584"/>
                  </a:cubicBezTo>
                  <a:cubicBezTo>
                    <a:pt x="292" y="555"/>
                    <a:pt x="292" y="525"/>
                    <a:pt x="292" y="467"/>
                  </a:cubicBezTo>
                  <a:cubicBezTo>
                    <a:pt x="292" y="408"/>
                    <a:pt x="292" y="350"/>
                    <a:pt x="233" y="292"/>
                  </a:cubicBezTo>
                  <a:cubicBezTo>
                    <a:pt x="233" y="23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4"/>
                    <a:pt x="175" y="29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-974" y="112984"/>
              <a:ext cx="181459" cy="95050"/>
            </a:xfrm>
            <a:custGeom>
              <a:rect b="b" l="l" r="r" t="t"/>
              <a:pathLst>
                <a:path extrusionOk="0" h="292" w="555">
                  <a:moveTo>
                    <a:pt x="175" y="174"/>
                  </a:moveTo>
                  <a:lnTo>
                    <a:pt x="175" y="174"/>
                  </a:lnTo>
                  <a:cubicBezTo>
                    <a:pt x="204" y="116"/>
                    <a:pt x="262" y="116"/>
                    <a:pt x="321" y="87"/>
                  </a:cubicBezTo>
                  <a:cubicBezTo>
                    <a:pt x="350" y="87"/>
                    <a:pt x="379" y="87"/>
                    <a:pt x="409" y="87"/>
                  </a:cubicBezTo>
                  <a:cubicBezTo>
                    <a:pt x="438" y="87"/>
                    <a:pt x="467" y="87"/>
                    <a:pt x="495" y="87"/>
                  </a:cubicBezTo>
                  <a:lnTo>
                    <a:pt x="525" y="116"/>
                  </a:lnTo>
                  <a:cubicBezTo>
                    <a:pt x="554" y="116"/>
                    <a:pt x="554" y="87"/>
                    <a:pt x="554" y="57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57"/>
                    <a:pt x="175" y="87"/>
                    <a:pt x="117" y="116"/>
                  </a:cubicBezTo>
                  <a:cubicBezTo>
                    <a:pt x="88" y="145"/>
                    <a:pt x="58" y="174"/>
                    <a:pt x="0" y="204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4"/>
                    <a:pt x="175" y="1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-974" y="740889"/>
              <a:ext cx="105131" cy="76328"/>
            </a:xfrm>
            <a:custGeom>
              <a:rect b="b" l="l" r="r" t="t"/>
              <a:pathLst>
                <a:path extrusionOk="0" h="234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5"/>
                  </a:cubicBezTo>
                  <a:cubicBezTo>
                    <a:pt x="233" y="175"/>
                    <a:pt x="233" y="204"/>
                    <a:pt x="262" y="204"/>
                  </a:cubicBezTo>
                  <a:cubicBezTo>
                    <a:pt x="292" y="233"/>
                    <a:pt x="321" y="204"/>
                    <a:pt x="321" y="175"/>
                  </a:cubicBezTo>
                  <a:cubicBezTo>
                    <a:pt x="321" y="147"/>
                    <a:pt x="321" y="117"/>
                    <a:pt x="292" y="117"/>
                  </a:cubicBezTo>
                  <a:cubicBezTo>
                    <a:pt x="262" y="88"/>
                    <a:pt x="233" y="59"/>
                    <a:pt x="175" y="59"/>
                  </a:cubicBezTo>
                  <a:cubicBezTo>
                    <a:pt x="146" y="29"/>
                    <a:pt x="146" y="29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88"/>
                    <a:pt x="58" y="88"/>
                    <a:pt x="88" y="88"/>
                  </a:cubicBezTo>
                  <a:cubicBezTo>
                    <a:pt x="117" y="88"/>
                    <a:pt x="146" y="117"/>
                    <a:pt x="175" y="1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-974" y="1275185"/>
              <a:ext cx="200181" cy="48965"/>
            </a:xfrm>
            <a:custGeom>
              <a:rect b="b" l="l" r="r" t="t"/>
              <a:pathLst>
                <a:path extrusionOk="0" h="148" w="613">
                  <a:moveTo>
                    <a:pt x="583" y="59"/>
                  </a:moveTo>
                  <a:lnTo>
                    <a:pt x="583" y="59"/>
                  </a:lnTo>
                  <a:cubicBezTo>
                    <a:pt x="612" y="59"/>
                    <a:pt x="612" y="0"/>
                    <a:pt x="583" y="0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9"/>
                    <a:pt x="438" y="59"/>
                    <a:pt x="379" y="88"/>
                  </a:cubicBezTo>
                  <a:cubicBezTo>
                    <a:pt x="292" y="88"/>
                    <a:pt x="262" y="88"/>
                    <a:pt x="204" y="88"/>
                  </a:cubicBezTo>
                  <a:cubicBezTo>
                    <a:pt x="117" y="59"/>
                    <a:pt x="88" y="59"/>
                    <a:pt x="29" y="30"/>
                  </a:cubicBezTo>
                  <a:lnTo>
                    <a:pt x="0" y="30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58" y="117"/>
                    <a:pt x="117" y="117"/>
                    <a:pt x="175" y="117"/>
                  </a:cubicBezTo>
                  <a:cubicBezTo>
                    <a:pt x="262" y="147"/>
                    <a:pt x="321" y="147"/>
                    <a:pt x="379" y="117"/>
                  </a:cubicBezTo>
                  <a:cubicBezTo>
                    <a:pt x="438" y="117"/>
                    <a:pt x="525" y="88"/>
                    <a:pt x="583" y="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170404" y="560870"/>
              <a:ext cx="152656" cy="228984"/>
            </a:xfrm>
            <a:custGeom>
              <a:rect b="b" l="l" r="r" t="t"/>
              <a:pathLst>
                <a:path extrusionOk="0" h="701" w="468">
                  <a:moveTo>
                    <a:pt x="29" y="57"/>
                  </a:moveTo>
                  <a:lnTo>
                    <a:pt x="29" y="57"/>
                  </a:lnTo>
                  <a:cubicBezTo>
                    <a:pt x="87" y="86"/>
                    <a:pt x="146" y="116"/>
                    <a:pt x="204" y="145"/>
                  </a:cubicBezTo>
                  <a:cubicBezTo>
                    <a:pt x="262" y="203"/>
                    <a:pt x="291" y="233"/>
                    <a:pt x="320" y="291"/>
                  </a:cubicBezTo>
                  <a:cubicBezTo>
                    <a:pt x="350" y="320"/>
                    <a:pt x="350" y="407"/>
                    <a:pt x="379" y="466"/>
                  </a:cubicBezTo>
                  <a:cubicBezTo>
                    <a:pt x="408" y="495"/>
                    <a:pt x="408" y="495"/>
                    <a:pt x="408" y="553"/>
                  </a:cubicBezTo>
                  <a:cubicBezTo>
                    <a:pt x="408" y="582"/>
                    <a:pt x="408" y="582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2"/>
                    <a:pt x="467" y="582"/>
                    <a:pt x="467" y="55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9"/>
                    <a:pt x="408" y="320"/>
                    <a:pt x="350" y="262"/>
                  </a:cubicBezTo>
                  <a:cubicBezTo>
                    <a:pt x="320" y="203"/>
                    <a:pt x="291" y="145"/>
                    <a:pt x="234" y="116"/>
                  </a:cubicBezTo>
                  <a:cubicBezTo>
                    <a:pt x="175" y="57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7"/>
                    <a:pt x="0" y="57"/>
                    <a:pt x="29" y="5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255373" y="26575"/>
              <a:ext cx="115212" cy="26642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58"/>
                    <a:pt x="0" y="758"/>
                    <a:pt x="29" y="787"/>
                  </a:cubicBezTo>
                  <a:cubicBezTo>
                    <a:pt x="58" y="817"/>
                    <a:pt x="88" y="817"/>
                    <a:pt x="117" y="787"/>
                  </a:cubicBezTo>
                  <a:cubicBezTo>
                    <a:pt x="117" y="758"/>
                    <a:pt x="146" y="758"/>
                    <a:pt x="175" y="700"/>
                  </a:cubicBezTo>
                  <a:cubicBezTo>
                    <a:pt x="205" y="700"/>
                    <a:pt x="234" y="670"/>
                    <a:pt x="263" y="613"/>
                  </a:cubicBezTo>
                  <a:cubicBezTo>
                    <a:pt x="292" y="554"/>
                    <a:pt x="321" y="525"/>
                    <a:pt x="321" y="437"/>
                  </a:cubicBezTo>
                  <a:cubicBezTo>
                    <a:pt x="350" y="379"/>
                    <a:pt x="350" y="292"/>
                    <a:pt x="350" y="234"/>
                  </a:cubicBezTo>
                  <a:cubicBezTo>
                    <a:pt x="350" y="175"/>
                    <a:pt x="321" y="117"/>
                    <a:pt x="321" y="29"/>
                  </a:cubicBezTo>
                  <a:cubicBezTo>
                    <a:pt x="292" y="29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7"/>
                    <a:pt x="292" y="175"/>
                    <a:pt x="292" y="263"/>
                  </a:cubicBezTo>
                  <a:cubicBezTo>
                    <a:pt x="321" y="292"/>
                    <a:pt x="292" y="379"/>
                    <a:pt x="263" y="437"/>
                  </a:cubicBezTo>
                  <a:cubicBezTo>
                    <a:pt x="263" y="467"/>
                    <a:pt x="234" y="554"/>
                    <a:pt x="205" y="584"/>
                  </a:cubicBezTo>
                  <a:cubicBezTo>
                    <a:pt x="175" y="613"/>
                    <a:pt x="146" y="642"/>
                    <a:pt x="146" y="670"/>
                  </a:cubicBezTo>
                  <a:cubicBezTo>
                    <a:pt x="117" y="700"/>
                    <a:pt x="88" y="700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207848" y="1027479"/>
              <a:ext cx="181459" cy="220344"/>
            </a:xfrm>
            <a:custGeom>
              <a:rect b="b" l="l" r="r" t="t"/>
              <a:pathLst>
                <a:path extrusionOk="0" h="673" w="555">
                  <a:moveTo>
                    <a:pt x="467" y="496"/>
                  </a:moveTo>
                  <a:lnTo>
                    <a:pt x="467" y="496"/>
                  </a:lnTo>
                  <a:cubicBezTo>
                    <a:pt x="467" y="554"/>
                    <a:pt x="467" y="554"/>
                    <a:pt x="438" y="613"/>
                  </a:cubicBezTo>
                  <a:cubicBezTo>
                    <a:pt x="438" y="613"/>
                    <a:pt x="438" y="613"/>
                    <a:pt x="438" y="642"/>
                  </a:cubicBezTo>
                  <a:cubicBezTo>
                    <a:pt x="438" y="642"/>
                    <a:pt x="467" y="672"/>
                    <a:pt x="496" y="672"/>
                  </a:cubicBezTo>
                  <a:cubicBezTo>
                    <a:pt x="525" y="672"/>
                    <a:pt x="554" y="642"/>
                    <a:pt x="525" y="613"/>
                  </a:cubicBezTo>
                  <a:lnTo>
                    <a:pt x="525" y="613"/>
                  </a:lnTo>
                  <a:cubicBezTo>
                    <a:pt x="525" y="554"/>
                    <a:pt x="525" y="525"/>
                    <a:pt x="525" y="496"/>
                  </a:cubicBezTo>
                  <a:cubicBezTo>
                    <a:pt x="525" y="467"/>
                    <a:pt x="525" y="437"/>
                    <a:pt x="496" y="408"/>
                  </a:cubicBezTo>
                  <a:cubicBezTo>
                    <a:pt x="467" y="322"/>
                    <a:pt x="438" y="292"/>
                    <a:pt x="409" y="234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3"/>
                  </a:cubicBezTo>
                  <a:cubicBezTo>
                    <a:pt x="380" y="322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255373" y="817217"/>
              <a:ext cx="247706" cy="152656"/>
            </a:xfrm>
            <a:custGeom>
              <a:rect b="b" l="l" r="r" t="t"/>
              <a:pathLst>
                <a:path extrusionOk="0" h="468" w="758">
                  <a:moveTo>
                    <a:pt x="58" y="467"/>
                  </a:moveTo>
                  <a:lnTo>
                    <a:pt x="58" y="467"/>
                  </a:lnTo>
                  <a:cubicBezTo>
                    <a:pt x="88" y="467"/>
                    <a:pt x="146" y="467"/>
                    <a:pt x="175" y="467"/>
                  </a:cubicBezTo>
                  <a:cubicBezTo>
                    <a:pt x="205" y="467"/>
                    <a:pt x="234" y="467"/>
                    <a:pt x="292" y="467"/>
                  </a:cubicBezTo>
                  <a:cubicBezTo>
                    <a:pt x="350" y="438"/>
                    <a:pt x="408" y="409"/>
                    <a:pt x="466" y="380"/>
                  </a:cubicBezTo>
                  <a:cubicBezTo>
                    <a:pt x="524" y="350"/>
                    <a:pt x="583" y="292"/>
                    <a:pt x="640" y="234"/>
                  </a:cubicBezTo>
                  <a:cubicBezTo>
                    <a:pt x="670" y="205"/>
                    <a:pt x="728" y="117"/>
                    <a:pt x="728" y="59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117"/>
                    <a:pt x="640" y="147"/>
                    <a:pt x="583" y="205"/>
                  </a:cubicBezTo>
                  <a:cubicBezTo>
                    <a:pt x="554" y="264"/>
                    <a:pt x="495" y="292"/>
                    <a:pt x="438" y="321"/>
                  </a:cubicBezTo>
                  <a:cubicBezTo>
                    <a:pt x="379" y="350"/>
                    <a:pt x="321" y="350"/>
                    <a:pt x="263" y="380"/>
                  </a:cubicBezTo>
                  <a:cubicBezTo>
                    <a:pt x="234" y="380"/>
                    <a:pt x="205" y="409"/>
                    <a:pt x="175" y="380"/>
                  </a:cubicBezTo>
                  <a:cubicBezTo>
                    <a:pt x="146" y="380"/>
                    <a:pt x="117" y="380"/>
                    <a:pt x="88" y="350"/>
                  </a:cubicBez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80"/>
                    <a:pt x="0" y="409"/>
                  </a:cubicBezTo>
                  <a:cubicBezTo>
                    <a:pt x="0" y="438"/>
                    <a:pt x="29" y="467"/>
                    <a:pt x="58" y="4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-974" y="1446563"/>
              <a:ext cx="95050" cy="38884"/>
            </a:xfrm>
            <a:custGeom>
              <a:rect b="b" l="l" r="r" t="t"/>
              <a:pathLst>
                <a:path extrusionOk="0" h="117" w="293">
                  <a:moveTo>
                    <a:pt x="233" y="0"/>
                  </a:moveTo>
                  <a:lnTo>
                    <a:pt x="233" y="0"/>
                  </a:ln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29" y="87"/>
                    <a:pt x="58" y="87"/>
                  </a:cubicBezTo>
                  <a:cubicBezTo>
                    <a:pt x="88" y="87"/>
                    <a:pt x="117" y="87"/>
                    <a:pt x="146" y="87"/>
                  </a:cubicBezTo>
                  <a:cubicBezTo>
                    <a:pt x="175" y="87"/>
                    <a:pt x="204" y="87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170404" y="1494088"/>
              <a:ext cx="57606" cy="28803"/>
            </a:xfrm>
            <a:custGeom>
              <a:rect b="b" l="l" r="r" t="t"/>
              <a:pathLst>
                <a:path extrusionOk="0" h="89" w="176">
                  <a:moveTo>
                    <a:pt x="116" y="29"/>
                  </a:moveTo>
                  <a:lnTo>
                    <a:pt x="116" y="29"/>
                  </a:lnTo>
                  <a:cubicBezTo>
                    <a:pt x="87" y="0"/>
                    <a:pt x="87" y="0"/>
                    <a:pt x="58" y="0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9"/>
                    <a:pt x="29" y="59"/>
                    <a:pt x="29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5" y="88"/>
                    <a:pt x="175" y="88"/>
                    <a:pt x="175" y="59"/>
                  </a:cubicBezTo>
                  <a:cubicBezTo>
                    <a:pt x="146" y="59"/>
                    <a:pt x="116" y="29"/>
                    <a:pt x="116" y="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331701" y="1465285"/>
              <a:ext cx="95050" cy="57606"/>
            </a:xfrm>
            <a:custGeom>
              <a:rect b="b" l="l" r="r" t="t"/>
              <a:pathLst>
                <a:path extrusionOk="0" h="176" w="291">
                  <a:moveTo>
                    <a:pt x="261" y="0"/>
                  </a:moveTo>
                  <a:lnTo>
                    <a:pt x="261" y="0"/>
                  </a:lnTo>
                  <a:cubicBezTo>
                    <a:pt x="261" y="0"/>
                    <a:pt x="232" y="0"/>
                    <a:pt x="204" y="0"/>
                  </a:cubicBezTo>
                  <a:cubicBezTo>
                    <a:pt x="174" y="58"/>
                    <a:pt x="145" y="116"/>
                    <a:pt x="87" y="116"/>
                  </a:cubicBezTo>
                  <a:cubicBezTo>
                    <a:pt x="58" y="146"/>
                    <a:pt x="29" y="146"/>
                    <a:pt x="0" y="175"/>
                  </a:cubicBezTo>
                  <a:cubicBezTo>
                    <a:pt x="145" y="175"/>
                    <a:pt x="145" y="175"/>
                    <a:pt x="145" y="175"/>
                  </a:cubicBezTo>
                  <a:cubicBezTo>
                    <a:pt x="204" y="146"/>
                    <a:pt x="232" y="87"/>
                    <a:pt x="290" y="58"/>
                  </a:cubicBezTo>
                  <a:cubicBezTo>
                    <a:pt x="290" y="29"/>
                    <a:pt x="290" y="0"/>
                    <a:pt x="261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323060" y="1312629"/>
              <a:ext cx="266428" cy="86409"/>
            </a:xfrm>
            <a:custGeom>
              <a:rect b="b" l="l" r="r" t="t"/>
              <a:pathLst>
                <a:path extrusionOk="0" h="264" w="816">
                  <a:moveTo>
                    <a:pt x="815" y="146"/>
                  </a:moveTo>
                  <a:lnTo>
                    <a:pt x="815" y="146"/>
                  </a:lnTo>
                  <a:cubicBezTo>
                    <a:pt x="815" y="117"/>
                    <a:pt x="815" y="117"/>
                    <a:pt x="815" y="88"/>
                  </a:cubicBezTo>
                  <a:cubicBezTo>
                    <a:pt x="785" y="59"/>
                    <a:pt x="756" y="59"/>
                    <a:pt x="756" y="88"/>
                  </a:cubicBezTo>
                  <a:cubicBezTo>
                    <a:pt x="699" y="117"/>
                    <a:pt x="669" y="175"/>
                    <a:pt x="611" y="175"/>
                  </a:cubicBezTo>
                  <a:cubicBezTo>
                    <a:pt x="523" y="204"/>
                    <a:pt x="494" y="204"/>
                    <a:pt x="407" y="204"/>
                  </a:cubicBezTo>
                  <a:cubicBezTo>
                    <a:pt x="349" y="175"/>
                    <a:pt x="290" y="175"/>
                    <a:pt x="233" y="146"/>
                  </a:cubicBezTo>
                  <a:cubicBezTo>
                    <a:pt x="203" y="117"/>
                    <a:pt x="174" y="117"/>
                    <a:pt x="174" y="117"/>
                  </a:cubicBezTo>
                  <a:cubicBezTo>
                    <a:pt x="145" y="88"/>
                    <a:pt x="116" y="59"/>
                    <a:pt x="116" y="30"/>
                  </a:cubicBezTo>
                  <a:cubicBezTo>
                    <a:pt x="116" y="0"/>
                    <a:pt x="87" y="0"/>
                    <a:pt x="87" y="0"/>
                  </a:cubicBezTo>
                  <a:cubicBezTo>
                    <a:pt x="58" y="0"/>
                    <a:pt x="29" y="0"/>
                    <a:pt x="29" y="0"/>
                  </a:cubicBezTo>
                  <a:cubicBezTo>
                    <a:pt x="0" y="59"/>
                    <a:pt x="0" y="59"/>
                    <a:pt x="29" y="88"/>
                  </a:cubicBezTo>
                  <a:cubicBezTo>
                    <a:pt x="58" y="117"/>
                    <a:pt x="87" y="146"/>
                    <a:pt x="116" y="175"/>
                  </a:cubicBezTo>
                  <a:cubicBezTo>
                    <a:pt x="145" y="175"/>
                    <a:pt x="174" y="204"/>
                    <a:pt x="203" y="233"/>
                  </a:cubicBezTo>
                  <a:cubicBezTo>
                    <a:pt x="261" y="233"/>
                    <a:pt x="349" y="263"/>
                    <a:pt x="407" y="263"/>
                  </a:cubicBezTo>
                  <a:cubicBezTo>
                    <a:pt x="494" y="263"/>
                    <a:pt x="552" y="263"/>
                    <a:pt x="611" y="233"/>
                  </a:cubicBezTo>
                  <a:cubicBezTo>
                    <a:pt x="669" y="233"/>
                    <a:pt x="756" y="175"/>
                    <a:pt x="785" y="146"/>
                  </a:cubicBezTo>
                  <a:cubicBezTo>
                    <a:pt x="785" y="146"/>
                    <a:pt x="785" y="146"/>
                    <a:pt x="815" y="1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616851" y="-77116"/>
              <a:ext cx="190100" cy="115212"/>
            </a:xfrm>
            <a:custGeom>
              <a:rect b="b" l="l" r="r" t="t"/>
              <a:pathLst>
                <a:path extrusionOk="0" h="351" w="584">
                  <a:moveTo>
                    <a:pt x="233" y="29"/>
                  </a:moveTo>
                  <a:lnTo>
                    <a:pt x="233" y="29"/>
                  </a:ln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88"/>
                  </a:cubicBezTo>
                  <a:cubicBezTo>
                    <a:pt x="0" y="88"/>
                    <a:pt x="29" y="88"/>
                    <a:pt x="59" y="88"/>
                  </a:cubicBezTo>
                  <a:cubicBezTo>
                    <a:pt x="117" y="88"/>
                    <a:pt x="175" y="88"/>
                    <a:pt x="233" y="88"/>
                  </a:cubicBezTo>
                  <a:cubicBezTo>
                    <a:pt x="292" y="88"/>
                    <a:pt x="350" y="117"/>
                    <a:pt x="380" y="146"/>
                  </a:cubicBezTo>
                  <a:cubicBezTo>
                    <a:pt x="438" y="205"/>
                    <a:pt x="496" y="234"/>
                    <a:pt x="525" y="291"/>
                  </a:cubicBezTo>
                  <a:cubicBezTo>
                    <a:pt x="554" y="291"/>
                    <a:pt x="554" y="321"/>
                    <a:pt x="583" y="350"/>
                  </a:cubicBezTo>
                  <a:cubicBezTo>
                    <a:pt x="583" y="234"/>
                    <a:pt x="583" y="234"/>
                    <a:pt x="583" y="234"/>
                  </a:cubicBezTo>
                  <a:cubicBezTo>
                    <a:pt x="525" y="175"/>
                    <a:pt x="466" y="146"/>
                    <a:pt x="438" y="88"/>
                  </a:cubicBezTo>
                  <a:cubicBezTo>
                    <a:pt x="380" y="58"/>
                    <a:pt x="292" y="58"/>
                    <a:pt x="233" y="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503079" y="36655"/>
              <a:ext cx="86409" cy="266428"/>
            </a:xfrm>
            <a:custGeom>
              <a:rect b="b" l="l" r="r" t="t"/>
              <a:pathLst>
                <a:path extrusionOk="0" h="818" w="264">
                  <a:moveTo>
                    <a:pt x="175" y="175"/>
                  </a:moveTo>
                  <a:lnTo>
                    <a:pt x="175" y="175"/>
                  </a:lnTo>
                  <a:cubicBezTo>
                    <a:pt x="175" y="146"/>
                    <a:pt x="204" y="146"/>
                    <a:pt x="233" y="117"/>
                  </a:cubicBezTo>
                  <a:cubicBezTo>
                    <a:pt x="233" y="117"/>
                    <a:pt x="233" y="117"/>
                    <a:pt x="263" y="88"/>
                  </a:cubicBezTo>
                  <a:cubicBezTo>
                    <a:pt x="263" y="88"/>
                    <a:pt x="263" y="58"/>
                    <a:pt x="233" y="29"/>
                  </a:cubicBezTo>
                  <a:cubicBezTo>
                    <a:pt x="233" y="0"/>
                    <a:pt x="175" y="29"/>
                    <a:pt x="175" y="58"/>
                  </a:cubicBezTo>
                  <a:cubicBezTo>
                    <a:pt x="147" y="88"/>
                    <a:pt x="117" y="117"/>
                    <a:pt x="88" y="146"/>
                  </a:cubicBezTo>
                  <a:cubicBezTo>
                    <a:pt x="59" y="175"/>
                    <a:pt x="59" y="205"/>
                    <a:pt x="59" y="234"/>
                  </a:cubicBezTo>
                  <a:cubicBezTo>
                    <a:pt x="0" y="291"/>
                    <a:pt x="0" y="350"/>
                    <a:pt x="0" y="438"/>
                  </a:cubicBezTo>
                  <a:cubicBezTo>
                    <a:pt x="0" y="496"/>
                    <a:pt x="0" y="555"/>
                    <a:pt x="30" y="613"/>
                  </a:cubicBezTo>
                  <a:cubicBezTo>
                    <a:pt x="59" y="700"/>
                    <a:pt x="88" y="758"/>
                    <a:pt x="117" y="817"/>
                  </a:cubicBezTo>
                  <a:cubicBezTo>
                    <a:pt x="147" y="817"/>
                    <a:pt x="175" y="817"/>
                    <a:pt x="204" y="817"/>
                  </a:cubicBezTo>
                  <a:cubicBezTo>
                    <a:pt x="204" y="788"/>
                    <a:pt x="204" y="788"/>
                    <a:pt x="175" y="758"/>
                  </a:cubicBezTo>
                  <a:cubicBezTo>
                    <a:pt x="147" y="729"/>
                    <a:pt x="117" y="671"/>
                    <a:pt x="88" y="613"/>
                  </a:cubicBezTo>
                  <a:cubicBezTo>
                    <a:pt x="59" y="555"/>
                    <a:pt x="59" y="496"/>
                    <a:pt x="59" y="438"/>
                  </a:cubicBezTo>
                  <a:cubicBezTo>
                    <a:pt x="59" y="379"/>
                    <a:pt x="88" y="291"/>
                    <a:pt x="117" y="263"/>
                  </a:cubicBezTo>
                  <a:cubicBezTo>
                    <a:pt x="117" y="205"/>
                    <a:pt x="147" y="205"/>
                    <a:pt x="175" y="17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598129" y="284361"/>
              <a:ext cx="171378" cy="228984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38"/>
                    <a:pt x="291" y="497"/>
                    <a:pt x="262" y="526"/>
                  </a:cubicBezTo>
                  <a:cubicBezTo>
                    <a:pt x="233" y="526"/>
                    <a:pt x="204" y="554"/>
                    <a:pt x="175" y="583"/>
                  </a:cubicBezTo>
                  <a:cubicBezTo>
                    <a:pt x="146" y="583"/>
                    <a:pt x="117" y="583"/>
                    <a:pt x="87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29" y="613"/>
                    <a:pt x="0" y="642"/>
                    <a:pt x="29" y="642"/>
                  </a:cubicBezTo>
                  <a:cubicBezTo>
                    <a:pt x="58" y="700"/>
                    <a:pt x="87" y="700"/>
                    <a:pt x="117" y="671"/>
                  </a:cubicBezTo>
                  <a:cubicBezTo>
                    <a:pt x="146" y="642"/>
                    <a:pt x="175" y="642"/>
                    <a:pt x="233" y="613"/>
                  </a:cubicBezTo>
                  <a:cubicBezTo>
                    <a:pt x="233" y="613"/>
                    <a:pt x="262" y="583"/>
                    <a:pt x="291" y="583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80"/>
                    <a:pt x="496" y="292"/>
                    <a:pt x="524" y="233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117"/>
                    <a:pt x="467" y="176"/>
                    <a:pt x="438" y="204"/>
                  </a:cubicBezTo>
                  <a:cubicBezTo>
                    <a:pt x="438" y="292"/>
                    <a:pt x="408" y="321"/>
                    <a:pt x="379" y="3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408029" y="418296"/>
              <a:ext cx="133935" cy="257787"/>
            </a:xfrm>
            <a:custGeom>
              <a:rect b="b" l="l" r="r" t="t"/>
              <a:pathLst>
                <a:path extrusionOk="0" h="789" w="409">
                  <a:moveTo>
                    <a:pt x="350" y="758"/>
                  </a:moveTo>
                  <a:lnTo>
                    <a:pt x="350" y="758"/>
                  </a:lnTo>
                  <a:cubicBezTo>
                    <a:pt x="379" y="788"/>
                    <a:pt x="379" y="758"/>
                    <a:pt x="408" y="758"/>
                  </a:cubicBezTo>
                  <a:cubicBezTo>
                    <a:pt x="408" y="729"/>
                    <a:pt x="408" y="729"/>
                    <a:pt x="379" y="700"/>
                  </a:cubicBezTo>
                  <a:cubicBezTo>
                    <a:pt x="321" y="671"/>
                    <a:pt x="262" y="641"/>
                    <a:pt x="204" y="583"/>
                  </a:cubicBezTo>
                  <a:cubicBezTo>
                    <a:pt x="174" y="554"/>
                    <a:pt x="146" y="495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3"/>
                    <a:pt x="88" y="204"/>
                    <a:pt x="117" y="174"/>
                  </a:cubicBezTo>
                  <a:cubicBezTo>
                    <a:pt x="117" y="145"/>
                    <a:pt x="117" y="117"/>
                    <a:pt x="146" y="88"/>
                  </a:cubicBezTo>
                  <a:cubicBezTo>
                    <a:pt x="146" y="88"/>
                    <a:pt x="174" y="88"/>
                    <a:pt x="174" y="58"/>
                  </a:cubicBezTo>
                  <a:cubicBezTo>
                    <a:pt x="174" y="58"/>
                    <a:pt x="146" y="0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17"/>
                    <a:pt x="29" y="145"/>
                  </a:cubicBezTo>
                  <a:cubicBezTo>
                    <a:pt x="29" y="174"/>
                    <a:pt x="0" y="233"/>
                    <a:pt x="29" y="262"/>
                  </a:cubicBezTo>
                  <a:cubicBezTo>
                    <a:pt x="29" y="321"/>
                    <a:pt x="58" y="408"/>
                    <a:pt x="58" y="438"/>
                  </a:cubicBezTo>
                  <a:cubicBezTo>
                    <a:pt x="88" y="524"/>
                    <a:pt x="117" y="583"/>
                    <a:pt x="174" y="641"/>
                  </a:cubicBezTo>
                  <a:cubicBezTo>
                    <a:pt x="204" y="700"/>
                    <a:pt x="262" y="729"/>
                    <a:pt x="321" y="758"/>
                  </a:cubicBezTo>
                  <a:cubicBezTo>
                    <a:pt x="350" y="758"/>
                    <a:pt x="350" y="758"/>
                    <a:pt x="350" y="7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616851" y="664561"/>
              <a:ext cx="123853" cy="247706"/>
            </a:xfrm>
            <a:custGeom>
              <a:rect b="b" l="l" r="r" t="t"/>
              <a:pathLst>
                <a:path extrusionOk="0" h="759" w="381">
                  <a:moveTo>
                    <a:pt x="263" y="671"/>
                  </a:moveTo>
                  <a:lnTo>
                    <a:pt x="263" y="671"/>
                  </a:lnTo>
                  <a:cubicBezTo>
                    <a:pt x="263" y="700"/>
                    <a:pt x="263" y="700"/>
                    <a:pt x="263" y="700"/>
                  </a:cubicBezTo>
                  <a:cubicBezTo>
                    <a:pt x="263" y="730"/>
                    <a:pt x="263" y="758"/>
                    <a:pt x="321" y="758"/>
                  </a:cubicBezTo>
                  <a:cubicBezTo>
                    <a:pt x="321" y="758"/>
                    <a:pt x="380" y="758"/>
                    <a:pt x="380" y="730"/>
                  </a:cubicBezTo>
                  <a:cubicBezTo>
                    <a:pt x="380" y="671"/>
                    <a:pt x="380" y="642"/>
                    <a:pt x="380" y="613"/>
                  </a:cubicBezTo>
                  <a:cubicBezTo>
                    <a:pt x="380" y="583"/>
                    <a:pt x="380" y="525"/>
                    <a:pt x="380" y="496"/>
                  </a:cubicBezTo>
                  <a:cubicBezTo>
                    <a:pt x="380" y="437"/>
                    <a:pt x="350" y="350"/>
                    <a:pt x="321" y="321"/>
                  </a:cubicBezTo>
                  <a:cubicBezTo>
                    <a:pt x="292" y="233"/>
                    <a:pt x="263" y="175"/>
                    <a:pt x="204" y="146"/>
                  </a:cubicBezTo>
                  <a:cubicBezTo>
                    <a:pt x="175" y="87"/>
                    <a:pt x="117" y="30"/>
                    <a:pt x="59" y="0"/>
                  </a:cubicBezTo>
                  <a:cubicBezTo>
                    <a:pt x="0" y="0"/>
                    <a:pt x="0" y="0"/>
                    <a:pt x="0" y="30"/>
                  </a:cubicBezTo>
                  <a:lnTo>
                    <a:pt x="0" y="87"/>
                  </a:lnTo>
                  <a:cubicBezTo>
                    <a:pt x="88" y="87"/>
                    <a:pt x="146" y="146"/>
                    <a:pt x="175" y="175"/>
                  </a:cubicBezTo>
                  <a:cubicBezTo>
                    <a:pt x="204" y="233"/>
                    <a:pt x="233" y="262"/>
                    <a:pt x="263" y="321"/>
                  </a:cubicBezTo>
                  <a:cubicBezTo>
                    <a:pt x="292" y="380"/>
                    <a:pt x="321" y="437"/>
                    <a:pt x="321" y="496"/>
                  </a:cubicBezTo>
                  <a:cubicBezTo>
                    <a:pt x="321" y="525"/>
                    <a:pt x="321" y="583"/>
                    <a:pt x="321" y="583"/>
                  </a:cubicBezTo>
                  <a:cubicBezTo>
                    <a:pt x="321" y="613"/>
                    <a:pt x="292" y="642"/>
                    <a:pt x="263" y="67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465635" y="988595"/>
              <a:ext cx="228985" cy="152656"/>
            </a:xfrm>
            <a:custGeom>
              <a:rect b="b" l="l" r="r" t="t"/>
              <a:pathLst>
                <a:path extrusionOk="0" h="467" w="701">
                  <a:moveTo>
                    <a:pt x="642" y="88"/>
                  </a:moveTo>
                  <a:lnTo>
                    <a:pt x="642" y="88"/>
                  </a:lnTo>
                  <a:cubicBezTo>
                    <a:pt x="671" y="88"/>
                    <a:pt x="700" y="88"/>
                    <a:pt x="700" y="58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0"/>
                    <a:pt x="438" y="29"/>
                  </a:cubicBezTo>
                  <a:cubicBezTo>
                    <a:pt x="350" y="58"/>
                    <a:pt x="321" y="88"/>
                    <a:pt x="264" y="116"/>
                  </a:cubicBezTo>
                  <a:cubicBezTo>
                    <a:pt x="176" y="145"/>
                    <a:pt x="147" y="174"/>
                    <a:pt x="88" y="233"/>
                  </a:cubicBezTo>
                  <a:cubicBezTo>
                    <a:pt x="59" y="291"/>
                    <a:pt x="30" y="350"/>
                    <a:pt x="0" y="438"/>
                  </a:cubicBezTo>
                  <a:cubicBezTo>
                    <a:pt x="0" y="438"/>
                    <a:pt x="0" y="466"/>
                    <a:pt x="30" y="466"/>
                  </a:cubicBezTo>
                  <a:cubicBezTo>
                    <a:pt x="59" y="466"/>
                    <a:pt x="88" y="466"/>
                    <a:pt x="88" y="438"/>
                  </a:cubicBezTo>
                  <a:cubicBezTo>
                    <a:pt x="88" y="379"/>
                    <a:pt x="88" y="321"/>
                    <a:pt x="147" y="262"/>
                  </a:cubicBezTo>
                  <a:cubicBezTo>
                    <a:pt x="176" y="204"/>
                    <a:pt x="234" y="174"/>
                    <a:pt x="264" y="174"/>
                  </a:cubicBezTo>
                  <a:cubicBezTo>
                    <a:pt x="321" y="116"/>
                    <a:pt x="409" y="88"/>
                    <a:pt x="438" y="88"/>
                  </a:cubicBezTo>
                  <a:cubicBezTo>
                    <a:pt x="496" y="88"/>
                    <a:pt x="496" y="88"/>
                    <a:pt x="526" y="88"/>
                  </a:cubicBezTo>
                  <a:cubicBezTo>
                    <a:pt x="584" y="88"/>
                    <a:pt x="584" y="88"/>
                    <a:pt x="613" y="88"/>
                  </a:cubicBezTo>
                  <a:lnTo>
                    <a:pt x="642" y="8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531882" y="1512810"/>
              <a:ext cx="76328" cy="10081"/>
            </a:xfrm>
            <a:custGeom>
              <a:rect b="b" l="l" r="r" t="t"/>
              <a:pathLst>
                <a:path extrusionOk="0" h="30" w="234">
                  <a:moveTo>
                    <a:pt x="29" y="0"/>
                  </a:moveTo>
                  <a:lnTo>
                    <a:pt x="29" y="0"/>
                  </a:lnTo>
                  <a:cubicBezTo>
                    <a:pt x="0" y="0"/>
                    <a:pt x="0" y="0"/>
                    <a:pt x="0" y="29"/>
                  </a:cubicBezTo>
                  <a:cubicBezTo>
                    <a:pt x="233" y="29"/>
                    <a:pt x="233" y="29"/>
                    <a:pt x="233" y="29"/>
                  </a:cubicBezTo>
                  <a:lnTo>
                    <a:pt x="233" y="29"/>
                  </a:lnTo>
                  <a:cubicBezTo>
                    <a:pt x="175" y="0"/>
                    <a:pt x="87" y="0"/>
                    <a:pt x="2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665816" y="1207498"/>
              <a:ext cx="142575" cy="47525"/>
            </a:xfrm>
            <a:custGeom>
              <a:rect b="b" l="l" r="r" t="t"/>
              <a:pathLst>
                <a:path extrusionOk="0" h="147" w="438">
                  <a:moveTo>
                    <a:pt x="29" y="59"/>
                  </a:moveTo>
                  <a:lnTo>
                    <a:pt x="29" y="59"/>
                  </a:lnTo>
                  <a:lnTo>
                    <a:pt x="29" y="59"/>
                  </a:lnTo>
                  <a:cubicBezTo>
                    <a:pt x="0" y="59"/>
                    <a:pt x="0" y="88"/>
                    <a:pt x="0" y="118"/>
                  </a:cubicBezTo>
                  <a:cubicBezTo>
                    <a:pt x="29" y="146"/>
                    <a:pt x="29" y="146"/>
                    <a:pt x="58" y="146"/>
                  </a:cubicBezTo>
                  <a:cubicBezTo>
                    <a:pt x="117" y="88"/>
                    <a:pt x="175" y="59"/>
                    <a:pt x="234" y="88"/>
                  </a:cubicBezTo>
                  <a:cubicBezTo>
                    <a:pt x="320" y="88"/>
                    <a:pt x="350" y="118"/>
                    <a:pt x="408" y="146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59"/>
                    <a:pt x="437" y="59"/>
                    <a:pt x="437" y="59"/>
                  </a:cubicBezTo>
                  <a:cubicBezTo>
                    <a:pt x="379" y="30"/>
                    <a:pt x="320" y="0"/>
                    <a:pt x="234" y="0"/>
                  </a:cubicBezTo>
                  <a:cubicBezTo>
                    <a:pt x="175" y="0"/>
                    <a:pt x="87" y="30"/>
                    <a:pt x="29" y="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8" name="Google Shape;1088;p42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3 kolommen - paars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42"/>
          <p:cNvSpPr txBox="1"/>
          <p:nvPr>
            <p:ph idx="1" type="body"/>
          </p:nvPr>
        </p:nvSpPr>
        <p:spPr>
          <a:xfrm>
            <a:off x="1189039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0" name="Google Shape;1090;p42"/>
          <p:cNvSpPr txBox="1"/>
          <p:nvPr>
            <p:ph idx="2" type="body"/>
          </p:nvPr>
        </p:nvSpPr>
        <p:spPr>
          <a:xfrm>
            <a:off x="4282674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1" name="Google Shape;1091;p42"/>
          <p:cNvSpPr txBox="1"/>
          <p:nvPr>
            <p:ph idx="3" type="body"/>
          </p:nvPr>
        </p:nvSpPr>
        <p:spPr>
          <a:xfrm>
            <a:off x="7376309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2" name="Google Shape;1092;p42"/>
          <p:cNvSpPr txBox="1"/>
          <p:nvPr>
            <p:ph idx="4" type="body"/>
          </p:nvPr>
        </p:nvSpPr>
        <p:spPr>
          <a:xfrm>
            <a:off x="1189039" y="1991818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accent3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3" name="Google Shape;1093;p42"/>
          <p:cNvSpPr txBox="1"/>
          <p:nvPr>
            <p:ph idx="5" type="body"/>
          </p:nvPr>
        </p:nvSpPr>
        <p:spPr>
          <a:xfrm>
            <a:off x="4282674" y="1990324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accent3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4" name="Google Shape;1094;p42"/>
          <p:cNvSpPr txBox="1"/>
          <p:nvPr>
            <p:ph idx="6" type="body"/>
          </p:nvPr>
        </p:nvSpPr>
        <p:spPr>
          <a:xfrm>
            <a:off x="7376309" y="1990323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accent3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3 kolommen - roze">
  <p:cSld name="Titel / tekst 3 kolommen - roze"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6" name="Google Shape;1096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87" y="0"/>
            <a:ext cx="113538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43"/>
          <p:cNvSpPr txBox="1"/>
          <p:nvPr>
            <p:ph type="title"/>
          </p:nvPr>
        </p:nvSpPr>
        <p:spPr>
          <a:xfrm>
            <a:off x="1189311" y="285298"/>
            <a:ext cx="8172302" cy="1080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8" name="Google Shape;1098;p43"/>
          <p:cNvGrpSpPr/>
          <p:nvPr/>
        </p:nvGrpSpPr>
        <p:grpSpPr>
          <a:xfrm>
            <a:off x="-974" y="-77116"/>
            <a:ext cx="809365" cy="1600007"/>
            <a:chOff x="-974" y="-77116"/>
            <a:chExt cx="809365" cy="1600007"/>
          </a:xfrm>
        </p:grpSpPr>
        <p:sp>
          <p:nvSpPr>
            <p:cNvPr id="1099" name="Google Shape;1099;p43"/>
            <p:cNvSpPr/>
            <p:nvPr/>
          </p:nvSpPr>
          <p:spPr>
            <a:xfrm>
              <a:off x="-974" y="455740"/>
              <a:ext cx="86409" cy="115212"/>
            </a:xfrm>
            <a:custGeom>
              <a:rect b="b" l="l" r="r" t="t"/>
              <a:pathLst>
                <a:path extrusionOk="0" h="351" w="263">
                  <a:moveTo>
                    <a:pt x="233" y="87"/>
                  </a:moveTo>
                  <a:lnTo>
                    <a:pt x="233" y="87"/>
                  </a:lnTo>
                  <a:cubicBezTo>
                    <a:pt x="233" y="57"/>
                    <a:pt x="233" y="57"/>
                    <a:pt x="233" y="57"/>
                  </a:cubicBezTo>
                  <a:cubicBezTo>
                    <a:pt x="262" y="57"/>
                    <a:pt x="233" y="28"/>
                    <a:pt x="233" y="28"/>
                  </a:cubicBezTo>
                  <a:cubicBezTo>
                    <a:pt x="204" y="0"/>
                    <a:pt x="175" y="28"/>
                    <a:pt x="175" y="57"/>
                  </a:cubicBezTo>
                  <a:cubicBezTo>
                    <a:pt x="146" y="116"/>
                    <a:pt x="117" y="174"/>
                    <a:pt x="88" y="204"/>
                  </a:cubicBezTo>
                  <a:cubicBezTo>
                    <a:pt x="58" y="233"/>
                    <a:pt x="29" y="262"/>
                    <a:pt x="0" y="26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8" y="321"/>
                    <a:pt x="88" y="291"/>
                    <a:pt x="117" y="233"/>
                  </a:cubicBezTo>
                  <a:cubicBezTo>
                    <a:pt x="175" y="204"/>
                    <a:pt x="233" y="145"/>
                    <a:pt x="233" y="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46551" y="331887"/>
              <a:ext cx="247706" cy="142574"/>
            </a:xfrm>
            <a:custGeom>
              <a:rect b="b" l="l" r="r" t="t"/>
              <a:pathLst>
                <a:path extrusionOk="0" h="438" w="759">
                  <a:moveTo>
                    <a:pt x="29" y="30"/>
                  </a:moveTo>
                  <a:lnTo>
                    <a:pt x="29" y="30"/>
                  </a:lnTo>
                  <a:cubicBezTo>
                    <a:pt x="0" y="30"/>
                    <a:pt x="0" y="58"/>
                    <a:pt x="0" y="87"/>
                  </a:cubicBezTo>
                  <a:cubicBezTo>
                    <a:pt x="0" y="117"/>
                    <a:pt x="29" y="117"/>
                    <a:pt x="58" y="11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117"/>
                  </a:cubicBezTo>
                  <a:cubicBezTo>
                    <a:pt x="466" y="146"/>
                    <a:pt x="525" y="175"/>
                    <a:pt x="583" y="204"/>
                  </a:cubicBezTo>
                  <a:cubicBezTo>
                    <a:pt x="583" y="263"/>
                    <a:pt x="613" y="263"/>
                    <a:pt x="613" y="292"/>
                  </a:cubicBezTo>
                  <a:cubicBezTo>
                    <a:pt x="641" y="321"/>
                    <a:pt x="670" y="351"/>
                    <a:pt x="670" y="380"/>
                  </a:cubicBezTo>
                  <a:lnTo>
                    <a:pt x="670" y="380"/>
                  </a:lnTo>
                  <a:cubicBezTo>
                    <a:pt x="670" y="437"/>
                    <a:pt x="729" y="437"/>
                    <a:pt x="729" y="408"/>
                  </a:cubicBezTo>
                  <a:cubicBezTo>
                    <a:pt x="758" y="380"/>
                    <a:pt x="758" y="351"/>
                    <a:pt x="758" y="351"/>
                  </a:cubicBezTo>
                  <a:cubicBezTo>
                    <a:pt x="729" y="292"/>
                    <a:pt x="729" y="292"/>
                    <a:pt x="699" y="263"/>
                  </a:cubicBezTo>
                  <a:cubicBezTo>
                    <a:pt x="670" y="204"/>
                    <a:pt x="641" y="204"/>
                    <a:pt x="613" y="175"/>
                  </a:cubicBezTo>
                  <a:cubicBezTo>
                    <a:pt x="583" y="117"/>
                    <a:pt x="495" y="87"/>
                    <a:pt x="437" y="58"/>
                  </a:cubicBezTo>
                  <a:cubicBezTo>
                    <a:pt x="379" y="30"/>
                    <a:pt x="321" y="30"/>
                    <a:pt x="233" y="0"/>
                  </a:cubicBezTo>
                  <a:cubicBezTo>
                    <a:pt x="175" y="0"/>
                    <a:pt x="116" y="30"/>
                    <a:pt x="29" y="3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-974" y="912267"/>
              <a:ext cx="95050" cy="247706"/>
            </a:xfrm>
            <a:custGeom>
              <a:rect b="b" l="l" r="r" t="t"/>
              <a:pathLst>
                <a:path extrusionOk="0" h="759" w="293">
                  <a:moveTo>
                    <a:pt x="175" y="292"/>
                  </a:moveTo>
                  <a:lnTo>
                    <a:pt x="175" y="292"/>
                  </a:lnTo>
                  <a:cubicBezTo>
                    <a:pt x="204" y="379"/>
                    <a:pt x="233" y="408"/>
                    <a:pt x="233" y="496"/>
                  </a:cubicBezTo>
                  <a:cubicBezTo>
                    <a:pt x="233" y="525"/>
                    <a:pt x="233" y="555"/>
                    <a:pt x="233" y="584"/>
                  </a:cubicBezTo>
                  <a:cubicBezTo>
                    <a:pt x="233" y="613"/>
                    <a:pt x="204" y="642"/>
                    <a:pt x="175" y="672"/>
                  </a:cubicBezTo>
                  <a:cubicBezTo>
                    <a:pt x="175" y="672"/>
                    <a:pt x="175" y="672"/>
                    <a:pt x="175" y="700"/>
                  </a:cubicBezTo>
                  <a:cubicBezTo>
                    <a:pt x="175" y="700"/>
                    <a:pt x="175" y="758"/>
                    <a:pt x="233" y="758"/>
                  </a:cubicBezTo>
                  <a:cubicBezTo>
                    <a:pt x="233" y="758"/>
                    <a:pt x="292" y="729"/>
                    <a:pt x="292" y="700"/>
                  </a:cubicBezTo>
                  <a:cubicBezTo>
                    <a:pt x="292" y="672"/>
                    <a:pt x="292" y="613"/>
                    <a:pt x="292" y="584"/>
                  </a:cubicBezTo>
                  <a:cubicBezTo>
                    <a:pt x="292" y="555"/>
                    <a:pt x="292" y="525"/>
                    <a:pt x="292" y="467"/>
                  </a:cubicBezTo>
                  <a:cubicBezTo>
                    <a:pt x="292" y="408"/>
                    <a:pt x="292" y="350"/>
                    <a:pt x="233" y="292"/>
                  </a:cubicBezTo>
                  <a:cubicBezTo>
                    <a:pt x="233" y="23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4"/>
                    <a:pt x="175" y="29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-974" y="112984"/>
              <a:ext cx="181459" cy="95050"/>
            </a:xfrm>
            <a:custGeom>
              <a:rect b="b" l="l" r="r" t="t"/>
              <a:pathLst>
                <a:path extrusionOk="0" h="292" w="555">
                  <a:moveTo>
                    <a:pt x="175" y="174"/>
                  </a:moveTo>
                  <a:lnTo>
                    <a:pt x="175" y="174"/>
                  </a:lnTo>
                  <a:cubicBezTo>
                    <a:pt x="204" y="116"/>
                    <a:pt x="262" y="116"/>
                    <a:pt x="321" y="87"/>
                  </a:cubicBezTo>
                  <a:cubicBezTo>
                    <a:pt x="350" y="87"/>
                    <a:pt x="379" y="87"/>
                    <a:pt x="409" y="87"/>
                  </a:cubicBezTo>
                  <a:cubicBezTo>
                    <a:pt x="438" y="87"/>
                    <a:pt x="467" y="87"/>
                    <a:pt x="495" y="87"/>
                  </a:cubicBezTo>
                  <a:lnTo>
                    <a:pt x="525" y="116"/>
                  </a:lnTo>
                  <a:cubicBezTo>
                    <a:pt x="554" y="116"/>
                    <a:pt x="554" y="87"/>
                    <a:pt x="554" y="57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57"/>
                    <a:pt x="175" y="87"/>
                    <a:pt x="117" y="116"/>
                  </a:cubicBezTo>
                  <a:cubicBezTo>
                    <a:pt x="88" y="145"/>
                    <a:pt x="58" y="174"/>
                    <a:pt x="0" y="204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4"/>
                    <a:pt x="175" y="1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-974" y="740889"/>
              <a:ext cx="105131" cy="76328"/>
            </a:xfrm>
            <a:custGeom>
              <a:rect b="b" l="l" r="r" t="t"/>
              <a:pathLst>
                <a:path extrusionOk="0" h="234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5"/>
                  </a:cubicBezTo>
                  <a:cubicBezTo>
                    <a:pt x="233" y="175"/>
                    <a:pt x="233" y="204"/>
                    <a:pt x="262" y="204"/>
                  </a:cubicBezTo>
                  <a:cubicBezTo>
                    <a:pt x="292" y="233"/>
                    <a:pt x="321" y="204"/>
                    <a:pt x="321" y="175"/>
                  </a:cubicBezTo>
                  <a:cubicBezTo>
                    <a:pt x="321" y="147"/>
                    <a:pt x="321" y="117"/>
                    <a:pt x="292" y="117"/>
                  </a:cubicBezTo>
                  <a:cubicBezTo>
                    <a:pt x="262" y="88"/>
                    <a:pt x="233" y="59"/>
                    <a:pt x="175" y="59"/>
                  </a:cubicBezTo>
                  <a:cubicBezTo>
                    <a:pt x="146" y="29"/>
                    <a:pt x="146" y="29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88"/>
                    <a:pt x="58" y="88"/>
                    <a:pt x="88" y="88"/>
                  </a:cubicBezTo>
                  <a:cubicBezTo>
                    <a:pt x="117" y="88"/>
                    <a:pt x="146" y="117"/>
                    <a:pt x="175" y="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-974" y="1275185"/>
              <a:ext cx="200181" cy="48965"/>
            </a:xfrm>
            <a:custGeom>
              <a:rect b="b" l="l" r="r" t="t"/>
              <a:pathLst>
                <a:path extrusionOk="0" h="148" w="613">
                  <a:moveTo>
                    <a:pt x="583" y="59"/>
                  </a:moveTo>
                  <a:lnTo>
                    <a:pt x="583" y="59"/>
                  </a:lnTo>
                  <a:cubicBezTo>
                    <a:pt x="612" y="59"/>
                    <a:pt x="612" y="0"/>
                    <a:pt x="583" y="0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9"/>
                    <a:pt x="438" y="59"/>
                    <a:pt x="379" y="88"/>
                  </a:cubicBezTo>
                  <a:cubicBezTo>
                    <a:pt x="292" y="88"/>
                    <a:pt x="262" y="88"/>
                    <a:pt x="204" y="88"/>
                  </a:cubicBezTo>
                  <a:cubicBezTo>
                    <a:pt x="117" y="59"/>
                    <a:pt x="88" y="59"/>
                    <a:pt x="29" y="30"/>
                  </a:cubicBezTo>
                  <a:lnTo>
                    <a:pt x="0" y="30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58" y="117"/>
                    <a:pt x="117" y="117"/>
                    <a:pt x="175" y="117"/>
                  </a:cubicBezTo>
                  <a:cubicBezTo>
                    <a:pt x="262" y="147"/>
                    <a:pt x="321" y="147"/>
                    <a:pt x="379" y="117"/>
                  </a:cubicBezTo>
                  <a:cubicBezTo>
                    <a:pt x="438" y="117"/>
                    <a:pt x="525" y="88"/>
                    <a:pt x="583" y="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170404" y="560870"/>
              <a:ext cx="152656" cy="228984"/>
            </a:xfrm>
            <a:custGeom>
              <a:rect b="b" l="l" r="r" t="t"/>
              <a:pathLst>
                <a:path extrusionOk="0" h="701" w="468">
                  <a:moveTo>
                    <a:pt x="29" y="57"/>
                  </a:moveTo>
                  <a:lnTo>
                    <a:pt x="29" y="57"/>
                  </a:lnTo>
                  <a:cubicBezTo>
                    <a:pt x="87" y="86"/>
                    <a:pt x="146" y="116"/>
                    <a:pt x="204" y="145"/>
                  </a:cubicBezTo>
                  <a:cubicBezTo>
                    <a:pt x="262" y="203"/>
                    <a:pt x="291" y="233"/>
                    <a:pt x="320" y="291"/>
                  </a:cubicBezTo>
                  <a:cubicBezTo>
                    <a:pt x="350" y="320"/>
                    <a:pt x="350" y="407"/>
                    <a:pt x="379" y="466"/>
                  </a:cubicBezTo>
                  <a:cubicBezTo>
                    <a:pt x="408" y="495"/>
                    <a:pt x="408" y="495"/>
                    <a:pt x="408" y="553"/>
                  </a:cubicBezTo>
                  <a:cubicBezTo>
                    <a:pt x="408" y="582"/>
                    <a:pt x="408" y="582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2"/>
                    <a:pt x="467" y="582"/>
                    <a:pt x="467" y="55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9"/>
                    <a:pt x="408" y="320"/>
                    <a:pt x="350" y="262"/>
                  </a:cubicBezTo>
                  <a:cubicBezTo>
                    <a:pt x="320" y="203"/>
                    <a:pt x="291" y="145"/>
                    <a:pt x="234" y="116"/>
                  </a:cubicBezTo>
                  <a:cubicBezTo>
                    <a:pt x="175" y="57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7"/>
                    <a:pt x="0" y="57"/>
                    <a:pt x="29" y="5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255373" y="26575"/>
              <a:ext cx="115212" cy="26642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58"/>
                    <a:pt x="0" y="758"/>
                    <a:pt x="29" y="787"/>
                  </a:cubicBezTo>
                  <a:cubicBezTo>
                    <a:pt x="58" y="817"/>
                    <a:pt x="88" y="817"/>
                    <a:pt x="117" y="787"/>
                  </a:cubicBezTo>
                  <a:cubicBezTo>
                    <a:pt x="117" y="758"/>
                    <a:pt x="146" y="758"/>
                    <a:pt x="175" y="700"/>
                  </a:cubicBezTo>
                  <a:cubicBezTo>
                    <a:pt x="205" y="700"/>
                    <a:pt x="234" y="670"/>
                    <a:pt x="263" y="613"/>
                  </a:cubicBezTo>
                  <a:cubicBezTo>
                    <a:pt x="292" y="554"/>
                    <a:pt x="321" y="525"/>
                    <a:pt x="321" y="437"/>
                  </a:cubicBezTo>
                  <a:cubicBezTo>
                    <a:pt x="350" y="379"/>
                    <a:pt x="350" y="292"/>
                    <a:pt x="350" y="234"/>
                  </a:cubicBezTo>
                  <a:cubicBezTo>
                    <a:pt x="350" y="175"/>
                    <a:pt x="321" y="117"/>
                    <a:pt x="321" y="29"/>
                  </a:cubicBezTo>
                  <a:cubicBezTo>
                    <a:pt x="292" y="29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7"/>
                    <a:pt x="292" y="175"/>
                    <a:pt x="292" y="263"/>
                  </a:cubicBezTo>
                  <a:cubicBezTo>
                    <a:pt x="321" y="292"/>
                    <a:pt x="292" y="379"/>
                    <a:pt x="263" y="437"/>
                  </a:cubicBezTo>
                  <a:cubicBezTo>
                    <a:pt x="263" y="467"/>
                    <a:pt x="234" y="554"/>
                    <a:pt x="205" y="584"/>
                  </a:cubicBezTo>
                  <a:cubicBezTo>
                    <a:pt x="175" y="613"/>
                    <a:pt x="146" y="642"/>
                    <a:pt x="146" y="670"/>
                  </a:cubicBezTo>
                  <a:cubicBezTo>
                    <a:pt x="117" y="700"/>
                    <a:pt x="88" y="700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207848" y="1027479"/>
              <a:ext cx="181459" cy="220344"/>
            </a:xfrm>
            <a:custGeom>
              <a:rect b="b" l="l" r="r" t="t"/>
              <a:pathLst>
                <a:path extrusionOk="0" h="673" w="555">
                  <a:moveTo>
                    <a:pt x="467" y="496"/>
                  </a:moveTo>
                  <a:lnTo>
                    <a:pt x="467" y="496"/>
                  </a:lnTo>
                  <a:cubicBezTo>
                    <a:pt x="467" y="554"/>
                    <a:pt x="467" y="554"/>
                    <a:pt x="438" y="613"/>
                  </a:cubicBezTo>
                  <a:cubicBezTo>
                    <a:pt x="438" y="613"/>
                    <a:pt x="438" y="613"/>
                    <a:pt x="438" y="642"/>
                  </a:cubicBezTo>
                  <a:cubicBezTo>
                    <a:pt x="438" y="642"/>
                    <a:pt x="467" y="672"/>
                    <a:pt x="496" y="672"/>
                  </a:cubicBezTo>
                  <a:cubicBezTo>
                    <a:pt x="525" y="672"/>
                    <a:pt x="554" y="642"/>
                    <a:pt x="525" y="613"/>
                  </a:cubicBezTo>
                  <a:lnTo>
                    <a:pt x="525" y="613"/>
                  </a:lnTo>
                  <a:cubicBezTo>
                    <a:pt x="525" y="554"/>
                    <a:pt x="525" y="525"/>
                    <a:pt x="525" y="496"/>
                  </a:cubicBezTo>
                  <a:cubicBezTo>
                    <a:pt x="525" y="467"/>
                    <a:pt x="525" y="437"/>
                    <a:pt x="496" y="408"/>
                  </a:cubicBezTo>
                  <a:cubicBezTo>
                    <a:pt x="467" y="322"/>
                    <a:pt x="438" y="292"/>
                    <a:pt x="409" y="234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3"/>
                  </a:cubicBezTo>
                  <a:cubicBezTo>
                    <a:pt x="380" y="322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255373" y="817217"/>
              <a:ext cx="247706" cy="152656"/>
            </a:xfrm>
            <a:custGeom>
              <a:rect b="b" l="l" r="r" t="t"/>
              <a:pathLst>
                <a:path extrusionOk="0" h="468" w="758">
                  <a:moveTo>
                    <a:pt x="58" y="467"/>
                  </a:moveTo>
                  <a:lnTo>
                    <a:pt x="58" y="467"/>
                  </a:lnTo>
                  <a:cubicBezTo>
                    <a:pt x="88" y="467"/>
                    <a:pt x="146" y="467"/>
                    <a:pt x="175" y="467"/>
                  </a:cubicBezTo>
                  <a:cubicBezTo>
                    <a:pt x="205" y="467"/>
                    <a:pt x="234" y="467"/>
                    <a:pt x="292" y="467"/>
                  </a:cubicBezTo>
                  <a:cubicBezTo>
                    <a:pt x="350" y="438"/>
                    <a:pt x="408" y="409"/>
                    <a:pt x="466" y="380"/>
                  </a:cubicBezTo>
                  <a:cubicBezTo>
                    <a:pt x="524" y="350"/>
                    <a:pt x="583" y="292"/>
                    <a:pt x="640" y="234"/>
                  </a:cubicBezTo>
                  <a:cubicBezTo>
                    <a:pt x="670" y="205"/>
                    <a:pt x="728" y="117"/>
                    <a:pt x="728" y="59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117"/>
                    <a:pt x="640" y="147"/>
                    <a:pt x="583" y="205"/>
                  </a:cubicBezTo>
                  <a:cubicBezTo>
                    <a:pt x="554" y="264"/>
                    <a:pt x="495" y="292"/>
                    <a:pt x="438" y="321"/>
                  </a:cubicBezTo>
                  <a:cubicBezTo>
                    <a:pt x="379" y="350"/>
                    <a:pt x="321" y="350"/>
                    <a:pt x="263" y="380"/>
                  </a:cubicBezTo>
                  <a:cubicBezTo>
                    <a:pt x="234" y="380"/>
                    <a:pt x="205" y="409"/>
                    <a:pt x="175" y="380"/>
                  </a:cubicBezTo>
                  <a:cubicBezTo>
                    <a:pt x="146" y="380"/>
                    <a:pt x="117" y="380"/>
                    <a:pt x="88" y="350"/>
                  </a:cubicBez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80"/>
                    <a:pt x="0" y="409"/>
                  </a:cubicBezTo>
                  <a:cubicBezTo>
                    <a:pt x="0" y="438"/>
                    <a:pt x="29" y="467"/>
                    <a:pt x="58" y="46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-974" y="1446563"/>
              <a:ext cx="95050" cy="38884"/>
            </a:xfrm>
            <a:custGeom>
              <a:rect b="b" l="l" r="r" t="t"/>
              <a:pathLst>
                <a:path extrusionOk="0" h="117" w="293">
                  <a:moveTo>
                    <a:pt x="233" y="0"/>
                  </a:moveTo>
                  <a:lnTo>
                    <a:pt x="233" y="0"/>
                  </a:ln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29" y="87"/>
                    <a:pt x="58" y="87"/>
                  </a:cubicBezTo>
                  <a:cubicBezTo>
                    <a:pt x="88" y="87"/>
                    <a:pt x="117" y="87"/>
                    <a:pt x="146" y="87"/>
                  </a:cubicBezTo>
                  <a:cubicBezTo>
                    <a:pt x="175" y="87"/>
                    <a:pt x="204" y="87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170404" y="1494088"/>
              <a:ext cx="57606" cy="28803"/>
            </a:xfrm>
            <a:custGeom>
              <a:rect b="b" l="l" r="r" t="t"/>
              <a:pathLst>
                <a:path extrusionOk="0" h="89" w="176">
                  <a:moveTo>
                    <a:pt x="116" y="29"/>
                  </a:moveTo>
                  <a:lnTo>
                    <a:pt x="116" y="29"/>
                  </a:lnTo>
                  <a:cubicBezTo>
                    <a:pt x="87" y="0"/>
                    <a:pt x="87" y="0"/>
                    <a:pt x="58" y="0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9"/>
                    <a:pt x="29" y="59"/>
                    <a:pt x="29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5" y="88"/>
                    <a:pt x="175" y="88"/>
                    <a:pt x="175" y="59"/>
                  </a:cubicBezTo>
                  <a:cubicBezTo>
                    <a:pt x="146" y="59"/>
                    <a:pt x="116" y="29"/>
                    <a:pt x="116" y="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331701" y="1465285"/>
              <a:ext cx="95050" cy="57606"/>
            </a:xfrm>
            <a:custGeom>
              <a:rect b="b" l="l" r="r" t="t"/>
              <a:pathLst>
                <a:path extrusionOk="0" h="176" w="291">
                  <a:moveTo>
                    <a:pt x="261" y="0"/>
                  </a:moveTo>
                  <a:lnTo>
                    <a:pt x="261" y="0"/>
                  </a:lnTo>
                  <a:cubicBezTo>
                    <a:pt x="261" y="0"/>
                    <a:pt x="232" y="0"/>
                    <a:pt x="204" y="0"/>
                  </a:cubicBezTo>
                  <a:cubicBezTo>
                    <a:pt x="174" y="58"/>
                    <a:pt x="145" y="116"/>
                    <a:pt x="87" y="116"/>
                  </a:cubicBezTo>
                  <a:cubicBezTo>
                    <a:pt x="58" y="146"/>
                    <a:pt x="29" y="146"/>
                    <a:pt x="0" y="175"/>
                  </a:cubicBezTo>
                  <a:cubicBezTo>
                    <a:pt x="145" y="175"/>
                    <a:pt x="145" y="175"/>
                    <a:pt x="145" y="175"/>
                  </a:cubicBezTo>
                  <a:cubicBezTo>
                    <a:pt x="204" y="146"/>
                    <a:pt x="232" y="87"/>
                    <a:pt x="290" y="58"/>
                  </a:cubicBezTo>
                  <a:cubicBezTo>
                    <a:pt x="290" y="29"/>
                    <a:pt x="290" y="0"/>
                    <a:pt x="26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323060" y="1312629"/>
              <a:ext cx="266428" cy="86409"/>
            </a:xfrm>
            <a:custGeom>
              <a:rect b="b" l="l" r="r" t="t"/>
              <a:pathLst>
                <a:path extrusionOk="0" h="264" w="816">
                  <a:moveTo>
                    <a:pt x="815" y="146"/>
                  </a:moveTo>
                  <a:lnTo>
                    <a:pt x="815" y="146"/>
                  </a:lnTo>
                  <a:cubicBezTo>
                    <a:pt x="815" y="117"/>
                    <a:pt x="815" y="117"/>
                    <a:pt x="815" y="88"/>
                  </a:cubicBezTo>
                  <a:cubicBezTo>
                    <a:pt x="785" y="59"/>
                    <a:pt x="756" y="59"/>
                    <a:pt x="756" y="88"/>
                  </a:cubicBezTo>
                  <a:cubicBezTo>
                    <a:pt x="699" y="117"/>
                    <a:pt x="669" y="175"/>
                    <a:pt x="611" y="175"/>
                  </a:cubicBezTo>
                  <a:cubicBezTo>
                    <a:pt x="523" y="204"/>
                    <a:pt x="494" y="204"/>
                    <a:pt x="407" y="204"/>
                  </a:cubicBezTo>
                  <a:cubicBezTo>
                    <a:pt x="349" y="175"/>
                    <a:pt x="290" y="175"/>
                    <a:pt x="233" y="146"/>
                  </a:cubicBezTo>
                  <a:cubicBezTo>
                    <a:pt x="203" y="117"/>
                    <a:pt x="174" y="117"/>
                    <a:pt x="174" y="117"/>
                  </a:cubicBezTo>
                  <a:cubicBezTo>
                    <a:pt x="145" y="88"/>
                    <a:pt x="116" y="59"/>
                    <a:pt x="116" y="30"/>
                  </a:cubicBezTo>
                  <a:cubicBezTo>
                    <a:pt x="116" y="0"/>
                    <a:pt x="87" y="0"/>
                    <a:pt x="87" y="0"/>
                  </a:cubicBezTo>
                  <a:cubicBezTo>
                    <a:pt x="58" y="0"/>
                    <a:pt x="29" y="0"/>
                    <a:pt x="29" y="0"/>
                  </a:cubicBezTo>
                  <a:cubicBezTo>
                    <a:pt x="0" y="59"/>
                    <a:pt x="0" y="59"/>
                    <a:pt x="29" y="88"/>
                  </a:cubicBezTo>
                  <a:cubicBezTo>
                    <a:pt x="58" y="117"/>
                    <a:pt x="87" y="146"/>
                    <a:pt x="116" y="175"/>
                  </a:cubicBezTo>
                  <a:cubicBezTo>
                    <a:pt x="145" y="175"/>
                    <a:pt x="174" y="204"/>
                    <a:pt x="203" y="233"/>
                  </a:cubicBezTo>
                  <a:cubicBezTo>
                    <a:pt x="261" y="233"/>
                    <a:pt x="349" y="263"/>
                    <a:pt x="407" y="263"/>
                  </a:cubicBezTo>
                  <a:cubicBezTo>
                    <a:pt x="494" y="263"/>
                    <a:pt x="552" y="263"/>
                    <a:pt x="611" y="233"/>
                  </a:cubicBezTo>
                  <a:cubicBezTo>
                    <a:pt x="669" y="233"/>
                    <a:pt x="756" y="175"/>
                    <a:pt x="785" y="146"/>
                  </a:cubicBezTo>
                  <a:cubicBezTo>
                    <a:pt x="785" y="146"/>
                    <a:pt x="785" y="146"/>
                    <a:pt x="815" y="1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616851" y="-77116"/>
              <a:ext cx="190100" cy="115212"/>
            </a:xfrm>
            <a:custGeom>
              <a:rect b="b" l="l" r="r" t="t"/>
              <a:pathLst>
                <a:path extrusionOk="0" h="351" w="584">
                  <a:moveTo>
                    <a:pt x="233" y="29"/>
                  </a:moveTo>
                  <a:lnTo>
                    <a:pt x="233" y="29"/>
                  </a:ln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88"/>
                  </a:cubicBezTo>
                  <a:cubicBezTo>
                    <a:pt x="0" y="88"/>
                    <a:pt x="29" y="88"/>
                    <a:pt x="59" y="88"/>
                  </a:cubicBezTo>
                  <a:cubicBezTo>
                    <a:pt x="117" y="88"/>
                    <a:pt x="175" y="88"/>
                    <a:pt x="233" y="88"/>
                  </a:cubicBezTo>
                  <a:cubicBezTo>
                    <a:pt x="292" y="88"/>
                    <a:pt x="350" y="117"/>
                    <a:pt x="380" y="146"/>
                  </a:cubicBezTo>
                  <a:cubicBezTo>
                    <a:pt x="438" y="205"/>
                    <a:pt x="496" y="234"/>
                    <a:pt x="525" y="291"/>
                  </a:cubicBezTo>
                  <a:cubicBezTo>
                    <a:pt x="554" y="291"/>
                    <a:pt x="554" y="321"/>
                    <a:pt x="583" y="350"/>
                  </a:cubicBezTo>
                  <a:cubicBezTo>
                    <a:pt x="583" y="234"/>
                    <a:pt x="583" y="234"/>
                    <a:pt x="583" y="234"/>
                  </a:cubicBezTo>
                  <a:cubicBezTo>
                    <a:pt x="525" y="175"/>
                    <a:pt x="466" y="146"/>
                    <a:pt x="438" y="88"/>
                  </a:cubicBezTo>
                  <a:cubicBezTo>
                    <a:pt x="380" y="58"/>
                    <a:pt x="292" y="58"/>
                    <a:pt x="233" y="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503079" y="36655"/>
              <a:ext cx="86409" cy="266428"/>
            </a:xfrm>
            <a:custGeom>
              <a:rect b="b" l="l" r="r" t="t"/>
              <a:pathLst>
                <a:path extrusionOk="0" h="818" w="264">
                  <a:moveTo>
                    <a:pt x="175" y="175"/>
                  </a:moveTo>
                  <a:lnTo>
                    <a:pt x="175" y="175"/>
                  </a:lnTo>
                  <a:cubicBezTo>
                    <a:pt x="175" y="146"/>
                    <a:pt x="204" y="146"/>
                    <a:pt x="233" y="117"/>
                  </a:cubicBezTo>
                  <a:cubicBezTo>
                    <a:pt x="233" y="117"/>
                    <a:pt x="233" y="117"/>
                    <a:pt x="263" y="88"/>
                  </a:cubicBezTo>
                  <a:cubicBezTo>
                    <a:pt x="263" y="88"/>
                    <a:pt x="263" y="58"/>
                    <a:pt x="233" y="29"/>
                  </a:cubicBezTo>
                  <a:cubicBezTo>
                    <a:pt x="233" y="0"/>
                    <a:pt x="175" y="29"/>
                    <a:pt x="175" y="58"/>
                  </a:cubicBezTo>
                  <a:cubicBezTo>
                    <a:pt x="147" y="88"/>
                    <a:pt x="117" y="117"/>
                    <a:pt x="88" y="146"/>
                  </a:cubicBezTo>
                  <a:cubicBezTo>
                    <a:pt x="59" y="175"/>
                    <a:pt x="59" y="205"/>
                    <a:pt x="59" y="234"/>
                  </a:cubicBezTo>
                  <a:cubicBezTo>
                    <a:pt x="0" y="291"/>
                    <a:pt x="0" y="350"/>
                    <a:pt x="0" y="438"/>
                  </a:cubicBezTo>
                  <a:cubicBezTo>
                    <a:pt x="0" y="496"/>
                    <a:pt x="0" y="555"/>
                    <a:pt x="30" y="613"/>
                  </a:cubicBezTo>
                  <a:cubicBezTo>
                    <a:pt x="59" y="700"/>
                    <a:pt x="88" y="758"/>
                    <a:pt x="117" y="817"/>
                  </a:cubicBezTo>
                  <a:cubicBezTo>
                    <a:pt x="147" y="817"/>
                    <a:pt x="175" y="817"/>
                    <a:pt x="204" y="817"/>
                  </a:cubicBezTo>
                  <a:cubicBezTo>
                    <a:pt x="204" y="788"/>
                    <a:pt x="204" y="788"/>
                    <a:pt x="175" y="758"/>
                  </a:cubicBezTo>
                  <a:cubicBezTo>
                    <a:pt x="147" y="729"/>
                    <a:pt x="117" y="671"/>
                    <a:pt x="88" y="613"/>
                  </a:cubicBezTo>
                  <a:cubicBezTo>
                    <a:pt x="59" y="555"/>
                    <a:pt x="59" y="496"/>
                    <a:pt x="59" y="438"/>
                  </a:cubicBezTo>
                  <a:cubicBezTo>
                    <a:pt x="59" y="379"/>
                    <a:pt x="88" y="291"/>
                    <a:pt x="117" y="263"/>
                  </a:cubicBezTo>
                  <a:cubicBezTo>
                    <a:pt x="117" y="205"/>
                    <a:pt x="147" y="205"/>
                    <a:pt x="175" y="17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598129" y="284361"/>
              <a:ext cx="171378" cy="228984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38"/>
                    <a:pt x="291" y="497"/>
                    <a:pt x="262" y="526"/>
                  </a:cubicBezTo>
                  <a:cubicBezTo>
                    <a:pt x="233" y="526"/>
                    <a:pt x="204" y="554"/>
                    <a:pt x="175" y="583"/>
                  </a:cubicBezTo>
                  <a:cubicBezTo>
                    <a:pt x="146" y="583"/>
                    <a:pt x="117" y="583"/>
                    <a:pt x="87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29" y="613"/>
                    <a:pt x="0" y="642"/>
                    <a:pt x="29" y="642"/>
                  </a:cubicBezTo>
                  <a:cubicBezTo>
                    <a:pt x="58" y="700"/>
                    <a:pt x="87" y="700"/>
                    <a:pt x="117" y="671"/>
                  </a:cubicBezTo>
                  <a:cubicBezTo>
                    <a:pt x="146" y="642"/>
                    <a:pt x="175" y="642"/>
                    <a:pt x="233" y="613"/>
                  </a:cubicBezTo>
                  <a:cubicBezTo>
                    <a:pt x="233" y="613"/>
                    <a:pt x="262" y="583"/>
                    <a:pt x="291" y="583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80"/>
                    <a:pt x="496" y="292"/>
                    <a:pt x="524" y="233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117"/>
                    <a:pt x="467" y="176"/>
                    <a:pt x="438" y="204"/>
                  </a:cubicBezTo>
                  <a:cubicBezTo>
                    <a:pt x="438" y="292"/>
                    <a:pt x="408" y="321"/>
                    <a:pt x="379" y="3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408029" y="418296"/>
              <a:ext cx="133935" cy="257787"/>
            </a:xfrm>
            <a:custGeom>
              <a:rect b="b" l="l" r="r" t="t"/>
              <a:pathLst>
                <a:path extrusionOk="0" h="789" w="409">
                  <a:moveTo>
                    <a:pt x="350" y="758"/>
                  </a:moveTo>
                  <a:lnTo>
                    <a:pt x="350" y="758"/>
                  </a:lnTo>
                  <a:cubicBezTo>
                    <a:pt x="379" y="788"/>
                    <a:pt x="379" y="758"/>
                    <a:pt x="408" y="758"/>
                  </a:cubicBezTo>
                  <a:cubicBezTo>
                    <a:pt x="408" y="729"/>
                    <a:pt x="408" y="729"/>
                    <a:pt x="379" y="700"/>
                  </a:cubicBezTo>
                  <a:cubicBezTo>
                    <a:pt x="321" y="671"/>
                    <a:pt x="262" y="641"/>
                    <a:pt x="204" y="583"/>
                  </a:cubicBezTo>
                  <a:cubicBezTo>
                    <a:pt x="174" y="554"/>
                    <a:pt x="146" y="495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3"/>
                    <a:pt x="88" y="204"/>
                    <a:pt x="117" y="174"/>
                  </a:cubicBezTo>
                  <a:cubicBezTo>
                    <a:pt x="117" y="145"/>
                    <a:pt x="117" y="117"/>
                    <a:pt x="146" y="88"/>
                  </a:cubicBezTo>
                  <a:cubicBezTo>
                    <a:pt x="146" y="88"/>
                    <a:pt x="174" y="88"/>
                    <a:pt x="174" y="58"/>
                  </a:cubicBezTo>
                  <a:cubicBezTo>
                    <a:pt x="174" y="58"/>
                    <a:pt x="146" y="0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17"/>
                    <a:pt x="29" y="145"/>
                  </a:cubicBezTo>
                  <a:cubicBezTo>
                    <a:pt x="29" y="174"/>
                    <a:pt x="0" y="233"/>
                    <a:pt x="29" y="262"/>
                  </a:cubicBezTo>
                  <a:cubicBezTo>
                    <a:pt x="29" y="321"/>
                    <a:pt x="58" y="408"/>
                    <a:pt x="58" y="438"/>
                  </a:cubicBezTo>
                  <a:cubicBezTo>
                    <a:pt x="88" y="524"/>
                    <a:pt x="117" y="583"/>
                    <a:pt x="174" y="641"/>
                  </a:cubicBezTo>
                  <a:cubicBezTo>
                    <a:pt x="204" y="700"/>
                    <a:pt x="262" y="729"/>
                    <a:pt x="321" y="758"/>
                  </a:cubicBezTo>
                  <a:cubicBezTo>
                    <a:pt x="350" y="758"/>
                    <a:pt x="350" y="758"/>
                    <a:pt x="350" y="7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616851" y="664561"/>
              <a:ext cx="123853" cy="247706"/>
            </a:xfrm>
            <a:custGeom>
              <a:rect b="b" l="l" r="r" t="t"/>
              <a:pathLst>
                <a:path extrusionOk="0" h="759" w="381">
                  <a:moveTo>
                    <a:pt x="263" y="671"/>
                  </a:moveTo>
                  <a:lnTo>
                    <a:pt x="263" y="671"/>
                  </a:lnTo>
                  <a:cubicBezTo>
                    <a:pt x="263" y="700"/>
                    <a:pt x="263" y="700"/>
                    <a:pt x="263" y="700"/>
                  </a:cubicBezTo>
                  <a:cubicBezTo>
                    <a:pt x="263" y="730"/>
                    <a:pt x="263" y="758"/>
                    <a:pt x="321" y="758"/>
                  </a:cubicBezTo>
                  <a:cubicBezTo>
                    <a:pt x="321" y="758"/>
                    <a:pt x="380" y="758"/>
                    <a:pt x="380" y="730"/>
                  </a:cubicBezTo>
                  <a:cubicBezTo>
                    <a:pt x="380" y="671"/>
                    <a:pt x="380" y="642"/>
                    <a:pt x="380" y="613"/>
                  </a:cubicBezTo>
                  <a:cubicBezTo>
                    <a:pt x="380" y="583"/>
                    <a:pt x="380" y="525"/>
                    <a:pt x="380" y="496"/>
                  </a:cubicBezTo>
                  <a:cubicBezTo>
                    <a:pt x="380" y="437"/>
                    <a:pt x="350" y="350"/>
                    <a:pt x="321" y="321"/>
                  </a:cubicBezTo>
                  <a:cubicBezTo>
                    <a:pt x="292" y="233"/>
                    <a:pt x="263" y="175"/>
                    <a:pt x="204" y="146"/>
                  </a:cubicBezTo>
                  <a:cubicBezTo>
                    <a:pt x="175" y="87"/>
                    <a:pt x="117" y="30"/>
                    <a:pt x="59" y="0"/>
                  </a:cubicBezTo>
                  <a:cubicBezTo>
                    <a:pt x="0" y="0"/>
                    <a:pt x="0" y="0"/>
                    <a:pt x="0" y="30"/>
                  </a:cubicBezTo>
                  <a:lnTo>
                    <a:pt x="0" y="87"/>
                  </a:lnTo>
                  <a:cubicBezTo>
                    <a:pt x="88" y="87"/>
                    <a:pt x="146" y="146"/>
                    <a:pt x="175" y="175"/>
                  </a:cubicBezTo>
                  <a:cubicBezTo>
                    <a:pt x="204" y="233"/>
                    <a:pt x="233" y="262"/>
                    <a:pt x="263" y="321"/>
                  </a:cubicBezTo>
                  <a:cubicBezTo>
                    <a:pt x="292" y="380"/>
                    <a:pt x="321" y="437"/>
                    <a:pt x="321" y="496"/>
                  </a:cubicBezTo>
                  <a:cubicBezTo>
                    <a:pt x="321" y="525"/>
                    <a:pt x="321" y="583"/>
                    <a:pt x="321" y="583"/>
                  </a:cubicBezTo>
                  <a:cubicBezTo>
                    <a:pt x="321" y="613"/>
                    <a:pt x="292" y="642"/>
                    <a:pt x="263" y="6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465635" y="988595"/>
              <a:ext cx="228985" cy="152656"/>
            </a:xfrm>
            <a:custGeom>
              <a:rect b="b" l="l" r="r" t="t"/>
              <a:pathLst>
                <a:path extrusionOk="0" h="467" w="701">
                  <a:moveTo>
                    <a:pt x="642" y="88"/>
                  </a:moveTo>
                  <a:lnTo>
                    <a:pt x="642" y="88"/>
                  </a:lnTo>
                  <a:cubicBezTo>
                    <a:pt x="671" y="88"/>
                    <a:pt x="700" y="88"/>
                    <a:pt x="700" y="58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0"/>
                    <a:pt x="438" y="29"/>
                  </a:cubicBezTo>
                  <a:cubicBezTo>
                    <a:pt x="350" y="58"/>
                    <a:pt x="321" y="88"/>
                    <a:pt x="264" y="116"/>
                  </a:cubicBezTo>
                  <a:cubicBezTo>
                    <a:pt x="176" y="145"/>
                    <a:pt x="147" y="174"/>
                    <a:pt x="88" y="233"/>
                  </a:cubicBezTo>
                  <a:cubicBezTo>
                    <a:pt x="59" y="291"/>
                    <a:pt x="30" y="350"/>
                    <a:pt x="0" y="438"/>
                  </a:cubicBezTo>
                  <a:cubicBezTo>
                    <a:pt x="0" y="438"/>
                    <a:pt x="0" y="466"/>
                    <a:pt x="30" y="466"/>
                  </a:cubicBezTo>
                  <a:cubicBezTo>
                    <a:pt x="59" y="466"/>
                    <a:pt x="88" y="466"/>
                    <a:pt x="88" y="438"/>
                  </a:cubicBezTo>
                  <a:cubicBezTo>
                    <a:pt x="88" y="379"/>
                    <a:pt x="88" y="321"/>
                    <a:pt x="147" y="262"/>
                  </a:cubicBezTo>
                  <a:cubicBezTo>
                    <a:pt x="176" y="204"/>
                    <a:pt x="234" y="174"/>
                    <a:pt x="264" y="174"/>
                  </a:cubicBezTo>
                  <a:cubicBezTo>
                    <a:pt x="321" y="116"/>
                    <a:pt x="409" y="88"/>
                    <a:pt x="438" y="88"/>
                  </a:cubicBezTo>
                  <a:cubicBezTo>
                    <a:pt x="496" y="88"/>
                    <a:pt x="496" y="88"/>
                    <a:pt x="526" y="88"/>
                  </a:cubicBezTo>
                  <a:cubicBezTo>
                    <a:pt x="584" y="88"/>
                    <a:pt x="584" y="88"/>
                    <a:pt x="613" y="88"/>
                  </a:cubicBezTo>
                  <a:lnTo>
                    <a:pt x="642" y="8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531882" y="1512810"/>
              <a:ext cx="76328" cy="10081"/>
            </a:xfrm>
            <a:custGeom>
              <a:rect b="b" l="l" r="r" t="t"/>
              <a:pathLst>
                <a:path extrusionOk="0" h="30" w="234">
                  <a:moveTo>
                    <a:pt x="29" y="0"/>
                  </a:moveTo>
                  <a:lnTo>
                    <a:pt x="29" y="0"/>
                  </a:lnTo>
                  <a:cubicBezTo>
                    <a:pt x="0" y="0"/>
                    <a:pt x="0" y="0"/>
                    <a:pt x="0" y="29"/>
                  </a:cubicBezTo>
                  <a:cubicBezTo>
                    <a:pt x="233" y="29"/>
                    <a:pt x="233" y="29"/>
                    <a:pt x="233" y="29"/>
                  </a:cubicBezTo>
                  <a:lnTo>
                    <a:pt x="233" y="29"/>
                  </a:lnTo>
                  <a:cubicBezTo>
                    <a:pt x="175" y="0"/>
                    <a:pt x="87" y="0"/>
                    <a:pt x="2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665816" y="1207498"/>
              <a:ext cx="142575" cy="47525"/>
            </a:xfrm>
            <a:custGeom>
              <a:rect b="b" l="l" r="r" t="t"/>
              <a:pathLst>
                <a:path extrusionOk="0" h="147" w="438">
                  <a:moveTo>
                    <a:pt x="29" y="59"/>
                  </a:moveTo>
                  <a:lnTo>
                    <a:pt x="29" y="59"/>
                  </a:lnTo>
                  <a:lnTo>
                    <a:pt x="29" y="59"/>
                  </a:lnTo>
                  <a:cubicBezTo>
                    <a:pt x="0" y="59"/>
                    <a:pt x="0" y="88"/>
                    <a:pt x="0" y="118"/>
                  </a:cubicBezTo>
                  <a:cubicBezTo>
                    <a:pt x="29" y="146"/>
                    <a:pt x="29" y="146"/>
                    <a:pt x="58" y="146"/>
                  </a:cubicBezTo>
                  <a:cubicBezTo>
                    <a:pt x="117" y="88"/>
                    <a:pt x="175" y="59"/>
                    <a:pt x="234" y="88"/>
                  </a:cubicBezTo>
                  <a:cubicBezTo>
                    <a:pt x="320" y="88"/>
                    <a:pt x="350" y="118"/>
                    <a:pt x="408" y="146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59"/>
                    <a:pt x="437" y="59"/>
                    <a:pt x="437" y="59"/>
                  </a:cubicBezTo>
                  <a:cubicBezTo>
                    <a:pt x="379" y="30"/>
                    <a:pt x="320" y="0"/>
                    <a:pt x="234" y="0"/>
                  </a:cubicBezTo>
                  <a:cubicBezTo>
                    <a:pt x="175" y="0"/>
                    <a:pt x="87" y="30"/>
                    <a:pt x="29" y="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1" name="Google Shape;1121;p43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3 kolommen - roze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43"/>
          <p:cNvSpPr txBox="1"/>
          <p:nvPr>
            <p:ph idx="1" type="body"/>
          </p:nvPr>
        </p:nvSpPr>
        <p:spPr>
          <a:xfrm>
            <a:off x="1189039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3" name="Google Shape;1123;p43"/>
          <p:cNvSpPr txBox="1"/>
          <p:nvPr>
            <p:ph idx="2" type="body"/>
          </p:nvPr>
        </p:nvSpPr>
        <p:spPr>
          <a:xfrm>
            <a:off x="4282674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4" name="Google Shape;1124;p43"/>
          <p:cNvSpPr txBox="1"/>
          <p:nvPr>
            <p:ph idx="3" type="body"/>
          </p:nvPr>
        </p:nvSpPr>
        <p:spPr>
          <a:xfrm>
            <a:off x="7376309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5" name="Google Shape;1125;p43"/>
          <p:cNvSpPr txBox="1"/>
          <p:nvPr>
            <p:ph idx="4" type="body"/>
          </p:nvPr>
        </p:nvSpPr>
        <p:spPr>
          <a:xfrm>
            <a:off x="1189039" y="1991818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6" name="Google Shape;1126;p43"/>
          <p:cNvSpPr txBox="1"/>
          <p:nvPr>
            <p:ph idx="5" type="body"/>
          </p:nvPr>
        </p:nvSpPr>
        <p:spPr>
          <a:xfrm>
            <a:off x="4282674" y="1990324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7" name="Google Shape;1127;p43"/>
          <p:cNvSpPr txBox="1"/>
          <p:nvPr>
            <p:ph idx="6" type="body"/>
          </p:nvPr>
        </p:nvSpPr>
        <p:spPr>
          <a:xfrm>
            <a:off x="7376309" y="1990323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3 kolommen - groen">
  <p:cSld name="Titel / tekst 3 kolommen - groen"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Google Shape;1129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687" y="0"/>
            <a:ext cx="113538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44"/>
          <p:cNvSpPr txBox="1"/>
          <p:nvPr>
            <p:ph type="title"/>
          </p:nvPr>
        </p:nvSpPr>
        <p:spPr>
          <a:xfrm>
            <a:off x="1189311" y="285298"/>
            <a:ext cx="8172302" cy="10808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31" name="Google Shape;1131;p44"/>
          <p:cNvGrpSpPr/>
          <p:nvPr/>
        </p:nvGrpSpPr>
        <p:grpSpPr>
          <a:xfrm>
            <a:off x="-974" y="-77116"/>
            <a:ext cx="809365" cy="1600007"/>
            <a:chOff x="-974" y="-77116"/>
            <a:chExt cx="809365" cy="1600007"/>
          </a:xfrm>
        </p:grpSpPr>
        <p:sp>
          <p:nvSpPr>
            <p:cNvPr id="1132" name="Google Shape;1132;p44"/>
            <p:cNvSpPr/>
            <p:nvPr/>
          </p:nvSpPr>
          <p:spPr>
            <a:xfrm>
              <a:off x="-974" y="455740"/>
              <a:ext cx="86409" cy="115212"/>
            </a:xfrm>
            <a:custGeom>
              <a:rect b="b" l="l" r="r" t="t"/>
              <a:pathLst>
                <a:path extrusionOk="0" h="351" w="263">
                  <a:moveTo>
                    <a:pt x="233" y="87"/>
                  </a:moveTo>
                  <a:lnTo>
                    <a:pt x="233" y="87"/>
                  </a:lnTo>
                  <a:cubicBezTo>
                    <a:pt x="233" y="57"/>
                    <a:pt x="233" y="57"/>
                    <a:pt x="233" y="57"/>
                  </a:cubicBezTo>
                  <a:cubicBezTo>
                    <a:pt x="262" y="57"/>
                    <a:pt x="233" y="28"/>
                    <a:pt x="233" y="28"/>
                  </a:cubicBezTo>
                  <a:cubicBezTo>
                    <a:pt x="204" y="0"/>
                    <a:pt x="175" y="28"/>
                    <a:pt x="175" y="57"/>
                  </a:cubicBezTo>
                  <a:cubicBezTo>
                    <a:pt x="146" y="116"/>
                    <a:pt x="117" y="174"/>
                    <a:pt x="88" y="204"/>
                  </a:cubicBezTo>
                  <a:cubicBezTo>
                    <a:pt x="58" y="233"/>
                    <a:pt x="29" y="262"/>
                    <a:pt x="0" y="262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58" y="321"/>
                    <a:pt x="88" y="291"/>
                    <a:pt x="117" y="233"/>
                  </a:cubicBezTo>
                  <a:cubicBezTo>
                    <a:pt x="175" y="204"/>
                    <a:pt x="233" y="145"/>
                    <a:pt x="233" y="8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4"/>
            <p:cNvSpPr/>
            <p:nvPr/>
          </p:nvSpPr>
          <p:spPr>
            <a:xfrm>
              <a:off x="46551" y="331887"/>
              <a:ext cx="247706" cy="142574"/>
            </a:xfrm>
            <a:custGeom>
              <a:rect b="b" l="l" r="r" t="t"/>
              <a:pathLst>
                <a:path extrusionOk="0" h="438" w="759">
                  <a:moveTo>
                    <a:pt x="29" y="30"/>
                  </a:moveTo>
                  <a:lnTo>
                    <a:pt x="29" y="30"/>
                  </a:lnTo>
                  <a:cubicBezTo>
                    <a:pt x="0" y="30"/>
                    <a:pt x="0" y="58"/>
                    <a:pt x="0" y="87"/>
                  </a:cubicBezTo>
                  <a:cubicBezTo>
                    <a:pt x="0" y="117"/>
                    <a:pt x="29" y="117"/>
                    <a:pt x="58" y="117"/>
                  </a:cubicBezTo>
                  <a:cubicBezTo>
                    <a:pt x="116" y="58"/>
                    <a:pt x="175" y="58"/>
                    <a:pt x="233" y="58"/>
                  </a:cubicBezTo>
                  <a:cubicBezTo>
                    <a:pt x="292" y="58"/>
                    <a:pt x="349" y="87"/>
                    <a:pt x="408" y="117"/>
                  </a:cubicBezTo>
                  <a:cubicBezTo>
                    <a:pt x="466" y="146"/>
                    <a:pt x="525" y="175"/>
                    <a:pt x="583" y="204"/>
                  </a:cubicBezTo>
                  <a:cubicBezTo>
                    <a:pt x="583" y="263"/>
                    <a:pt x="613" y="263"/>
                    <a:pt x="613" y="292"/>
                  </a:cubicBezTo>
                  <a:cubicBezTo>
                    <a:pt x="641" y="321"/>
                    <a:pt x="670" y="351"/>
                    <a:pt x="670" y="380"/>
                  </a:cubicBezTo>
                  <a:lnTo>
                    <a:pt x="670" y="380"/>
                  </a:lnTo>
                  <a:cubicBezTo>
                    <a:pt x="670" y="437"/>
                    <a:pt x="729" y="437"/>
                    <a:pt x="729" y="408"/>
                  </a:cubicBezTo>
                  <a:cubicBezTo>
                    <a:pt x="758" y="380"/>
                    <a:pt x="758" y="351"/>
                    <a:pt x="758" y="351"/>
                  </a:cubicBezTo>
                  <a:cubicBezTo>
                    <a:pt x="729" y="292"/>
                    <a:pt x="729" y="292"/>
                    <a:pt x="699" y="263"/>
                  </a:cubicBezTo>
                  <a:cubicBezTo>
                    <a:pt x="670" y="204"/>
                    <a:pt x="641" y="204"/>
                    <a:pt x="613" y="175"/>
                  </a:cubicBezTo>
                  <a:cubicBezTo>
                    <a:pt x="583" y="117"/>
                    <a:pt x="495" y="87"/>
                    <a:pt x="437" y="58"/>
                  </a:cubicBezTo>
                  <a:cubicBezTo>
                    <a:pt x="379" y="30"/>
                    <a:pt x="321" y="30"/>
                    <a:pt x="233" y="0"/>
                  </a:cubicBezTo>
                  <a:cubicBezTo>
                    <a:pt x="175" y="0"/>
                    <a:pt x="116" y="30"/>
                    <a:pt x="29" y="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4"/>
            <p:cNvSpPr/>
            <p:nvPr/>
          </p:nvSpPr>
          <p:spPr>
            <a:xfrm>
              <a:off x="-974" y="912267"/>
              <a:ext cx="95050" cy="247706"/>
            </a:xfrm>
            <a:custGeom>
              <a:rect b="b" l="l" r="r" t="t"/>
              <a:pathLst>
                <a:path extrusionOk="0" h="759" w="293">
                  <a:moveTo>
                    <a:pt x="175" y="292"/>
                  </a:moveTo>
                  <a:lnTo>
                    <a:pt x="175" y="292"/>
                  </a:lnTo>
                  <a:cubicBezTo>
                    <a:pt x="204" y="379"/>
                    <a:pt x="233" y="408"/>
                    <a:pt x="233" y="496"/>
                  </a:cubicBezTo>
                  <a:cubicBezTo>
                    <a:pt x="233" y="525"/>
                    <a:pt x="233" y="555"/>
                    <a:pt x="233" y="584"/>
                  </a:cubicBezTo>
                  <a:cubicBezTo>
                    <a:pt x="233" y="613"/>
                    <a:pt x="204" y="642"/>
                    <a:pt x="175" y="672"/>
                  </a:cubicBezTo>
                  <a:cubicBezTo>
                    <a:pt x="175" y="672"/>
                    <a:pt x="175" y="672"/>
                    <a:pt x="175" y="700"/>
                  </a:cubicBezTo>
                  <a:cubicBezTo>
                    <a:pt x="175" y="700"/>
                    <a:pt x="175" y="758"/>
                    <a:pt x="233" y="758"/>
                  </a:cubicBezTo>
                  <a:cubicBezTo>
                    <a:pt x="233" y="758"/>
                    <a:pt x="292" y="729"/>
                    <a:pt x="292" y="700"/>
                  </a:cubicBezTo>
                  <a:cubicBezTo>
                    <a:pt x="292" y="672"/>
                    <a:pt x="292" y="613"/>
                    <a:pt x="292" y="584"/>
                  </a:cubicBezTo>
                  <a:cubicBezTo>
                    <a:pt x="292" y="555"/>
                    <a:pt x="292" y="525"/>
                    <a:pt x="292" y="467"/>
                  </a:cubicBezTo>
                  <a:cubicBezTo>
                    <a:pt x="292" y="408"/>
                    <a:pt x="292" y="350"/>
                    <a:pt x="233" y="292"/>
                  </a:cubicBezTo>
                  <a:cubicBezTo>
                    <a:pt x="233" y="234"/>
                    <a:pt x="175" y="146"/>
                    <a:pt x="146" y="88"/>
                  </a:cubicBezTo>
                  <a:cubicBezTo>
                    <a:pt x="88" y="58"/>
                    <a:pt x="58" y="29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9" y="88"/>
                    <a:pt x="58" y="117"/>
                    <a:pt x="88" y="146"/>
                  </a:cubicBezTo>
                  <a:cubicBezTo>
                    <a:pt x="146" y="175"/>
                    <a:pt x="175" y="234"/>
                    <a:pt x="175" y="29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4"/>
            <p:cNvSpPr/>
            <p:nvPr/>
          </p:nvSpPr>
          <p:spPr>
            <a:xfrm>
              <a:off x="-974" y="112984"/>
              <a:ext cx="181459" cy="95050"/>
            </a:xfrm>
            <a:custGeom>
              <a:rect b="b" l="l" r="r" t="t"/>
              <a:pathLst>
                <a:path extrusionOk="0" h="292" w="555">
                  <a:moveTo>
                    <a:pt x="175" y="174"/>
                  </a:moveTo>
                  <a:lnTo>
                    <a:pt x="175" y="174"/>
                  </a:lnTo>
                  <a:cubicBezTo>
                    <a:pt x="204" y="116"/>
                    <a:pt x="262" y="116"/>
                    <a:pt x="321" y="87"/>
                  </a:cubicBezTo>
                  <a:cubicBezTo>
                    <a:pt x="350" y="87"/>
                    <a:pt x="379" y="87"/>
                    <a:pt x="409" y="87"/>
                  </a:cubicBezTo>
                  <a:cubicBezTo>
                    <a:pt x="438" y="87"/>
                    <a:pt x="467" y="87"/>
                    <a:pt x="495" y="87"/>
                  </a:cubicBezTo>
                  <a:lnTo>
                    <a:pt x="525" y="116"/>
                  </a:lnTo>
                  <a:cubicBezTo>
                    <a:pt x="554" y="116"/>
                    <a:pt x="554" y="87"/>
                    <a:pt x="554" y="57"/>
                  </a:cubicBezTo>
                  <a:cubicBezTo>
                    <a:pt x="554" y="29"/>
                    <a:pt x="554" y="0"/>
                    <a:pt x="525" y="0"/>
                  </a:cubicBezTo>
                  <a:cubicBezTo>
                    <a:pt x="467" y="0"/>
                    <a:pt x="438" y="0"/>
                    <a:pt x="409" y="0"/>
                  </a:cubicBezTo>
                  <a:cubicBezTo>
                    <a:pt x="379" y="0"/>
                    <a:pt x="350" y="0"/>
                    <a:pt x="292" y="29"/>
                  </a:cubicBezTo>
                  <a:cubicBezTo>
                    <a:pt x="233" y="57"/>
                    <a:pt x="175" y="87"/>
                    <a:pt x="117" y="116"/>
                  </a:cubicBezTo>
                  <a:cubicBezTo>
                    <a:pt x="88" y="145"/>
                    <a:pt x="58" y="174"/>
                    <a:pt x="0" y="204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29" y="291"/>
                    <a:pt x="29" y="262"/>
                  </a:cubicBezTo>
                  <a:cubicBezTo>
                    <a:pt x="58" y="233"/>
                    <a:pt x="117" y="174"/>
                    <a:pt x="175" y="17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4"/>
            <p:cNvSpPr/>
            <p:nvPr/>
          </p:nvSpPr>
          <p:spPr>
            <a:xfrm>
              <a:off x="-974" y="740889"/>
              <a:ext cx="105131" cy="76328"/>
            </a:xfrm>
            <a:custGeom>
              <a:rect b="b" l="l" r="r" t="t"/>
              <a:pathLst>
                <a:path extrusionOk="0" h="234" w="322">
                  <a:moveTo>
                    <a:pt x="175" y="117"/>
                  </a:moveTo>
                  <a:lnTo>
                    <a:pt x="175" y="117"/>
                  </a:lnTo>
                  <a:cubicBezTo>
                    <a:pt x="175" y="117"/>
                    <a:pt x="204" y="147"/>
                    <a:pt x="233" y="175"/>
                  </a:cubicBezTo>
                  <a:cubicBezTo>
                    <a:pt x="233" y="175"/>
                    <a:pt x="233" y="204"/>
                    <a:pt x="262" y="204"/>
                  </a:cubicBezTo>
                  <a:cubicBezTo>
                    <a:pt x="292" y="233"/>
                    <a:pt x="321" y="204"/>
                    <a:pt x="321" y="175"/>
                  </a:cubicBezTo>
                  <a:cubicBezTo>
                    <a:pt x="321" y="147"/>
                    <a:pt x="321" y="117"/>
                    <a:pt x="292" y="117"/>
                  </a:cubicBezTo>
                  <a:cubicBezTo>
                    <a:pt x="262" y="88"/>
                    <a:pt x="233" y="59"/>
                    <a:pt x="175" y="59"/>
                  </a:cubicBezTo>
                  <a:cubicBezTo>
                    <a:pt x="146" y="29"/>
                    <a:pt x="146" y="29"/>
                    <a:pt x="88" y="0"/>
                  </a:cubicBezTo>
                  <a:cubicBezTo>
                    <a:pt x="58" y="0"/>
                    <a:pt x="29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9" y="88"/>
                    <a:pt x="58" y="88"/>
                    <a:pt x="88" y="88"/>
                  </a:cubicBezTo>
                  <a:cubicBezTo>
                    <a:pt x="117" y="88"/>
                    <a:pt x="146" y="117"/>
                    <a:pt x="175" y="11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4"/>
            <p:cNvSpPr/>
            <p:nvPr/>
          </p:nvSpPr>
          <p:spPr>
            <a:xfrm>
              <a:off x="-974" y="1275185"/>
              <a:ext cx="200181" cy="48965"/>
            </a:xfrm>
            <a:custGeom>
              <a:rect b="b" l="l" r="r" t="t"/>
              <a:pathLst>
                <a:path extrusionOk="0" h="148" w="613">
                  <a:moveTo>
                    <a:pt x="583" y="59"/>
                  </a:moveTo>
                  <a:lnTo>
                    <a:pt x="583" y="59"/>
                  </a:lnTo>
                  <a:cubicBezTo>
                    <a:pt x="612" y="59"/>
                    <a:pt x="612" y="0"/>
                    <a:pt x="583" y="0"/>
                  </a:cubicBezTo>
                  <a:cubicBezTo>
                    <a:pt x="583" y="0"/>
                    <a:pt x="554" y="0"/>
                    <a:pt x="525" y="0"/>
                  </a:cubicBezTo>
                  <a:cubicBezTo>
                    <a:pt x="495" y="59"/>
                    <a:pt x="438" y="59"/>
                    <a:pt x="379" y="88"/>
                  </a:cubicBezTo>
                  <a:cubicBezTo>
                    <a:pt x="292" y="88"/>
                    <a:pt x="262" y="88"/>
                    <a:pt x="204" y="88"/>
                  </a:cubicBezTo>
                  <a:cubicBezTo>
                    <a:pt x="117" y="59"/>
                    <a:pt x="88" y="59"/>
                    <a:pt x="29" y="30"/>
                  </a:cubicBezTo>
                  <a:lnTo>
                    <a:pt x="0" y="30"/>
                  </a:lnTo>
                  <a:cubicBezTo>
                    <a:pt x="0" y="88"/>
                    <a:pt x="0" y="88"/>
                    <a:pt x="0" y="88"/>
                  </a:cubicBezTo>
                  <a:cubicBezTo>
                    <a:pt x="58" y="117"/>
                    <a:pt x="117" y="117"/>
                    <a:pt x="175" y="117"/>
                  </a:cubicBezTo>
                  <a:cubicBezTo>
                    <a:pt x="262" y="147"/>
                    <a:pt x="321" y="147"/>
                    <a:pt x="379" y="117"/>
                  </a:cubicBezTo>
                  <a:cubicBezTo>
                    <a:pt x="438" y="117"/>
                    <a:pt x="525" y="88"/>
                    <a:pt x="583" y="5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4"/>
            <p:cNvSpPr/>
            <p:nvPr/>
          </p:nvSpPr>
          <p:spPr>
            <a:xfrm>
              <a:off x="170404" y="560870"/>
              <a:ext cx="152656" cy="228984"/>
            </a:xfrm>
            <a:custGeom>
              <a:rect b="b" l="l" r="r" t="t"/>
              <a:pathLst>
                <a:path extrusionOk="0" h="701" w="468">
                  <a:moveTo>
                    <a:pt x="29" y="57"/>
                  </a:moveTo>
                  <a:lnTo>
                    <a:pt x="29" y="57"/>
                  </a:lnTo>
                  <a:cubicBezTo>
                    <a:pt x="87" y="86"/>
                    <a:pt x="146" y="116"/>
                    <a:pt x="204" y="145"/>
                  </a:cubicBezTo>
                  <a:cubicBezTo>
                    <a:pt x="262" y="203"/>
                    <a:pt x="291" y="233"/>
                    <a:pt x="320" y="291"/>
                  </a:cubicBezTo>
                  <a:cubicBezTo>
                    <a:pt x="350" y="320"/>
                    <a:pt x="350" y="407"/>
                    <a:pt x="379" y="466"/>
                  </a:cubicBezTo>
                  <a:cubicBezTo>
                    <a:pt x="408" y="495"/>
                    <a:pt x="408" y="495"/>
                    <a:pt x="408" y="553"/>
                  </a:cubicBezTo>
                  <a:cubicBezTo>
                    <a:pt x="408" y="582"/>
                    <a:pt x="408" y="582"/>
                    <a:pt x="379" y="641"/>
                  </a:cubicBezTo>
                  <a:cubicBezTo>
                    <a:pt x="350" y="641"/>
                    <a:pt x="350" y="641"/>
                    <a:pt x="350" y="641"/>
                  </a:cubicBezTo>
                  <a:cubicBezTo>
                    <a:pt x="350" y="670"/>
                    <a:pt x="379" y="700"/>
                    <a:pt x="408" y="700"/>
                  </a:cubicBezTo>
                  <a:cubicBezTo>
                    <a:pt x="437" y="700"/>
                    <a:pt x="467" y="670"/>
                    <a:pt x="467" y="641"/>
                  </a:cubicBezTo>
                  <a:cubicBezTo>
                    <a:pt x="467" y="612"/>
                    <a:pt x="467" y="582"/>
                    <a:pt x="467" y="553"/>
                  </a:cubicBezTo>
                  <a:cubicBezTo>
                    <a:pt x="467" y="495"/>
                    <a:pt x="437" y="466"/>
                    <a:pt x="437" y="436"/>
                  </a:cubicBezTo>
                  <a:cubicBezTo>
                    <a:pt x="437" y="379"/>
                    <a:pt x="408" y="320"/>
                    <a:pt x="350" y="262"/>
                  </a:cubicBezTo>
                  <a:cubicBezTo>
                    <a:pt x="320" y="203"/>
                    <a:pt x="291" y="145"/>
                    <a:pt x="234" y="116"/>
                  </a:cubicBezTo>
                  <a:cubicBezTo>
                    <a:pt x="175" y="57"/>
                    <a:pt x="116" y="29"/>
                    <a:pt x="58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9"/>
                  </a:lnTo>
                  <a:cubicBezTo>
                    <a:pt x="0" y="57"/>
                    <a:pt x="0" y="57"/>
                    <a:pt x="29" y="5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4"/>
            <p:cNvSpPr/>
            <p:nvPr/>
          </p:nvSpPr>
          <p:spPr>
            <a:xfrm>
              <a:off x="255373" y="26575"/>
              <a:ext cx="115212" cy="266427"/>
            </a:xfrm>
            <a:custGeom>
              <a:rect b="b" l="l" r="r" t="t"/>
              <a:pathLst>
                <a:path extrusionOk="0" h="818" w="351">
                  <a:moveTo>
                    <a:pt x="29" y="700"/>
                  </a:moveTo>
                  <a:lnTo>
                    <a:pt x="29" y="700"/>
                  </a:lnTo>
                  <a:cubicBezTo>
                    <a:pt x="0" y="758"/>
                    <a:pt x="0" y="758"/>
                    <a:pt x="29" y="787"/>
                  </a:cubicBezTo>
                  <a:cubicBezTo>
                    <a:pt x="58" y="817"/>
                    <a:pt x="88" y="817"/>
                    <a:pt x="117" y="787"/>
                  </a:cubicBezTo>
                  <a:cubicBezTo>
                    <a:pt x="117" y="758"/>
                    <a:pt x="146" y="758"/>
                    <a:pt x="175" y="700"/>
                  </a:cubicBezTo>
                  <a:cubicBezTo>
                    <a:pt x="205" y="700"/>
                    <a:pt x="234" y="670"/>
                    <a:pt x="263" y="613"/>
                  </a:cubicBezTo>
                  <a:cubicBezTo>
                    <a:pt x="292" y="554"/>
                    <a:pt x="321" y="525"/>
                    <a:pt x="321" y="437"/>
                  </a:cubicBezTo>
                  <a:cubicBezTo>
                    <a:pt x="350" y="379"/>
                    <a:pt x="350" y="292"/>
                    <a:pt x="350" y="234"/>
                  </a:cubicBezTo>
                  <a:cubicBezTo>
                    <a:pt x="350" y="175"/>
                    <a:pt x="321" y="117"/>
                    <a:pt x="321" y="29"/>
                  </a:cubicBezTo>
                  <a:cubicBezTo>
                    <a:pt x="292" y="29"/>
                    <a:pt x="263" y="0"/>
                    <a:pt x="234" y="29"/>
                  </a:cubicBezTo>
                  <a:cubicBezTo>
                    <a:pt x="205" y="29"/>
                    <a:pt x="205" y="58"/>
                    <a:pt x="234" y="58"/>
                  </a:cubicBezTo>
                  <a:cubicBezTo>
                    <a:pt x="263" y="117"/>
                    <a:pt x="292" y="175"/>
                    <a:pt x="292" y="263"/>
                  </a:cubicBezTo>
                  <a:cubicBezTo>
                    <a:pt x="321" y="292"/>
                    <a:pt x="292" y="379"/>
                    <a:pt x="263" y="437"/>
                  </a:cubicBezTo>
                  <a:cubicBezTo>
                    <a:pt x="263" y="467"/>
                    <a:pt x="234" y="554"/>
                    <a:pt x="205" y="584"/>
                  </a:cubicBezTo>
                  <a:cubicBezTo>
                    <a:pt x="175" y="613"/>
                    <a:pt x="146" y="642"/>
                    <a:pt x="146" y="670"/>
                  </a:cubicBezTo>
                  <a:cubicBezTo>
                    <a:pt x="117" y="700"/>
                    <a:pt x="88" y="700"/>
                    <a:pt x="58" y="700"/>
                  </a:cubicBezTo>
                  <a:lnTo>
                    <a:pt x="29" y="70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4"/>
            <p:cNvSpPr/>
            <p:nvPr/>
          </p:nvSpPr>
          <p:spPr>
            <a:xfrm>
              <a:off x="207848" y="1027479"/>
              <a:ext cx="181459" cy="220344"/>
            </a:xfrm>
            <a:custGeom>
              <a:rect b="b" l="l" r="r" t="t"/>
              <a:pathLst>
                <a:path extrusionOk="0" h="673" w="555">
                  <a:moveTo>
                    <a:pt x="467" y="496"/>
                  </a:moveTo>
                  <a:lnTo>
                    <a:pt x="467" y="496"/>
                  </a:lnTo>
                  <a:cubicBezTo>
                    <a:pt x="467" y="554"/>
                    <a:pt x="467" y="554"/>
                    <a:pt x="438" y="613"/>
                  </a:cubicBezTo>
                  <a:cubicBezTo>
                    <a:pt x="438" y="613"/>
                    <a:pt x="438" y="613"/>
                    <a:pt x="438" y="642"/>
                  </a:cubicBezTo>
                  <a:cubicBezTo>
                    <a:pt x="438" y="642"/>
                    <a:pt x="467" y="672"/>
                    <a:pt x="496" y="672"/>
                  </a:cubicBezTo>
                  <a:cubicBezTo>
                    <a:pt x="525" y="672"/>
                    <a:pt x="554" y="642"/>
                    <a:pt x="525" y="613"/>
                  </a:cubicBezTo>
                  <a:lnTo>
                    <a:pt x="525" y="613"/>
                  </a:lnTo>
                  <a:cubicBezTo>
                    <a:pt x="525" y="554"/>
                    <a:pt x="525" y="525"/>
                    <a:pt x="525" y="496"/>
                  </a:cubicBezTo>
                  <a:cubicBezTo>
                    <a:pt x="525" y="467"/>
                    <a:pt x="525" y="437"/>
                    <a:pt x="496" y="408"/>
                  </a:cubicBezTo>
                  <a:cubicBezTo>
                    <a:pt x="467" y="322"/>
                    <a:pt x="438" y="292"/>
                    <a:pt x="409" y="234"/>
                  </a:cubicBezTo>
                  <a:cubicBezTo>
                    <a:pt x="351" y="175"/>
                    <a:pt x="292" y="117"/>
                    <a:pt x="234" y="88"/>
                  </a:cubicBezTo>
                  <a:cubicBezTo>
                    <a:pt x="204" y="58"/>
                    <a:pt x="118" y="29"/>
                    <a:pt x="59" y="0"/>
                  </a:cubicBezTo>
                  <a:cubicBezTo>
                    <a:pt x="30" y="0"/>
                    <a:pt x="0" y="29"/>
                    <a:pt x="0" y="58"/>
                  </a:cubicBezTo>
                  <a:cubicBezTo>
                    <a:pt x="0" y="88"/>
                    <a:pt x="30" y="88"/>
                    <a:pt x="59" y="88"/>
                  </a:cubicBezTo>
                  <a:cubicBezTo>
                    <a:pt x="118" y="88"/>
                    <a:pt x="146" y="117"/>
                    <a:pt x="204" y="146"/>
                  </a:cubicBezTo>
                  <a:cubicBezTo>
                    <a:pt x="263" y="175"/>
                    <a:pt x="321" y="205"/>
                    <a:pt x="351" y="263"/>
                  </a:cubicBezTo>
                  <a:cubicBezTo>
                    <a:pt x="380" y="322"/>
                    <a:pt x="409" y="379"/>
                    <a:pt x="438" y="408"/>
                  </a:cubicBezTo>
                  <a:cubicBezTo>
                    <a:pt x="438" y="467"/>
                    <a:pt x="438" y="467"/>
                    <a:pt x="467" y="4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4"/>
            <p:cNvSpPr/>
            <p:nvPr/>
          </p:nvSpPr>
          <p:spPr>
            <a:xfrm>
              <a:off x="255373" y="817217"/>
              <a:ext cx="247706" cy="152656"/>
            </a:xfrm>
            <a:custGeom>
              <a:rect b="b" l="l" r="r" t="t"/>
              <a:pathLst>
                <a:path extrusionOk="0" h="468" w="758">
                  <a:moveTo>
                    <a:pt x="58" y="467"/>
                  </a:moveTo>
                  <a:lnTo>
                    <a:pt x="58" y="467"/>
                  </a:lnTo>
                  <a:cubicBezTo>
                    <a:pt x="88" y="467"/>
                    <a:pt x="146" y="467"/>
                    <a:pt x="175" y="467"/>
                  </a:cubicBezTo>
                  <a:cubicBezTo>
                    <a:pt x="205" y="467"/>
                    <a:pt x="234" y="467"/>
                    <a:pt x="292" y="467"/>
                  </a:cubicBezTo>
                  <a:cubicBezTo>
                    <a:pt x="350" y="438"/>
                    <a:pt x="408" y="409"/>
                    <a:pt x="466" y="380"/>
                  </a:cubicBezTo>
                  <a:cubicBezTo>
                    <a:pt x="524" y="350"/>
                    <a:pt x="583" y="292"/>
                    <a:pt x="640" y="234"/>
                  </a:cubicBezTo>
                  <a:cubicBezTo>
                    <a:pt x="670" y="205"/>
                    <a:pt x="728" y="117"/>
                    <a:pt x="728" y="59"/>
                  </a:cubicBezTo>
                  <a:cubicBezTo>
                    <a:pt x="757" y="30"/>
                    <a:pt x="728" y="0"/>
                    <a:pt x="728" y="0"/>
                  </a:cubicBezTo>
                  <a:cubicBezTo>
                    <a:pt x="670" y="0"/>
                    <a:pt x="670" y="0"/>
                    <a:pt x="670" y="30"/>
                  </a:cubicBezTo>
                  <a:cubicBezTo>
                    <a:pt x="640" y="117"/>
                    <a:pt x="640" y="147"/>
                    <a:pt x="583" y="205"/>
                  </a:cubicBezTo>
                  <a:cubicBezTo>
                    <a:pt x="554" y="264"/>
                    <a:pt x="495" y="292"/>
                    <a:pt x="438" y="321"/>
                  </a:cubicBezTo>
                  <a:cubicBezTo>
                    <a:pt x="379" y="350"/>
                    <a:pt x="321" y="350"/>
                    <a:pt x="263" y="380"/>
                  </a:cubicBezTo>
                  <a:cubicBezTo>
                    <a:pt x="234" y="380"/>
                    <a:pt x="205" y="409"/>
                    <a:pt x="175" y="380"/>
                  </a:cubicBezTo>
                  <a:cubicBezTo>
                    <a:pt x="146" y="380"/>
                    <a:pt x="117" y="380"/>
                    <a:pt x="88" y="350"/>
                  </a:cubicBezTo>
                  <a:cubicBezTo>
                    <a:pt x="88" y="350"/>
                    <a:pt x="88" y="350"/>
                    <a:pt x="58" y="350"/>
                  </a:cubicBezTo>
                  <a:cubicBezTo>
                    <a:pt x="58" y="350"/>
                    <a:pt x="0" y="380"/>
                    <a:pt x="0" y="409"/>
                  </a:cubicBezTo>
                  <a:cubicBezTo>
                    <a:pt x="0" y="438"/>
                    <a:pt x="29" y="467"/>
                    <a:pt x="58" y="46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-974" y="1446563"/>
              <a:ext cx="95050" cy="38884"/>
            </a:xfrm>
            <a:custGeom>
              <a:rect b="b" l="l" r="r" t="t"/>
              <a:pathLst>
                <a:path extrusionOk="0" h="117" w="293">
                  <a:moveTo>
                    <a:pt x="233" y="0"/>
                  </a:moveTo>
                  <a:lnTo>
                    <a:pt x="233" y="0"/>
                  </a:lnTo>
                  <a:cubicBezTo>
                    <a:pt x="204" y="0"/>
                    <a:pt x="175" y="0"/>
                    <a:pt x="146" y="0"/>
                  </a:cubicBezTo>
                  <a:cubicBezTo>
                    <a:pt x="88" y="0"/>
                    <a:pt x="58" y="0"/>
                    <a:pt x="29" y="29"/>
                  </a:cubicBezTo>
                  <a:lnTo>
                    <a:pt x="0" y="29"/>
                  </a:lnTo>
                  <a:cubicBezTo>
                    <a:pt x="0" y="116"/>
                    <a:pt x="0" y="116"/>
                    <a:pt x="0" y="116"/>
                  </a:cubicBezTo>
                  <a:cubicBezTo>
                    <a:pt x="29" y="116"/>
                    <a:pt x="29" y="87"/>
                    <a:pt x="58" y="87"/>
                  </a:cubicBezTo>
                  <a:cubicBezTo>
                    <a:pt x="88" y="87"/>
                    <a:pt x="117" y="87"/>
                    <a:pt x="146" y="87"/>
                  </a:cubicBezTo>
                  <a:cubicBezTo>
                    <a:pt x="175" y="87"/>
                    <a:pt x="204" y="87"/>
                    <a:pt x="233" y="87"/>
                  </a:cubicBezTo>
                  <a:cubicBezTo>
                    <a:pt x="233" y="87"/>
                    <a:pt x="233" y="87"/>
                    <a:pt x="262" y="87"/>
                  </a:cubicBezTo>
                  <a:cubicBezTo>
                    <a:pt x="292" y="87"/>
                    <a:pt x="292" y="87"/>
                    <a:pt x="292" y="58"/>
                  </a:cubicBezTo>
                  <a:cubicBezTo>
                    <a:pt x="292" y="29"/>
                    <a:pt x="292" y="0"/>
                    <a:pt x="23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4"/>
            <p:cNvSpPr/>
            <p:nvPr/>
          </p:nvSpPr>
          <p:spPr>
            <a:xfrm>
              <a:off x="170404" y="1494088"/>
              <a:ext cx="57606" cy="28803"/>
            </a:xfrm>
            <a:custGeom>
              <a:rect b="b" l="l" r="r" t="t"/>
              <a:pathLst>
                <a:path extrusionOk="0" h="89" w="176">
                  <a:moveTo>
                    <a:pt x="116" y="29"/>
                  </a:moveTo>
                  <a:lnTo>
                    <a:pt x="116" y="29"/>
                  </a:lnTo>
                  <a:cubicBezTo>
                    <a:pt x="87" y="0"/>
                    <a:pt x="87" y="0"/>
                    <a:pt x="58" y="0"/>
                  </a:cubicBezTo>
                  <a:cubicBezTo>
                    <a:pt x="58" y="0"/>
                    <a:pt x="29" y="0"/>
                    <a:pt x="29" y="29"/>
                  </a:cubicBezTo>
                  <a:cubicBezTo>
                    <a:pt x="0" y="59"/>
                    <a:pt x="29" y="59"/>
                    <a:pt x="29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5" y="88"/>
                    <a:pt x="175" y="88"/>
                    <a:pt x="175" y="59"/>
                  </a:cubicBezTo>
                  <a:cubicBezTo>
                    <a:pt x="146" y="59"/>
                    <a:pt x="116" y="29"/>
                    <a:pt x="116" y="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4"/>
            <p:cNvSpPr/>
            <p:nvPr/>
          </p:nvSpPr>
          <p:spPr>
            <a:xfrm>
              <a:off x="331701" y="1465285"/>
              <a:ext cx="95050" cy="57606"/>
            </a:xfrm>
            <a:custGeom>
              <a:rect b="b" l="l" r="r" t="t"/>
              <a:pathLst>
                <a:path extrusionOk="0" h="176" w="291">
                  <a:moveTo>
                    <a:pt x="261" y="0"/>
                  </a:moveTo>
                  <a:lnTo>
                    <a:pt x="261" y="0"/>
                  </a:lnTo>
                  <a:cubicBezTo>
                    <a:pt x="261" y="0"/>
                    <a:pt x="232" y="0"/>
                    <a:pt x="204" y="0"/>
                  </a:cubicBezTo>
                  <a:cubicBezTo>
                    <a:pt x="174" y="58"/>
                    <a:pt x="145" y="116"/>
                    <a:pt x="87" y="116"/>
                  </a:cubicBezTo>
                  <a:cubicBezTo>
                    <a:pt x="58" y="146"/>
                    <a:pt x="29" y="146"/>
                    <a:pt x="0" y="175"/>
                  </a:cubicBezTo>
                  <a:cubicBezTo>
                    <a:pt x="145" y="175"/>
                    <a:pt x="145" y="175"/>
                    <a:pt x="145" y="175"/>
                  </a:cubicBezTo>
                  <a:cubicBezTo>
                    <a:pt x="204" y="146"/>
                    <a:pt x="232" y="87"/>
                    <a:pt x="290" y="58"/>
                  </a:cubicBezTo>
                  <a:cubicBezTo>
                    <a:pt x="290" y="29"/>
                    <a:pt x="290" y="0"/>
                    <a:pt x="261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323060" y="1312629"/>
              <a:ext cx="266428" cy="86409"/>
            </a:xfrm>
            <a:custGeom>
              <a:rect b="b" l="l" r="r" t="t"/>
              <a:pathLst>
                <a:path extrusionOk="0" h="264" w="816">
                  <a:moveTo>
                    <a:pt x="815" y="146"/>
                  </a:moveTo>
                  <a:lnTo>
                    <a:pt x="815" y="146"/>
                  </a:lnTo>
                  <a:cubicBezTo>
                    <a:pt x="815" y="117"/>
                    <a:pt x="815" y="117"/>
                    <a:pt x="815" y="88"/>
                  </a:cubicBezTo>
                  <a:cubicBezTo>
                    <a:pt x="785" y="59"/>
                    <a:pt x="756" y="59"/>
                    <a:pt x="756" y="88"/>
                  </a:cubicBezTo>
                  <a:cubicBezTo>
                    <a:pt x="699" y="117"/>
                    <a:pt x="669" y="175"/>
                    <a:pt x="611" y="175"/>
                  </a:cubicBezTo>
                  <a:cubicBezTo>
                    <a:pt x="523" y="204"/>
                    <a:pt x="494" y="204"/>
                    <a:pt x="407" y="204"/>
                  </a:cubicBezTo>
                  <a:cubicBezTo>
                    <a:pt x="349" y="175"/>
                    <a:pt x="290" y="175"/>
                    <a:pt x="233" y="146"/>
                  </a:cubicBezTo>
                  <a:cubicBezTo>
                    <a:pt x="203" y="117"/>
                    <a:pt x="174" y="117"/>
                    <a:pt x="174" y="117"/>
                  </a:cubicBezTo>
                  <a:cubicBezTo>
                    <a:pt x="145" y="88"/>
                    <a:pt x="116" y="59"/>
                    <a:pt x="116" y="30"/>
                  </a:cubicBezTo>
                  <a:cubicBezTo>
                    <a:pt x="116" y="0"/>
                    <a:pt x="87" y="0"/>
                    <a:pt x="87" y="0"/>
                  </a:cubicBezTo>
                  <a:cubicBezTo>
                    <a:pt x="58" y="0"/>
                    <a:pt x="29" y="0"/>
                    <a:pt x="29" y="0"/>
                  </a:cubicBezTo>
                  <a:cubicBezTo>
                    <a:pt x="0" y="59"/>
                    <a:pt x="0" y="59"/>
                    <a:pt x="29" y="88"/>
                  </a:cubicBezTo>
                  <a:cubicBezTo>
                    <a:pt x="58" y="117"/>
                    <a:pt x="87" y="146"/>
                    <a:pt x="116" y="175"/>
                  </a:cubicBezTo>
                  <a:cubicBezTo>
                    <a:pt x="145" y="175"/>
                    <a:pt x="174" y="204"/>
                    <a:pt x="203" y="233"/>
                  </a:cubicBezTo>
                  <a:cubicBezTo>
                    <a:pt x="261" y="233"/>
                    <a:pt x="349" y="263"/>
                    <a:pt x="407" y="263"/>
                  </a:cubicBezTo>
                  <a:cubicBezTo>
                    <a:pt x="494" y="263"/>
                    <a:pt x="552" y="263"/>
                    <a:pt x="611" y="233"/>
                  </a:cubicBezTo>
                  <a:cubicBezTo>
                    <a:pt x="669" y="233"/>
                    <a:pt x="756" y="175"/>
                    <a:pt x="785" y="146"/>
                  </a:cubicBezTo>
                  <a:cubicBezTo>
                    <a:pt x="785" y="146"/>
                    <a:pt x="785" y="146"/>
                    <a:pt x="815" y="14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616851" y="-77116"/>
              <a:ext cx="190100" cy="115212"/>
            </a:xfrm>
            <a:custGeom>
              <a:rect b="b" l="l" r="r" t="t"/>
              <a:pathLst>
                <a:path extrusionOk="0" h="351" w="584">
                  <a:moveTo>
                    <a:pt x="233" y="29"/>
                  </a:moveTo>
                  <a:lnTo>
                    <a:pt x="233" y="29"/>
                  </a:lnTo>
                  <a:cubicBezTo>
                    <a:pt x="175" y="0"/>
                    <a:pt x="88" y="0"/>
                    <a:pt x="5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0" y="29"/>
                    <a:pt x="0" y="58"/>
                    <a:pt x="0" y="88"/>
                  </a:cubicBezTo>
                  <a:cubicBezTo>
                    <a:pt x="0" y="88"/>
                    <a:pt x="29" y="88"/>
                    <a:pt x="59" y="88"/>
                  </a:cubicBezTo>
                  <a:cubicBezTo>
                    <a:pt x="117" y="88"/>
                    <a:pt x="175" y="88"/>
                    <a:pt x="233" y="88"/>
                  </a:cubicBezTo>
                  <a:cubicBezTo>
                    <a:pt x="292" y="88"/>
                    <a:pt x="350" y="117"/>
                    <a:pt x="380" y="146"/>
                  </a:cubicBezTo>
                  <a:cubicBezTo>
                    <a:pt x="438" y="205"/>
                    <a:pt x="496" y="234"/>
                    <a:pt x="525" y="291"/>
                  </a:cubicBezTo>
                  <a:cubicBezTo>
                    <a:pt x="554" y="291"/>
                    <a:pt x="554" y="321"/>
                    <a:pt x="583" y="350"/>
                  </a:cubicBezTo>
                  <a:cubicBezTo>
                    <a:pt x="583" y="234"/>
                    <a:pt x="583" y="234"/>
                    <a:pt x="583" y="234"/>
                  </a:cubicBezTo>
                  <a:cubicBezTo>
                    <a:pt x="525" y="175"/>
                    <a:pt x="466" y="146"/>
                    <a:pt x="438" y="88"/>
                  </a:cubicBezTo>
                  <a:cubicBezTo>
                    <a:pt x="380" y="58"/>
                    <a:pt x="292" y="58"/>
                    <a:pt x="233" y="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503079" y="36655"/>
              <a:ext cx="86409" cy="266428"/>
            </a:xfrm>
            <a:custGeom>
              <a:rect b="b" l="l" r="r" t="t"/>
              <a:pathLst>
                <a:path extrusionOk="0" h="818" w="264">
                  <a:moveTo>
                    <a:pt x="175" y="175"/>
                  </a:moveTo>
                  <a:lnTo>
                    <a:pt x="175" y="175"/>
                  </a:lnTo>
                  <a:cubicBezTo>
                    <a:pt x="175" y="146"/>
                    <a:pt x="204" y="146"/>
                    <a:pt x="233" y="117"/>
                  </a:cubicBezTo>
                  <a:cubicBezTo>
                    <a:pt x="233" y="117"/>
                    <a:pt x="233" y="117"/>
                    <a:pt x="263" y="88"/>
                  </a:cubicBezTo>
                  <a:cubicBezTo>
                    <a:pt x="263" y="88"/>
                    <a:pt x="263" y="58"/>
                    <a:pt x="233" y="29"/>
                  </a:cubicBezTo>
                  <a:cubicBezTo>
                    <a:pt x="233" y="0"/>
                    <a:pt x="175" y="29"/>
                    <a:pt x="175" y="58"/>
                  </a:cubicBezTo>
                  <a:cubicBezTo>
                    <a:pt x="147" y="88"/>
                    <a:pt x="117" y="117"/>
                    <a:pt x="88" y="146"/>
                  </a:cubicBezTo>
                  <a:cubicBezTo>
                    <a:pt x="59" y="175"/>
                    <a:pt x="59" y="205"/>
                    <a:pt x="59" y="234"/>
                  </a:cubicBezTo>
                  <a:cubicBezTo>
                    <a:pt x="0" y="291"/>
                    <a:pt x="0" y="350"/>
                    <a:pt x="0" y="438"/>
                  </a:cubicBezTo>
                  <a:cubicBezTo>
                    <a:pt x="0" y="496"/>
                    <a:pt x="0" y="555"/>
                    <a:pt x="30" y="613"/>
                  </a:cubicBezTo>
                  <a:cubicBezTo>
                    <a:pt x="59" y="700"/>
                    <a:pt x="88" y="758"/>
                    <a:pt x="117" y="817"/>
                  </a:cubicBezTo>
                  <a:cubicBezTo>
                    <a:pt x="147" y="817"/>
                    <a:pt x="175" y="817"/>
                    <a:pt x="204" y="817"/>
                  </a:cubicBezTo>
                  <a:cubicBezTo>
                    <a:pt x="204" y="788"/>
                    <a:pt x="204" y="788"/>
                    <a:pt x="175" y="758"/>
                  </a:cubicBezTo>
                  <a:cubicBezTo>
                    <a:pt x="147" y="729"/>
                    <a:pt x="117" y="671"/>
                    <a:pt x="88" y="613"/>
                  </a:cubicBezTo>
                  <a:cubicBezTo>
                    <a:pt x="59" y="555"/>
                    <a:pt x="59" y="496"/>
                    <a:pt x="59" y="438"/>
                  </a:cubicBezTo>
                  <a:cubicBezTo>
                    <a:pt x="59" y="379"/>
                    <a:pt x="88" y="291"/>
                    <a:pt x="117" y="263"/>
                  </a:cubicBezTo>
                  <a:cubicBezTo>
                    <a:pt x="117" y="205"/>
                    <a:pt x="147" y="205"/>
                    <a:pt x="175" y="17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598129" y="284361"/>
              <a:ext cx="171378" cy="228984"/>
            </a:xfrm>
            <a:custGeom>
              <a:rect b="b" l="l" r="r" t="t"/>
              <a:pathLst>
                <a:path extrusionOk="0" h="701" w="525">
                  <a:moveTo>
                    <a:pt x="379" y="380"/>
                  </a:moveTo>
                  <a:lnTo>
                    <a:pt x="379" y="380"/>
                  </a:lnTo>
                  <a:cubicBezTo>
                    <a:pt x="321" y="438"/>
                    <a:pt x="291" y="497"/>
                    <a:pt x="262" y="526"/>
                  </a:cubicBezTo>
                  <a:cubicBezTo>
                    <a:pt x="233" y="526"/>
                    <a:pt x="204" y="554"/>
                    <a:pt x="175" y="583"/>
                  </a:cubicBezTo>
                  <a:cubicBezTo>
                    <a:pt x="146" y="583"/>
                    <a:pt x="117" y="583"/>
                    <a:pt x="87" y="583"/>
                  </a:cubicBezTo>
                  <a:cubicBezTo>
                    <a:pt x="58" y="583"/>
                    <a:pt x="58" y="583"/>
                    <a:pt x="58" y="583"/>
                  </a:cubicBezTo>
                  <a:cubicBezTo>
                    <a:pt x="29" y="613"/>
                    <a:pt x="0" y="642"/>
                    <a:pt x="29" y="642"/>
                  </a:cubicBezTo>
                  <a:cubicBezTo>
                    <a:pt x="58" y="700"/>
                    <a:pt x="87" y="700"/>
                    <a:pt x="117" y="671"/>
                  </a:cubicBezTo>
                  <a:cubicBezTo>
                    <a:pt x="146" y="642"/>
                    <a:pt x="175" y="642"/>
                    <a:pt x="233" y="613"/>
                  </a:cubicBezTo>
                  <a:cubicBezTo>
                    <a:pt x="233" y="613"/>
                    <a:pt x="262" y="583"/>
                    <a:pt x="291" y="583"/>
                  </a:cubicBezTo>
                  <a:cubicBezTo>
                    <a:pt x="350" y="526"/>
                    <a:pt x="379" y="467"/>
                    <a:pt x="438" y="409"/>
                  </a:cubicBezTo>
                  <a:cubicBezTo>
                    <a:pt x="467" y="380"/>
                    <a:pt x="496" y="292"/>
                    <a:pt x="524" y="233"/>
                  </a:cubicBezTo>
                  <a:cubicBezTo>
                    <a:pt x="524" y="176"/>
                    <a:pt x="524" y="88"/>
                    <a:pt x="524" y="30"/>
                  </a:cubicBezTo>
                  <a:cubicBezTo>
                    <a:pt x="496" y="0"/>
                    <a:pt x="467" y="0"/>
                    <a:pt x="467" y="0"/>
                  </a:cubicBezTo>
                  <a:cubicBezTo>
                    <a:pt x="438" y="0"/>
                    <a:pt x="438" y="30"/>
                    <a:pt x="438" y="30"/>
                  </a:cubicBezTo>
                  <a:cubicBezTo>
                    <a:pt x="467" y="117"/>
                    <a:pt x="467" y="176"/>
                    <a:pt x="438" y="204"/>
                  </a:cubicBezTo>
                  <a:cubicBezTo>
                    <a:pt x="438" y="292"/>
                    <a:pt x="408" y="321"/>
                    <a:pt x="379" y="38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408029" y="418296"/>
              <a:ext cx="133935" cy="257787"/>
            </a:xfrm>
            <a:custGeom>
              <a:rect b="b" l="l" r="r" t="t"/>
              <a:pathLst>
                <a:path extrusionOk="0" h="789" w="409">
                  <a:moveTo>
                    <a:pt x="350" y="758"/>
                  </a:moveTo>
                  <a:lnTo>
                    <a:pt x="350" y="758"/>
                  </a:lnTo>
                  <a:cubicBezTo>
                    <a:pt x="379" y="788"/>
                    <a:pt x="379" y="758"/>
                    <a:pt x="408" y="758"/>
                  </a:cubicBezTo>
                  <a:cubicBezTo>
                    <a:pt x="408" y="729"/>
                    <a:pt x="408" y="729"/>
                    <a:pt x="379" y="700"/>
                  </a:cubicBezTo>
                  <a:cubicBezTo>
                    <a:pt x="321" y="671"/>
                    <a:pt x="262" y="641"/>
                    <a:pt x="204" y="583"/>
                  </a:cubicBezTo>
                  <a:cubicBezTo>
                    <a:pt x="174" y="554"/>
                    <a:pt x="146" y="495"/>
                    <a:pt x="117" y="438"/>
                  </a:cubicBezTo>
                  <a:cubicBezTo>
                    <a:pt x="117" y="379"/>
                    <a:pt x="117" y="321"/>
                    <a:pt x="88" y="262"/>
                  </a:cubicBezTo>
                  <a:cubicBezTo>
                    <a:pt x="88" y="233"/>
                    <a:pt x="88" y="204"/>
                    <a:pt x="117" y="174"/>
                  </a:cubicBezTo>
                  <a:cubicBezTo>
                    <a:pt x="117" y="145"/>
                    <a:pt x="117" y="117"/>
                    <a:pt x="146" y="88"/>
                  </a:cubicBezTo>
                  <a:cubicBezTo>
                    <a:pt x="146" y="88"/>
                    <a:pt x="174" y="88"/>
                    <a:pt x="174" y="58"/>
                  </a:cubicBezTo>
                  <a:cubicBezTo>
                    <a:pt x="174" y="58"/>
                    <a:pt x="146" y="0"/>
                    <a:pt x="117" y="0"/>
                  </a:cubicBezTo>
                  <a:cubicBezTo>
                    <a:pt x="88" y="0"/>
                    <a:pt x="58" y="29"/>
                    <a:pt x="58" y="58"/>
                  </a:cubicBezTo>
                  <a:cubicBezTo>
                    <a:pt x="58" y="88"/>
                    <a:pt x="29" y="117"/>
                    <a:pt x="29" y="145"/>
                  </a:cubicBezTo>
                  <a:cubicBezTo>
                    <a:pt x="29" y="174"/>
                    <a:pt x="0" y="233"/>
                    <a:pt x="29" y="262"/>
                  </a:cubicBezTo>
                  <a:cubicBezTo>
                    <a:pt x="29" y="321"/>
                    <a:pt x="58" y="408"/>
                    <a:pt x="58" y="438"/>
                  </a:cubicBezTo>
                  <a:cubicBezTo>
                    <a:pt x="88" y="524"/>
                    <a:pt x="117" y="583"/>
                    <a:pt x="174" y="641"/>
                  </a:cubicBezTo>
                  <a:cubicBezTo>
                    <a:pt x="204" y="700"/>
                    <a:pt x="262" y="729"/>
                    <a:pt x="321" y="758"/>
                  </a:cubicBezTo>
                  <a:cubicBezTo>
                    <a:pt x="350" y="758"/>
                    <a:pt x="350" y="758"/>
                    <a:pt x="350" y="75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616851" y="664561"/>
              <a:ext cx="123853" cy="247706"/>
            </a:xfrm>
            <a:custGeom>
              <a:rect b="b" l="l" r="r" t="t"/>
              <a:pathLst>
                <a:path extrusionOk="0" h="759" w="381">
                  <a:moveTo>
                    <a:pt x="263" y="671"/>
                  </a:moveTo>
                  <a:lnTo>
                    <a:pt x="263" y="671"/>
                  </a:lnTo>
                  <a:cubicBezTo>
                    <a:pt x="263" y="700"/>
                    <a:pt x="263" y="700"/>
                    <a:pt x="263" y="700"/>
                  </a:cubicBezTo>
                  <a:cubicBezTo>
                    <a:pt x="263" y="730"/>
                    <a:pt x="263" y="758"/>
                    <a:pt x="321" y="758"/>
                  </a:cubicBezTo>
                  <a:cubicBezTo>
                    <a:pt x="321" y="758"/>
                    <a:pt x="380" y="758"/>
                    <a:pt x="380" y="730"/>
                  </a:cubicBezTo>
                  <a:cubicBezTo>
                    <a:pt x="380" y="671"/>
                    <a:pt x="380" y="642"/>
                    <a:pt x="380" y="613"/>
                  </a:cubicBezTo>
                  <a:cubicBezTo>
                    <a:pt x="380" y="583"/>
                    <a:pt x="380" y="525"/>
                    <a:pt x="380" y="496"/>
                  </a:cubicBezTo>
                  <a:cubicBezTo>
                    <a:pt x="380" y="437"/>
                    <a:pt x="350" y="350"/>
                    <a:pt x="321" y="321"/>
                  </a:cubicBezTo>
                  <a:cubicBezTo>
                    <a:pt x="292" y="233"/>
                    <a:pt x="263" y="175"/>
                    <a:pt x="204" y="146"/>
                  </a:cubicBezTo>
                  <a:cubicBezTo>
                    <a:pt x="175" y="87"/>
                    <a:pt x="117" y="30"/>
                    <a:pt x="59" y="0"/>
                  </a:cubicBezTo>
                  <a:cubicBezTo>
                    <a:pt x="0" y="0"/>
                    <a:pt x="0" y="0"/>
                    <a:pt x="0" y="30"/>
                  </a:cubicBezTo>
                  <a:lnTo>
                    <a:pt x="0" y="87"/>
                  </a:lnTo>
                  <a:cubicBezTo>
                    <a:pt x="88" y="87"/>
                    <a:pt x="146" y="146"/>
                    <a:pt x="175" y="175"/>
                  </a:cubicBezTo>
                  <a:cubicBezTo>
                    <a:pt x="204" y="233"/>
                    <a:pt x="233" y="262"/>
                    <a:pt x="263" y="321"/>
                  </a:cubicBezTo>
                  <a:cubicBezTo>
                    <a:pt x="292" y="380"/>
                    <a:pt x="321" y="437"/>
                    <a:pt x="321" y="496"/>
                  </a:cubicBezTo>
                  <a:cubicBezTo>
                    <a:pt x="321" y="525"/>
                    <a:pt x="321" y="583"/>
                    <a:pt x="321" y="583"/>
                  </a:cubicBezTo>
                  <a:cubicBezTo>
                    <a:pt x="321" y="613"/>
                    <a:pt x="292" y="642"/>
                    <a:pt x="263" y="67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465635" y="988595"/>
              <a:ext cx="228985" cy="152656"/>
            </a:xfrm>
            <a:custGeom>
              <a:rect b="b" l="l" r="r" t="t"/>
              <a:pathLst>
                <a:path extrusionOk="0" h="467" w="701">
                  <a:moveTo>
                    <a:pt x="642" y="88"/>
                  </a:moveTo>
                  <a:lnTo>
                    <a:pt x="642" y="88"/>
                  </a:lnTo>
                  <a:cubicBezTo>
                    <a:pt x="671" y="88"/>
                    <a:pt x="700" y="88"/>
                    <a:pt x="700" y="58"/>
                  </a:cubicBezTo>
                  <a:cubicBezTo>
                    <a:pt x="700" y="29"/>
                    <a:pt x="671" y="0"/>
                    <a:pt x="642" y="0"/>
                  </a:cubicBezTo>
                  <a:cubicBezTo>
                    <a:pt x="613" y="0"/>
                    <a:pt x="584" y="0"/>
                    <a:pt x="526" y="0"/>
                  </a:cubicBezTo>
                  <a:cubicBezTo>
                    <a:pt x="496" y="0"/>
                    <a:pt x="467" y="0"/>
                    <a:pt x="438" y="29"/>
                  </a:cubicBezTo>
                  <a:cubicBezTo>
                    <a:pt x="350" y="58"/>
                    <a:pt x="321" y="88"/>
                    <a:pt x="264" y="116"/>
                  </a:cubicBezTo>
                  <a:cubicBezTo>
                    <a:pt x="176" y="145"/>
                    <a:pt x="147" y="174"/>
                    <a:pt x="88" y="233"/>
                  </a:cubicBezTo>
                  <a:cubicBezTo>
                    <a:pt x="59" y="291"/>
                    <a:pt x="30" y="350"/>
                    <a:pt x="0" y="438"/>
                  </a:cubicBezTo>
                  <a:cubicBezTo>
                    <a:pt x="0" y="438"/>
                    <a:pt x="0" y="466"/>
                    <a:pt x="30" y="466"/>
                  </a:cubicBezTo>
                  <a:cubicBezTo>
                    <a:pt x="59" y="466"/>
                    <a:pt x="88" y="466"/>
                    <a:pt x="88" y="438"/>
                  </a:cubicBezTo>
                  <a:cubicBezTo>
                    <a:pt x="88" y="379"/>
                    <a:pt x="88" y="321"/>
                    <a:pt x="147" y="262"/>
                  </a:cubicBezTo>
                  <a:cubicBezTo>
                    <a:pt x="176" y="204"/>
                    <a:pt x="234" y="174"/>
                    <a:pt x="264" y="174"/>
                  </a:cubicBezTo>
                  <a:cubicBezTo>
                    <a:pt x="321" y="116"/>
                    <a:pt x="409" y="88"/>
                    <a:pt x="438" y="88"/>
                  </a:cubicBezTo>
                  <a:cubicBezTo>
                    <a:pt x="496" y="88"/>
                    <a:pt x="496" y="88"/>
                    <a:pt x="526" y="88"/>
                  </a:cubicBezTo>
                  <a:cubicBezTo>
                    <a:pt x="584" y="88"/>
                    <a:pt x="584" y="88"/>
                    <a:pt x="613" y="88"/>
                  </a:cubicBezTo>
                  <a:lnTo>
                    <a:pt x="642" y="8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531882" y="1512810"/>
              <a:ext cx="76328" cy="10081"/>
            </a:xfrm>
            <a:custGeom>
              <a:rect b="b" l="l" r="r" t="t"/>
              <a:pathLst>
                <a:path extrusionOk="0" h="30" w="234">
                  <a:moveTo>
                    <a:pt x="29" y="0"/>
                  </a:moveTo>
                  <a:lnTo>
                    <a:pt x="29" y="0"/>
                  </a:lnTo>
                  <a:cubicBezTo>
                    <a:pt x="0" y="0"/>
                    <a:pt x="0" y="0"/>
                    <a:pt x="0" y="29"/>
                  </a:cubicBezTo>
                  <a:cubicBezTo>
                    <a:pt x="233" y="29"/>
                    <a:pt x="233" y="29"/>
                    <a:pt x="233" y="29"/>
                  </a:cubicBezTo>
                  <a:lnTo>
                    <a:pt x="233" y="29"/>
                  </a:lnTo>
                  <a:cubicBezTo>
                    <a:pt x="175" y="0"/>
                    <a:pt x="87" y="0"/>
                    <a:pt x="29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665816" y="1207498"/>
              <a:ext cx="142575" cy="47525"/>
            </a:xfrm>
            <a:custGeom>
              <a:rect b="b" l="l" r="r" t="t"/>
              <a:pathLst>
                <a:path extrusionOk="0" h="147" w="438">
                  <a:moveTo>
                    <a:pt x="29" y="59"/>
                  </a:moveTo>
                  <a:lnTo>
                    <a:pt x="29" y="59"/>
                  </a:lnTo>
                  <a:lnTo>
                    <a:pt x="29" y="59"/>
                  </a:lnTo>
                  <a:cubicBezTo>
                    <a:pt x="0" y="59"/>
                    <a:pt x="0" y="88"/>
                    <a:pt x="0" y="118"/>
                  </a:cubicBezTo>
                  <a:cubicBezTo>
                    <a:pt x="29" y="146"/>
                    <a:pt x="29" y="146"/>
                    <a:pt x="58" y="146"/>
                  </a:cubicBezTo>
                  <a:cubicBezTo>
                    <a:pt x="117" y="88"/>
                    <a:pt x="175" y="59"/>
                    <a:pt x="234" y="88"/>
                  </a:cubicBezTo>
                  <a:cubicBezTo>
                    <a:pt x="320" y="88"/>
                    <a:pt x="350" y="118"/>
                    <a:pt x="408" y="146"/>
                  </a:cubicBezTo>
                  <a:cubicBezTo>
                    <a:pt x="437" y="146"/>
                    <a:pt x="437" y="146"/>
                    <a:pt x="437" y="146"/>
                  </a:cubicBezTo>
                  <a:cubicBezTo>
                    <a:pt x="437" y="59"/>
                    <a:pt x="437" y="59"/>
                    <a:pt x="437" y="59"/>
                  </a:cubicBezTo>
                  <a:cubicBezTo>
                    <a:pt x="379" y="30"/>
                    <a:pt x="320" y="0"/>
                    <a:pt x="234" y="0"/>
                  </a:cubicBezTo>
                  <a:cubicBezTo>
                    <a:pt x="175" y="0"/>
                    <a:pt x="87" y="30"/>
                    <a:pt x="29" y="5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4" name="Google Shape;1154;p44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3 kolommen - groen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44"/>
          <p:cNvSpPr txBox="1"/>
          <p:nvPr>
            <p:ph idx="1" type="body"/>
          </p:nvPr>
        </p:nvSpPr>
        <p:spPr>
          <a:xfrm>
            <a:off x="1189039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6" name="Google Shape;1156;p44"/>
          <p:cNvSpPr txBox="1"/>
          <p:nvPr>
            <p:ph idx="2" type="body"/>
          </p:nvPr>
        </p:nvSpPr>
        <p:spPr>
          <a:xfrm>
            <a:off x="4282674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7" name="Google Shape;1157;p44"/>
          <p:cNvSpPr txBox="1"/>
          <p:nvPr>
            <p:ph idx="3" type="body"/>
          </p:nvPr>
        </p:nvSpPr>
        <p:spPr>
          <a:xfrm>
            <a:off x="7376309" y="2678767"/>
            <a:ext cx="2781078" cy="27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  <a:defRPr sz="2400"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8" name="Google Shape;1158;p44"/>
          <p:cNvSpPr txBox="1"/>
          <p:nvPr>
            <p:ph idx="4" type="body"/>
          </p:nvPr>
        </p:nvSpPr>
        <p:spPr>
          <a:xfrm>
            <a:off x="1189039" y="1991818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accent5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9" name="Google Shape;1159;p44"/>
          <p:cNvSpPr txBox="1"/>
          <p:nvPr>
            <p:ph idx="5" type="body"/>
          </p:nvPr>
        </p:nvSpPr>
        <p:spPr>
          <a:xfrm>
            <a:off x="4282674" y="1990324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accent5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0" name="Google Shape;1160;p44"/>
          <p:cNvSpPr txBox="1"/>
          <p:nvPr>
            <p:ph idx="6" type="body"/>
          </p:nvPr>
        </p:nvSpPr>
        <p:spPr>
          <a:xfrm>
            <a:off x="7376309" y="1990323"/>
            <a:ext cx="2781078" cy="5757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75"/>
              <a:buFont typeface="Calibri"/>
              <a:buNone/>
              <a:defRPr b="1" sz="3300">
                <a:solidFill>
                  <a:schemeClr val="accent5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- paars">
  <p:cSld name="1_Titel / tekst - paar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0" y="1"/>
            <a:ext cx="11346426" cy="1887333"/>
          </a:xfrm>
          <a:custGeom>
            <a:rect b="b" l="l" r="r" t="t"/>
            <a:pathLst>
              <a:path extrusionOk="0" h="1887333" w="11346426">
                <a:moveTo>
                  <a:pt x="0" y="0"/>
                </a:moveTo>
                <a:lnTo>
                  <a:pt x="11323675" y="0"/>
                </a:lnTo>
                <a:lnTo>
                  <a:pt x="11346426" y="225681"/>
                </a:lnTo>
                <a:cubicBezTo>
                  <a:pt x="11346426" y="1143386"/>
                  <a:pt x="10602479" y="1887333"/>
                  <a:pt x="9684774" y="1887333"/>
                </a:cubicBezTo>
                <a:lnTo>
                  <a:pt x="0" y="18873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1452345" y="280882"/>
            <a:ext cx="81723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1452345" y="2308263"/>
            <a:ext cx="8172302" cy="4051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Calibri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1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- paars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21"/>
          <p:cNvGrpSpPr/>
          <p:nvPr/>
        </p:nvGrpSpPr>
        <p:grpSpPr>
          <a:xfrm>
            <a:off x="-174943" y="-167248"/>
            <a:ext cx="1302172" cy="2457558"/>
            <a:chOff x="-174943" y="-167248"/>
            <a:chExt cx="1302172" cy="2457558"/>
          </a:xfrm>
        </p:grpSpPr>
        <p:sp>
          <p:nvSpPr>
            <p:cNvPr id="132" name="Google Shape;132;p21"/>
            <p:cNvSpPr/>
            <p:nvPr/>
          </p:nvSpPr>
          <p:spPr>
            <a:xfrm rot="4047122">
              <a:off x="125934" y="2065444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 rot="4047122">
              <a:off x="548634" y="1907571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52" y="260"/>
                    <a:pt x="408" y="260"/>
                    <a:pt x="482" y="241"/>
                  </a:cubicBezTo>
                  <a:cubicBezTo>
                    <a:pt x="501" y="241"/>
                    <a:pt x="482" y="204"/>
                    <a:pt x="463" y="204"/>
                  </a:cubicBezTo>
                  <a:cubicBezTo>
                    <a:pt x="408" y="222"/>
                    <a:pt x="334" y="204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48"/>
                    <a:pt x="241" y="222"/>
                  </a:cubicBezTo>
                  <a:cubicBezTo>
                    <a:pt x="167" y="241"/>
                    <a:pt x="112" y="222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7" y="278"/>
                    <a:pt x="241" y="260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23" y="352"/>
                    <a:pt x="241" y="426"/>
                    <a:pt x="241" y="500"/>
                  </a:cubicBezTo>
                  <a:cubicBezTo>
                    <a:pt x="241" y="519"/>
                    <a:pt x="278" y="519"/>
                    <a:pt x="278" y="500"/>
                  </a:cubicBezTo>
                  <a:cubicBezTo>
                    <a:pt x="278" y="426"/>
                    <a:pt x="278" y="352"/>
                    <a:pt x="278" y="26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 rot="4047122">
              <a:off x="-141297" y="247097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59"/>
                  </a:moveTo>
                  <a:lnTo>
                    <a:pt x="37" y="259"/>
                  </a:lnTo>
                  <a:cubicBezTo>
                    <a:pt x="92" y="259"/>
                    <a:pt x="166" y="278"/>
                    <a:pt x="240" y="259"/>
                  </a:cubicBezTo>
                  <a:lnTo>
                    <a:pt x="240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59"/>
                  </a:cubicBezTo>
                  <a:cubicBezTo>
                    <a:pt x="500" y="240"/>
                    <a:pt x="500" y="204"/>
                    <a:pt x="462" y="204"/>
                  </a:cubicBezTo>
                  <a:cubicBezTo>
                    <a:pt x="407" y="222"/>
                    <a:pt x="352" y="204"/>
                    <a:pt x="278" y="222"/>
                  </a:cubicBezTo>
                  <a:cubicBezTo>
                    <a:pt x="296" y="148"/>
                    <a:pt x="278" y="92"/>
                    <a:pt x="296" y="18"/>
                  </a:cubicBezTo>
                  <a:cubicBezTo>
                    <a:pt x="296" y="0"/>
                    <a:pt x="259" y="0"/>
                    <a:pt x="240" y="18"/>
                  </a:cubicBezTo>
                  <a:cubicBezTo>
                    <a:pt x="240" y="92"/>
                    <a:pt x="240" y="148"/>
                    <a:pt x="240" y="222"/>
                  </a:cubicBezTo>
                  <a:cubicBezTo>
                    <a:pt x="166" y="222"/>
                    <a:pt x="111" y="222"/>
                    <a:pt x="37" y="222"/>
                  </a:cubicBezTo>
                  <a:cubicBezTo>
                    <a:pt x="0" y="222"/>
                    <a:pt x="0" y="259"/>
                    <a:pt x="37" y="2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1"/>
            <p:cNvSpPr/>
            <p:nvPr/>
          </p:nvSpPr>
          <p:spPr>
            <a:xfrm rot="4047122">
              <a:off x="220147" y="61424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315"/>
                  </a:moveTo>
                  <a:lnTo>
                    <a:pt x="37" y="315"/>
                  </a:lnTo>
                  <a:cubicBezTo>
                    <a:pt x="111" y="297"/>
                    <a:pt x="185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78" y="537"/>
                    <a:pt x="314" y="537"/>
                    <a:pt x="314" y="519"/>
                  </a:cubicBezTo>
                  <a:cubicBezTo>
                    <a:pt x="296" y="427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1" y="223"/>
                  </a:cubicBezTo>
                  <a:cubicBezTo>
                    <a:pt x="500" y="223"/>
                    <a:pt x="500" y="185"/>
                    <a:pt x="462" y="185"/>
                  </a:cubicBezTo>
                  <a:cubicBezTo>
                    <a:pt x="407" y="204"/>
                    <a:pt x="352" y="204"/>
                    <a:pt x="278" y="223"/>
                  </a:cubicBezTo>
                  <a:cubicBezTo>
                    <a:pt x="278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0" y="167"/>
                    <a:pt x="240" y="241"/>
                  </a:cubicBezTo>
                  <a:cubicBezTo>
                    <a:pt x="166" y="259"/>
                    <a:pt x="111" y="259"/>
                    <a:pt x="37" y="259"/>
                  </a:cubicBezTo>
                  <a:cubicBezTo>
                    <a:pt x="0" y="278"/>
                    <a:pt x="18" y="315"/>
                    <a:pt x="37" y="3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 rot="4047122">
              <a:off x="-16792" y="563595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297"/>
                  </a:moveTo>
                  <a:lnTo>
                    <a:pt x="37" y="297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59" y="556"/>
                    <a:pt x="315" y="556"/>
                    <a:pt x="315" y="519"/>
                  </a:cubicBezTo>
                  <a:cubicBezTo>
                    <a:pt x="296" y="426"/>
                    <a:pt x="296" y="352"/>
                    <a:pt x="296" y="278"/>
                  </a:cubicBezTo>
                  <a:lnTo>
                    <a:pt x="296" y="260"/>
                  </a:lnTo>
                  <a:cubicBezTo>
                    <a:pt x="351" y="260"/>
                    <a:pt x="425" y="260"/>
                    <a:pt x="499" y="241"/>
                  </a:cubicBezTo>
                  <a:cubicBezTo>
                    <a:pt x="518" y="222"/>
                    <a:pt x="499" y="186"/>
                    <a:pt x="481" y="186"/>
                  </a:cubicBezTo>
                  <a:cubicBezTo>
                    <a:pt x="407" y="204"/>
                    <a:pt x="351" y="204"/>
                    <a:pt x="296" y="222"/>
                  </a:cubicBezTo>
                  <a:cubicBezTo>
                    <a:pt x="277" y="148"/>
                    <a:pt x="277" y="93"/>
                    <a:pt x="277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0" y="297"/>
                    <a:pt x="37" y="2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 rot="4047122">
              <a:off x="387374" y="401069"/>
              <a:ext cx="173038" cy="193675"/>
            </a:xfrm>
            <a:custGeom>
              <a:rect b="b" l="l" r="r" t="t"/>
              <a:pathLst>
                <a:path extrusionOk="0" h="539" w="482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48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41" y="500"/>
                  </a:cubicBezTo>
                  <a:cubicBezTo>
                    <a:pt x="259" y="538"/>
                    <a:pt x="297" y="538"/>
                    <a:pt x="278" y="500"/>
                  </a:cubicBezTo>
                  <a:cubicBezTo>
                    <a:pt x="278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41"/>
                    <a:pt x="463" y="222"/>
                  </a:cubicBezTo>
                  <a:cubicBezTo>
                    <a:pt x="481" y="222"/>
                    <a:pt x="463" y="186"/>
                    <a:pt x="445" y="186"/>
                  </a:cubicBezTo>
                  <a:cubicBezTo>
                    <a:pt x="389" y="204"/>
                    <a:pt x="315" y="204"/>
                    <a:pt x="259" y="222"/>
                  </a:cubicBezTo>
                  <a:cubicBezTo>
                    <a:pt x="259" y="167"/>
                    <a:pt x="241" y="93"/>
                    <a:pt x="241" y="37"/>
                  </a:cubicBezTo>
                  <a:cubicBezTo>
                    <a:pt x="241" y="0"/>
                    <a:pt x="204" y="0"/>
                    <a:pt x="204" y="37"/>
                  </a:cubicBezTo>
                  <a:cubicBezTo>
                    <a:pt x="204" y="93"/>
                    <a:pt x="222" y="167"/>
                    <a:pt x="222" y="222"/>
                  </a:cubicBezTo>
                  <a:cubicBezTo>
                    <a:pt x="148" y="241"/>
                    <a:pt x="93" y="260"/>
                    <a:pt x="19" y="260"/>
                  </a:cubicBezTo>
                  <a:cubicBezTo>
                    <a:pt x="0" y="278"/>
                    <a:pt x="0" y="315"/>
                    <a:pt x="19" y="2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 rot="4047122">
              <a:off x="759930" y="233180"/>
              <a:ext cx="173038" cy="187325"/>
            </a:xfrm>
            <a:custGeom>
              <a:rect b="b" l="l" r="r" t="t"/>
              <a:pathLst>
                <a:path extrusionOk="0" h="520" w="482">
                  <a:moveTo>
                    <a:pt x="19" y="278"/>
                  </a:moveTo>
                  <a:lnTo>
                    <a:pt x="19" y="278"/>
                  </a:lnTo>
                  <a:cubicBezTo>
                    <a:pt x="93" y="259"/>
                    <a:pt x="167" y="278"/>
                    <a:pt x="222" y="259"/>
                  </a:cubicBezTo>
                  <a:lnTo>
                    <a:pt x="222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7"/>
                    <a:pt x="259" y="333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41"/>
                  </a:cubicBezTo>
                  <a:cubicBezTo>
                    <a:pt x="481" y="241"/>
                    <a:pt x="481" y="204"/>
                    <a:pt x="445" y="204"/>
                  </a:cubicBezTo>
                  <a:cubicBezTo>
                    <a:pt x="389" y="223"/>
                    <a:pt x="333" y="204"/>
                    <a:pt x="278" y="223"/>
                  </a:cubicBezTo>
                  <a:cubicBezTo>
                    <a:pt x="278" y="148"/>
                    <a:pt x="259" y="93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22" y="223"/>
                  </a:cubicBezTo>
                  <a:cubicBezTo>
                    <a:pt x="167" y="223"/>
                    <a:pt x="93" y="223"/>
                    <a:pt x="19" y="223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 rot="4047122">
              <a:off x="96467" y="906760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316"/>
                  </a:moveTo>
                  <a:lnTo>
                    <a:pt x="37" y="316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97"/>
                    <a:pt x="240" y="297"/>
                    <a:pt x="240" y="297"/>
                  </a:cubicBezTo>
                  <a:cubicBezTo>
                    <a:pt x="240" y="371"/>
                    <a:pt x="259" y="445"/>
                    <a:pt x="259" y="538"/>
                  </a:cubicBezTo>
                  <a:cubicBezTo>
                    <a:pt x="277" y="556"/>
                    <a:pt x="314" y="556"/>
                    <a:pt x="314" y="538"/>
                  </a:cubicBezTo>
                  <a:cubicBezTo>
                    <a:pt x="296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52" y="260"/>
                    <a:pt x="426" y="260"/>
                    <a:pt x="500" y="242"/>
                  </a:cubicBezTo>
                  <a:cubicBezTo>
                    <a:pt x="518" y="242"/>
                    <a:pt x="500" y="186"/>
                    <a:pt x="481" y="204"/>
                  </a:cubicBezTo>
                  <a:cubicBezTo>
                    <a:pt x="407" y="223"/>
                    <a:pt x="352" y="223"/>
                    <a:pt x="296" y="223"/>
                  </a:cubicBezTo>
                  <a:cubicBezTo>
                    <a:pt x="277" y="167"/>
                    <a:pt x="277" y="93"/>
                    <a:pt x="259" y="19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42"/>
                  </a:cubicBezTo>
                  <a:cubicBezTo>
                    <a:pt x="166" y="260"/>
                    <a:pt x="111" y="260"/>
                    <a:pt x="37" y="278"/>
                  </a:cubicBezTo>
                  <a:cubicBezTo>
                    <a:pt x="0" y="278"/>
                    <a:pt x="0" y="316"/>
                    <a:pt x="37" y="3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 rot="4047122">
              <a:off x="497204" y="75253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203"/>
                  </a:moveTo>
                  <a:lnTo>
                    <a:pt x="444" y="203"/>
                  </a:lnTo>
                  <a:cubicBezTo>
                    <a:pt x="389" y="222"/>
                    <a:pt x="333" y="222"/>
                    <a:pt x="259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  <a:cubicBezTo>
                    <a:pt x="92" y="277"/>
                    <a:pt x="148" y="277"/>
                    <a:pt x="222" y="277"/>
                  </a:cubicBezTo>
                  <a:lnTo>
                    <a:pt x="222" y="277"/>
                  </a:lnTo>
                  <a:cubicBezTo>
                    <a:pt x="203" y="352"/>
                    <a:pt x="222" y="426"/>
                    <a:pt x="222" y="519"/>
                  </a:cubicBezTo>
                  <a:cubicBezTo>
                    <a:pt x="222" y="537"/>
                    <a:pt x="259" y="537"/>
                    <a:pt x="259" y="519"/>
                  </a:cubicBezTo>
                  <a:cubicBezTo>
                    <a:pt x="259" y="426"/>
                    <a:pt x="259" y="352"/>
                    <a:pt x="259" y="277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59"/>
                  </a:cubicBezTo>
                  <a:cubicBezTo>
                    <a:pt x="481" y="241"/>
                    <a:pt x="481" y="203"/>
                    <a:pt x="444" y="2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 rot="4047122">
              <a:off x="905284" y="577819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2" y="222"/>
                  </a:moveTo>
                  <a:lnTo>
                    <a:pt x="482" y="222"/>
                  </a:lnTo>
                  <a:cubicBezTo>
                    <a:pt x="408" y="241"/>
                    <a:pt x="352" y="222"/>
                    <a:pt x="278" y="222"/>
                  </a:cubicBezTo>
                  <a:cubicBezTo>
                    <a:pt x="296" y="166"/>
                    <a:pt x="278" y="92"/>
                    <a:pt x="278" y="37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77"/>
                  </a:cubicBez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22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8" y="259"/>
                    <a:pt x="500" y="222"/>
                    <a:pt x="482" y="2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 rot="4047122">
              <a:off x="-95548" y="1351090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241" y="18"/>
                  </a:moveTo>
                  <a:lnTo>
                    <a:pt x="241" y="18"/>
                  </a:lnTo>
                  <a:cubicBezTo>
                    <a:pt x="241" y="74"/>
                    <a:pt x="241" y="148"/>
                    <a:pt x="241" y="222"/>
                  </a:cubicBezTo>
                  <a:cubicBezTo>
                    <a:pt x="167" y="222"/>
                    <a:pt x="111" y="222"/>
                    <a:pt x="37" y="222"/>
                  </a:cubicBezTo>
                  <a:cubicBezTo>
                    <a:pt x="0" y="222"/>
                    <a:pt x="0" y="260"/>
                    <a:pt x="37" y="260"/>
                  </a:cubicBezTo>
                  <a:cubicBezTo>
                    <a:pt x="93" y="260"/>
                    <a:pt x="167" y="260"/>
                    <a:pt x="241" y="260"/>
                  </a:cubicBezTo>
                  <a:cubicBezTo>
                    <a:pt x="241" y="260"/>
                    <a:pt x="241" y="260"/>
                    <a:pt x="222" y="278"/>
                  </a:cubicBezTo>
                  <a:cubicBezTo>
                    <a:pt x="222" y="352"/>
                    <a:pt x="222" y="408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8"/>
                    <a:pt x="259" y="334"/>
                    <a:pt x="278" y="260"/>
                  </a:cubicBezTo>
                  <a:lnTo>
                    <a:pt x="278" y="260"/>
                  </a:lnTo>
                  <a:cubicBezTo>
                    <a:pt x="333" y="260"/>
                    <a:pt x="407" y="260"/>
                    <a:pt x="463" y="241"/>
                  </a:cubicBezTo>
                  <a:cubicBezTo>
                    <a:pt x="500" y="241"/>
                    <a:pt x="481" y="204"/>
                    <a:pt x="463" y="204"/>
                  </a:cubicBezTo>
                  <a:cubicBezTo>
                    <a:pt x="407" y="222"/>
                    <a:pt x="333" y="204"/>
                    <a:pt x="278" y="204"/>
                  </a:cubicBezTo>
                  <a:cubicBezTo>
                    <a:pt x="278" y="148"/>
                    <a:pt x="278" y="74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 rot="4047122">
              <a:off x="282542" y="1221811"/>
              <a:ext cx="193675" cy="200025"/>
            </a:xfrm>
            <a:custGeom>
              <a:rect b="b" l="l" r="r" t="t"/>
              <a:pathLst>
                <a:path extrusionOk="0" h="557" w="538">
                  <a:moveTo>
                    <a:pt x="499" y="222"/>
                  </a:moveTo>
                  <a:lnTo>
                    <a:pt x="499" y="222"/>
                  </a:lnTo>
                  <a:cubicBezTo>
                    <a:pt x="425" y="241"/>
                    <a:pt x="370" y="222"/>
                    <a:pt x="296" y="222"/>
                  </a:cubicBezTo>
                  <a:cubicBezTo>
                    <a:pt x="314" y="167"/>
                    <a:pt x="296" y="93"/>
                    <a:pt x="314" y="19"/>
                  </a:cubicBezTo>
                  <a:cubicBezTo>
                    <a:pt x="314" y="0"/>
                    <a:pt x="259" y="0"/>
                    <a:pt x="259" y="19"/>
                  </a:cubicBezTo>
                  <a:cubicBezTo>
                    <a:pt x="259" y="93"/>
                    <a:pt x="259" y="167"/>
                    <a:pt x="259" y="241"/>
                  </a:cubicBezTo>
                  <a:cubicBezTo>
                    <a:pt x="185" y="241"/>
                    <a:pt x="111" y="241"/>
                    <a:pt x="37" y="241"/>
                  </a:cubicBezTo>
                  <a:cubicBezTo>
                    <a:pt x="18" y="241"/>
                    <a:pt x="0" y="278"/>
                    <a:pt x="37" y="278"/>
                  </a:cubicBezTo>
                  <a:cubicBezTo>
                    <a:pt x="111" y="278"/>
                    <a:pt x="185" y="278"/>
                    <a:pt x="259" y="278"/>
                  </a:cubicBezTo>
                  <a:lnTo>
                    <a:pt x="259" y="296"/>
                  </a:lnTo>
                  <a:cubicBezTo>
                    <a:pt x="240" y="371"/>
                    <a:pt x="240" y="445"/>
                    <a:pt x="240" y="538"/>
                  </a:cubicBezTo>
                  <a:cubicBezTo>
                    <a:pt x="240" y="556"/>
                    <a:pt x="296" y="556"/>
                    <a:pt x="296" y="538"/>
                  </a:cubicBezTo>
                  <a:cubicBezTo>
                    <a:pt x="277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70" y="278"/>
                    <a:pt x="444" y="278"/>
                    <a:pt x="499" y="260"/>
                  </a:cubicBezTo>
                  <a:cubicBezTo>
                    <a:pt x="537" y="260"/>
                    <a:pt x="518" y="222"/>
                    <a:pt x="499" y="2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 rot="4047122">
              <a:off x="668133" y="1066471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04"/>
                  </a:moveTo>
                  <a:lnTo>
                    <a:pt x="481" y="204"/>
                  </a:lnTo>
                  <a:cubicBezTo>
                    <a:pt x="407" y="223"/>
                    <a:pt x="352" y="223"/>
                    <a:pt x="296" y="223"/>
                  </a:cubicBezTo>
                  <a:cubicBezTo>
                    <a:pt x="278" y="149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3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7"/>
                    <a:pt x="37" y="297"/>
                  </a:cubicBezTo>
                  <a:cubicBezTo>
                    <a:pt x="111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41" y="371"/>
                    <a:pt x="241" y="445"/>
                    <a:pt x="259" y="519"/>
                  </a:cubicBezTo>
                  <a:cubicBezTo>
                    <a:pt x="259" y="556"/>
                    <a:pt x="296" y="556"/>
                    <a:pt x="296" y="519"/>
                  </a:cubicBezTo>
                  <a:cubicBezTo>
                    <a:pt x="278" y="445"/>
                    <a:pt x="278" y="352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204"/>
                    <a:pt x="481" y="20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 rot="4047122">
              <a:off x="-37540" y="1745902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59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41" y="352"/>
                    <a:pt x="241" y="426"/>
                    <a:pt x="259" y="500"/>
                  </a:cubicBezTo>
                  <a:cubicBezTo>
                    <a:pt x="259" y="537"/>
                    <a:pt x="296" y="537"/>
                    <a:pt x="296" y="500"/>
                  </a:cubicBezTo>
                  <a:cubicBezTo>
                    <a:pt x="278" y="426"/>
                    <a:pt x="278" y="352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8" y="240"/>
                    <a:pt x="482" y="222"/>
                  </a:cubicBezTo>
                  <a:cubicBezTo>
                    <a:pt x="500" y="222"/>
                    <a:pt x="500" y="185"/>
                    <a:pt x="463" y="185"/>
                  </a:cubicBezTo>
                  <a:cubicBezTo>
                    <a:pt x="408" y="204"/>
                    <a:pt x="352" y="204"/>
                    <a:pt x="278" y="222"/>
                  </a:cubicBezTo>
                  <a:cubicBezTo>
                    <a:pt x="278" y="148"/>
                    <a:pt x="278" y="74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1" y="148"/>
                    <a:pt x="241" y="222"/>
                  </a:cubicBezTo>
                  <a:cubicBezTo>
                    <a:pt x="167" y="240"/>
                    <a:pt x="111" y="240"/>
                    <a:pt x="37" y="240"/>
                  </a:cubicBezTo>
                  <a:cubicBezTo>
                    <a:pt x="0" y="240"/>
                    <a:pt x="0" y="296"/>
                    <a:pt x="37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 rot="4047122">
              <a:off x="381133" y="1575821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241" y="278"/>
                  </a:moveTo>
                  <a:lnTo>
                    <a:pt x="241" y="278"/>
                  </a:ln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56"/>
                    <a:pt x="278" y="556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60"/>
                    <a:pt x="426" y="260"/>
                    <a:pt x="482" y="260"/>
                  </a:cubicBezTo>
                  <a:cubicBezTo>
                    <a:pt x="518" y="241"/>
                    <a:pt x="500" y="204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48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  <a:cubicBezTo>
                    <a:pt x="93" y="278"/>
                    <a:pt x="167" y="278"/>
                    <a:pt x="241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 rot="4047122">
              <a:off x="804360" y="1405382"/>
              <a:ext cx="173037" cy="193675"/>
            </a:xfrm>
            <a:custGeom>
              <a:rect b="b" l="l" r="r" t="t"/>
              <a:pathLst>
                <a:path extrusionOk="0" h="539" w="482">
                  <a:moveTo>
                    <a:pt x="18" y="278"/>
                  </a:moveTo>
                  <a:lnTo>
                    <a:pt x="18" y="278"/>
                  </a:lnTo>
                  <a:cubicBezTo>
                    <a:pt x="92" y="278"/>
                    <a:pt x="148" y="278"/>
                    <a:pt x="222" y="278"/>
                  </a:cubicBezTo>
                  <a:lnTo>
                    <a:pt x="222" y="278"/>
                  </a:lnTo>
                  <a:cubicBezTo>
                    <a:pt x="203" y="352"/>
                    <a:pt x="203" y="426"/>
                    <a:pt x="222" y="500"/>
                  </a:cubicBezTo>
                  <a:cubicBezTo>
                    <a:pt x="222" y="519"/>
                    <a:pt x="259" y="538"/>
                    <a:pt x="259" y="500"/>
                  </a:cubicBezTo>
                  <a:cubicBezTo>
                    <a:pt x="259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60"/>
                    <a:pt x="463" y="260"/>
                  </a:cubicBezTo>
                  <a:cubicBezTo>
                    <a:pt x="481" y="241"/>
                    <a:pt x="463" y="204"/>
                    <a:pt x="444" y="222"/>
                  </a:cubicBezTo>
                  <a:cubicBezTo>
                    <a:pt x="389" y="222"/>
                    <a:pt x="333" y="222"/>
                    <a:pt x="259" y="222"/>
                  </a:cubicBezTo>
                  <a:cubicBezTo>
                    <a:pt x="259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22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4047122">
              <a:off x="579824" y="-142407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oorblad - blauw">
  <p:cSld name="Voorblad - blauw"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Google Shape;1162;p45"/>
          <p:cNvGrpSpPr/>
          <p:nvPr/>
        </p:nvGrpSpPr>
        <p:grpSpPr>
          <a:xfrm>
            <a:off x="7192306" y="169396"/>
            <a:ext cx="4822948" cy="2281703"/>
            <a:chOff x="5549304" y="-2548122"/>
            <a:chExt cx="4790703" cy="2266448"/>
          </a:xfrm>
        </p:grpSpPr>
        <p:sp>
          <p:nvSpPr>
            <p:cNvPr id="1163" name="Google Shape;1163;p45"/>
            <p:cNvSpPr/>
            <p:nvPr/>
          </p:nvSpPr>
          <p:spPr>
            <a:xfrm>
              <a:off x="5549304" y="-427436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5"/>
            <p:cNvSpPr/>
            <p:nvPr/>
          </p:nvSpPr>
          <p:spPr>
            <a:xfrm>
              <a:off x="5588080" y="-764856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5"/>
            <p:cNvSpPr/>
            <p:nvPr/>
          </p:nvSpPr>
          <p:spPr>
            <a:xfrm>
              <a:off x="5583318" y="-1102275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5"/>
            <p:cNvSpPr/>
            <p:nvPr/>
          </p:nvSpPr>
          <p:spPr>
            <a:xfrm>
              <a:off x="5612570" y="-1459423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5"/>
            <p:cNvSpPr/>
            <p:nvPr/>
          </p:nvSpPr>
          <p:spPr>
            <a:xfrm>
              <a:off x="5636380" y="-1834938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5"/>
            <p:cNvSpPr/>
            <p:nvPr/>
          </p:nvSpPr>
          <p:spPr>
            <a:xfrm>
              <a:off x="5597604" y="-221589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5"/>
            <p:cNvSpPr/>
            <p:nvPr/>
          </p:nvSpPr>
          <p:spPr>
            <a:xfrm>
              <a:off x="5588080" y="-2543791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5"/>
            <p:cNvSpPr/>
            <p:nvPr/>
          </p:nvSpPr>
          <p:spPr>
            <a:xfrm>
              <a:off x="6022100" y="-461450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5"/>
            <p:cNvSpPr/>
            <p:nvPr/>
          </p:nvSpPr>
          <p:spPr>
            <a:xfrm>
              <a:off x="6003052" y="-81791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5"/>
            <p:cNvSpPr/>
            <p:nvPr/>
          </p:nvSpPr>
          <p:spPr>
            <a:xfrm>
              <a:off x="5983323" y="-116554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5"/>
            <p:cNvSpPr/>
            <p:nvPr/>
          </p:nvSpPr>
          <p:spPr>
            <a:xfrm>
              <a:off x="6031624" y="-1526771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5"/>
            <p:cNvSpPr/>
            <p:nvPr/>
          </p:nvSpPr>
          <p:spPr>
            <a:xfrm>
              <a:off x="5969038" y="-1840380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5"/>
            <p:cNvSpPr/>
            <p:nvPr/>
          </p:nvSpPr>
          <p:spPr>
            <a:xfrm>
              <a:off x="6026861" y="-2182562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5"/>
            <p:cNvSpPr/>
            <p:nvPr/>
          </p:nvSpPr>
          <p:spPr>
            <a:xfrm>
              <a:off x="6056114" y="-2515219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5"/>
            <p:cNvSpPr/>
            <p:nvPr/>
          </p:nvSpPr>
          <p:spPr>
            <a:xfrm>
              <a:off x="6436391" y="-422674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5"/>
            <p:cNvSpPr/>
            <p:nvPr/>
          </p:nvSpPr>
          <p:spPr>
            <a:xfrm>
              <a:off x="6436391" y="-784584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5"/>
            <p:cNvSpPr/>
            <p:nvPr/>
          </p:nvSpPr>
          <p:spPr>
            <a:xfrm>
              <a:off x="6431629" y="-1131527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5"/>
            <p:cNvSpPr/>
            <p:nvPr/>
          </p:nvSpPr>
          <p:spPr>
            <a:xfrm>
              <a:off x="6403057" y="-1478471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5"/>
            <p:cNvSpPr/>
            <p:nvPr/>
          </p:nvSpPr>
          <p:spPr>
            <a:xfrm>
              <a:off x="6456119" y="-1806366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5"/>
            <p:cNvSpPr/>
            <p:nvPr/>
          </p:nvSpPr>
          <p:spPr>
            <a:xfrm>
              <a:off x="6417343" y="-215331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5"/>
            <p:cNvSpPr/>
            <p:nvPr/>
          </p:nvSpPr>
          <p:spPr>
            <a:xfrm>
              <a:off x="6392853" y="-2539029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5"/>
            <p:cNvSpPr/>
            <p:nvPr/>
          </p:nvSpPr>
          <p:spPr>
            <a:xfrm rot="10800000">
              <a:off x="7706409" y="-2542929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5"/>
            <p:cNvSpPr/>
            <p:nvPr/>
          </p:nvSpPr>
          <p:spPr>
            <a:xfrm rot="10800000">
              <a:off x="7686681" y="-2186462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5"/>
            <p:cNvSpPr/>
            <p:nvPr/>
          </p:nvSpPr>
          <p:spPr>
            <a:xfrm rot="10800000">
              <a:off x="7691443" y="-1843600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5"/>
            <p:cNvSpPr/>
            <p:nvPr/>
          </p:nvSpPr>
          <p:spPr>
            <a:xfrm rot="10800000">
              <a:off x="7667633" y="-148645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5"/>
            <p:cNvSpPr/>
            <p:nvPr/>
          </p:nvSpPr>
          <p:spPr>
            <a:xfrm rot="10800000">
              <a:off x="7653347" y="-1115699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5"/>
            <p:cNvSpPr/>
            <p:nvPr/>
          </p:nvSpPr>
          <p:spPr>
            <a:xfrm rot="10800000">
              <a:off x="7677157" y="-74494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5"/>
            <p:cNvSpPr/>
            <p:nvPr/>
          </p:nvSpPr>
          <p:spPr>
            <a:xfrm rot="10800000">
              <a:off x="7696205" y="-41705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5"/>
            <p:cNvSpPr/>
            <p:nvPr/>
          </p:nvSpPr>
          <p:spPr>
            <a:xfrm rot="10800000">
              <a:off x="7243818" y="-2499391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5"/>
            <p:cNvSpPr/>
            <p:nvPr/>
          </p:nvSpPr>
          <p:spPr>
            <a:xfrm rot="10800000">
              <a:off x="7262865" y="-2147685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5"/>
            <p:cNvSpPr/>
            <p:nvPr/>
          </p:nvSpPr>
          <p:spPr>
            <a:xfrm rot="10800000">
              <a:off x="7292118" y="-1790538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5"/>
            <p:cNvSpPr/>
            <p:nvPr/>
          </p:nvSpPr>
          <p:spPr>
            <a:xfrm rot="10800000">
              <a:off x="7228851" y="-145788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5"/>
            <p:cNvSpPr/>
            <p:nvPr/>
          </p:nvSpPr>
          <p:spPr>
            <a:xfrm rot="10800000">
              <a:off x="7301642" y="-111569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5"/>
            <p:cNvSpPr/>
            <p:nvPr/>
          </p:nvSpPr>
          <p:spPr>
            <a:xfrm rot="10800000">
              <a:off x="7248580" y="-763313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5"/>
            <p:cNvSpPr/>
            <p:nvPr/>
          </p:nvSpPr>
          <p:spPr>
            <a:xfrm rot="10800000">
              <a:off x="7233614" y="-43609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5"/>
            <p:cNvSpPr/>
            <p:nvPr/>
          </p:nvSpPr>
          <p:spPr>
            <a:xfrm rot="10800000">
              <a:off x="6838370" y="-2533405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5"/>
            <p:cNvSpPr/>
            <p:nvPr/>
          </p:nvSpPr>
          <p:spPr>
            <a:xfrm rot="10800000">
              <a:off x="6838370" y="-2181019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5"/>
            <p:cNvSpPr/>
            <p:nvPr/>
          </p:nvSpPr>
          <p:spPr>
            <a:xfrm rot="10800000">
              <a:off x="6824084" y="-1843600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5"/>
            <p:cNvSpPr/>
            <p:nvPr/>
          </p:nvSpPr>
          <p:spPr>
            <a:xfrm rot="10800000">
              <a:off x="6862180" y="-148169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5"/>
            <p:cNvSpPr/>
            <p:nvPr/>
          </p:nvSpPr>
          <p:spPr>
            <a:xfrm rot="10800000">
              <a:off x="6818642" y="-1159237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5"/>
            <p:cNvSpPr/>
            <p:nvPr/>
          </p:nvSpPr>
          <p:spPr>
            <a:xfrm rot="10800000">
              <a:off x="6871704" y="-798007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5"/>
            <p:cNvSpPr/>
            <p:nvPr/>
          </p:nvSpPr>
          <p:spPr>
            <a:xfrm rot="10800000">
              <a:off x="6862860" y="-440860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5"/>
            <p:cNvSpPr/>
            <p:nvPr/>
          </p:nvSpPr>
          <p:spPr>
            <a:xfrm rot="10800000">
              <a:off x="8943955" y="-2548122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5"/>
            <p:cNvSpPr/>
            <p:nvPr/>
          </p:nvSpPr>
          <p:spPr>
            <a:xfrm rot="10800000">
              <a:off x="8924227" y="-219165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5"/>
            <p:cNvSpPr/>
            <p:nvPr/>
          </p:nvSpPr>
          <p:spPr>
            <a:xfrm rot="10800000">
              <a:off x="8928989" y="-1848793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5"/>
            <p:cNvSpPr/>
            <p:nvPr/>
          </p:nvSpPr>
          <p:spPr>
            <a:xfrm rot="10800000">
              <a:off x="8905179" y="-1491645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5"/>
            <p:cNvSpPr/>
            <p:nvPr/>
          </p:nvSpPr>
          <p:spPr>
            <a:xfrm rot="10800000">
              <a:off x="8890893" y="-1120892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5"/>
            <p:cNvSpPr/>
            <p:nvPr/>
          </p:nvSpPr>
          <p:spPr>
            <a:xfrm rot="10800000">
              <a:off x="8914703" y="-750138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5"/>
            <p:cNvSpPr/>
            <p:nvPr/>
          </p:nvSpPr>
          <p:spPr>
            <a:xfrm rot="10800000">
              <a:off x="8933751" y="-422243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5"/>
            <p:cNvSpPr/>
            <p:nvPr/>
          </p:nvSpPr>
          <p:spPr>
            <a:xfrm rot="10800000">
              <a:off x="8481364" y="-2504584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5"/>
            <p:cNvSpPr/>
            <p:nvPr/>
          </p:nvSpPr>
          <p:spPr>
            <a:xfrm rot="10800000">
              <a:off x="8500411" y="-215287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5"/>
            <p:cNvSpPr/>
            <p:nvPr/>
          </p:nvSpPr>
          <p:spPr>
            <a:xfrm rot="10800000">
              <a:off x="8529664" y="-179573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5"/>
            <p:cNvSpPr/>
            <p:nvPr/>
          </p:nvSpPr>
          <p:spPr>
            <a:xfrm rot="10800000">
              <a:off x="8466397" y="-1463073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5"/>
            <p:cNvSpPr/>
            <p:nvPr/>
          </p:nvSpPr>
          <p:spPr>
            <a:xfrm rot="10800000">
              <a:off x="8539188" y="-1120892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5"/>
            <p:cNvSpPr/>
            <p:nvPr/>
          </p:nvSpPr>
          <p:spPr>
            <a:xfrm rot="10800000">
              <a:off x="8486126" y="-768506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5"/>
            <p:cNvSpPr/>
            <p:nvPr/>
          </p:nvSpPr>
          <p:spPr>
            <a:xfrm rot="10800000">
              <a:off x="8471160" y="-441291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5"/>
            <p:cNvSpPr/>
            <p:nvPr/>
          </p:nvSpPr>
          <p:spPr>
            <a:xfrm rot="10800000">
              <a:off x="8075916" y="-2538598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5"/>
            <p:cNvSpPr/>
            <p:nvPr/>
          </p:nvSpPr>
          <p:spPr>
            <a:xfrm rot="10800000">
              <a:off x="8075916" y="-2186212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5"/>
            <p:cNvSpPr/>
            <p:nvPr/>
          </p:nvSpPr>
          <p:spPr>
            <a:xfrm rot="10800000">
              <a:off x="8061630" y="-1848793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5"/>
            <p:cNvSpPr/>
            <p:nvPr/>
          </p:nvSpPr>
          <p:spPr>
            <a:xfrm rot="10800000">
              <a:off x="8099726" y="-1486883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5"/>
            <p:cNvSpPr/>
            <p:nvPr/>
          </p:nvSpPr>
          <p:spPr>
            <a:xfrm rot="10800000">
              <a:off x="8056188" y="-1164430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5"/>
            <p:cNvSpPr/>
            <p:nvPr/>
          </p:nvSpPr>
          <p:spPr>
            <a:xfrm rot="10800000">
              <a:off x="8109250" y="-80320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5"/>
            <p:cNvSpPr/>
            <p:nvPr/>
          </p:nvSpPr>
          <p:spPr>
            <a:xfrm rot="10800000">
              <a:off x="8100406" y="-446053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5"/>
            <p:cNvSpPr/>
            <p:nvPr/>
          </p:nvSpPr>
          <p:spPr>
            <a:xfrm>
              <a:off x="9297816" y="-430905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5"/>
            <p:cNvSpPr/>
            <p:nvPr/>
          </p:nvSpPr>
          <p:spPr>
            <a:xfrm>
              <a:off x="9336592" y="-76832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5"/>
            <p:cNvSpPr/>
            <p:nvPr/>
          </p:nvSpPr>
          <p:spPr>
            <a:xfrm>
              <a:off x="9331830" y="-1105744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5"/>
            <p:cNvSpPr/>
            <p:nvPr/>
          </p:nvSpPr>
          <p:spPr>
            <a:xfrm>
              <a:off x="9361082" y="-146289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5"/>
            <p:cNvSpPr/>
            <p:nvPr/>
          </p:nvSpPr>
          <p:spPr>
            <a:xfrm>
              <a:off x="9384892" y="-1838407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5"/>
            <p:cNvSpPr/>
            <p:nvPr/>
          </p:nvSpPr>
          <p:spPr>
            <a:xfrm>
              <a:off x="9346116" y="-2219364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5"/>
            <p:cNvSpPr/>
            <p:nvPr/>
          </p:nvSpPr>
          <p:spPr>
            <a:xfrm>
              <a:off x="9336592" y="-254726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5"/>
            <p:cNvSpPr/>
            <p:nvPr/>
          </p:nvSpPr>
          <p:spPr>
            <a:xfrm>
              <a:off x="9770612" y="-464919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5"/>
            <p:cNvSpPr/>
            <p:nvPr/>
          </p:nvSpPr>
          <p:spPr>
            <a:xfrm>
              <a:off x="9751564" y="-821387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5"/>
            <p:cNvSpPr/>
            <p:nvPr/>
          </p:nvSpPr>
          <p:spPr>
            <a:xfrm>
              <a:off x="9731835" y="-1169010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5"/>
            <p:cNvSpPr/>
            <p:nvPr/>
          </p:nvSpPr>
          <p:spPr>
            <a:xfrm>
              <a:off x="9780136" y="-153024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5"/>
            <p:cNvSpPr/>
            <p:nvPr/>
          </p:nvSpPr>
          <p:spPr>
            <a:xfrm>
              <a:off x="9717550" y="-184384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5"/>
            <p:cNvSpPr/>
            <p:nvPr/>
          </p:nvSpPr>
          <p:spPr>
            <a:xfrm>
              <a:off x="9775373" y="-2186031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5"/>
            <p:cNvSpPr/>
            <p:nvPr/>
          </p:nvSpPr>
          <p:spPr>
            <a:xfrm>
              <a:off x="9804626" y="-251868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5"/>
            <p:cNvSpPr/>
            <p:nvPr/>
          </p:nvSpPr>
          <p:spPr>
            <a:xfrm>
              <a:off x="10184903" y="-426143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5"/>
            <p:cNvSpPr/>
            <p:nvPr/>
          </p:nvSpPr>
          <p:spPr>
            <a:xfrm>
              <a:off x="10184903" y="-788053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5"/>
            <p:cNvSpPr/>
            <p:nvPr/>
          </p:nvSpPr>
          <p:spPr>
            <a:xfrm>
              <a:off x="10180141" y="-1134996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5"/>
            <p:cNvSpPr/>
            <p:nvPr/>
          </p:nvSpPr>
          <p:spPr>
            <a:xfrm>
              <a:off x="10151569" y="-148194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5"/>
            <p:cNvSpPr/>
            <p:nvPr/>
          </p:nvSpPr>
          <p:spPr>
            <a:xfrm>
              <a:off x="10204631" y="-1809835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5"/>
            <p:cNvSpPr/>
            <p:nvPr/>
          </p:nvSpPr>
          <p:spPr>
            <a:xfrm>
              <a:off x="10165855" y="-2156779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5"/>
            <p:cNvSpPr/>
            <p:nvPr/>
          </p:nvSpPr>
          <p:spPr>
            <a:xfrm>
              <a:off x="10141365" y="-2542498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7" name="Google Shape;1247;p45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1248" name="Google Shape;1248;p45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Voorblad - blauw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45"/>
          <p:cNvSpPr txBox="1"/>
          <p:nvPr>
            <p:ph type="title"/>
          </p:nvPr>
        </p:nvSpPr>
        <p:spPr>
          <a:xfrm>
            <a:off x="6527800" y="1507504"/>
            <a:ext cx="4749518" cy="24460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864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0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03">
          <p15:clr>
            <a:srgbClr val="FBAE40"/>
          </p15:clr>
        </p15:guide>
        <p15:guide id="2" pos="740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oorblad - roze">
  <p:cSld name="Voorblad - roze"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47"/>
          <p:cNvGrpSpPr/>
          <p:nvPr/>
        </p:nvGrpSpPr>
        <p:grpSpPr>
          <a:xfrm>
            <a:off x="7192306" y="169396"/>
            <a:ext cx="4822948" cy="2281703"/>
            <a:chOff x="5549304" y="-2548122"/>
            <a:chExt cx="4790703" cy="2266448"/>
          </a:xfrm>
        </p:grpSpPr>
        <p:sp>
          <p:nvSpPr>
            <p:cNvPr id="1252" name="Google Shape;1252;p47"/>
            <p:cNvSpPr/>
            <p:nvPr/>
          </p:nvSpPr>
          <p:spPr>
            <a:xfrm>
              <a:off x="5549304" y="-427436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7"/>
            <p:cNvSpPr/>
            <p:nvPr/>
          </p:nvSpPr>
          <p:spPr>
            <a:xfrm>
              <a:off x="5588080" y="-764856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7"/>
            <p:cNvSpPr/>
            <p:nvPr/>
          </p:nvSpPr>
          <p:spPr>
            <a:xfrm>
              <a:off x="5583318" y="-1102275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5612570" y="-1459423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5636380" y="-1834938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5597604" y="-221589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5588080" y="-2543791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6022100" y="-461450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6003052" y="-81791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5983323" y="-116554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6031624" y="-1526771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5969038" y="-1840380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6026861" y="-2182562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6056114" y="-2515219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6436391" y="-422674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6436391" y="-784584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6431629" y="-1131527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6403057" y="-1478471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6456119" y="-1806366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6417343" y="-215331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6392853" y="-2539029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7"/>
            <p:cNvSpPr/>
            <p:nvPr/>
          </p:nvSpPr>
          <p:spPr>
            <a:xfrm rot="10800000">
              <a:off x="7706409" y="-2542929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7"/>
            <p:cNvSpPr/>
            <p:nvPr/>
          </p:nvSpPr>
          <p:spPr>
            <a:xfrm rot="10800000">
              <a:off x="7686681" y="-2186462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7"/>
            <p:cNvSpPr/>
            <p:nvPr/>
          </p:nvSpPr>
          <p:spPr>
            <a:xfrm rot="10800000">
              <a:off x="7691443" y="-1843600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7"/>
            <p:cNvSpPr/>
            <p:nvPr/>
          </p:nvSpPr>
          <p:spPr>
            <a:xfrm rot="10800000">
              <a:off x="7667633" y="-148645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7"/>
            <p:cNvSpPr/>
            <p:nvPr/>
          </p:nvSpPr>
          <p:spPr>
            <a:xfrm rot="10800000">
              <a:off x="7653347" y="-1115699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7"/>
            <p:cNvSpPr/>
            <p:nvPr/>
          </p:nvSpPr>
          <p:spPr>
            <a:xfrm rot="10800000">
              <a:off x="7677157" y="-74494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7"/>
            <p:cNvSpPr/>
            <p:nvPr/>
          </p:nvSpPr>
          <p:spPr>
            <a:xfrm rot="10800000">
              <a:off x="7696205" y="-41705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7"/>
            <p:cNvSpPr/>
            <p:nvPr/>
          </p:nvSpPr>
          <p:spPr>
            <a:xfrm rot="10800000">
              <a:off x="7243818" y="-2499391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7"/>
            <p:cNvSpPr/>
            <p:nvPr/>
          </p:nvSpPr>
          <p:spPr>
            <a:xfrm rot="10800000">
              <a:off x="7262865" y="-2147685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7"/>
            <p:cNvSpPr/>
            <p:nvPr/>
          </p:nvSpPr>
          <p:spPr>
            <a:xfrm rot="10800000">
              <a:off x="7292118" y="-1790538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7"/>
            <p:cNvSpPr/>
            <p:nvPr/>
          </p:nvSpPr>
          <p:spPr>
            <a:xfrm rot="10800000">
              <a:off x="7228851" y="-145788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7"/>
            <p:cNvSpPr/>
            <p:nvPr/>
          </p:nvSpPr>
          <p:spPr>
            <a:xfrm rot="10800000">
              <a:off x="7301642" y="-111569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7"/>
            <p:cNvSpPr/>
            <p:nvPr/>
          </p:nvSpPr>
          <p:spPr>
            <a:xfrm rot="10800000">
              <a:off x="7248580" y="-763313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7"/>
            <p:cNvSpPr/>
            <p:nvPr/>
          </p:nvSpPr>
          <p:spPr>
            <a:xfrm rot="10800000">
              <a:off x="7233614" y="-43609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7"/>
            <p:cNvSpPr/>
            <p:nvPr/>
          </p:nvSpPr>
          <p:spPr>
            <a:xfrm rot="10800000">
              <a:off x="6838370" y="-2533405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7"/>
            <p:cNvSpPr/>
            <p:nvPr/>
          </p:nvSpPr>
          <p:spPr>
            <a:xfrm rot="10800000">
              <a:off x="6838370" y="-2181019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7"/>
            <p:cNvSpPr/>
            <p:nvPr/>
          </p:nvSpPr>
          <p:spPr>
            <a:xfrm rot="10800000">
              <a:off x="6824084" y="-1843600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7"/>
            <p:cNvSpPr/>
            <p:nvPr/>
          </p:nvSpPr>
          <p:spPr>
            <a:xfrm rot="10800000">
              <a:off x="6862180" y="-148169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7"/>
            <p:cNvSpPr/>
            <p:nvPr/>
          </p:nvSpPr>
          <p:spPr>
            <a:xfrm rot="10800000">
              <a:off x="6818642" y="-1159237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7"/>
            <p:cNvSpPr/>
            <p:nvPr/>
          </p:nvSpPr>
          <p:spPr>
            <a:xfrm rot="10800000">
              <a:off x="6871704" y="-798007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7"/>
            <p:cNvSpPr/>
            <p:nvPr/>
          </p:nvSpPr>
          <p:spPr>
            <a:xfrm rot="10800000">
              <a:off x="6862860" y="-440860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7"/>
            <p:cNvSpPr/>
            <p:nvPr/>
          </p:nvSpPr>
          <p:spPr>
            <a:xfrm rot="10800000">
              <a:off x="8943955" y="-2548122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7"/>
            <p:cNvSpPr/>
            <p:nvPr/>
          </p:nvSpPr>
          <p:spPr>
            <a:xfrm rot="10800000">
              <a:off x="8924227" y="-219165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7"/>
            <p:cNvSpPr/>
            <p:nvPr/>
          </p:nvSpPr>
          <p:spPr>
            <a:xfrm rot="10800000">
              <a:off x="8928989" y="-1848793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7"/>
            <p:cNvSpPr/>
            <p:nvPr/>
          </p:nvSpPr>
          <p:spPr>
            <a:xfrm rot="10800000">
              <a:off x="8905179" y="-1491645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7"/>
            <p:cNvSpPr/>
            <p:nvPr/>
          </p:nvSpPr>
          <p:spPr>
            <a:xfrm rot="10800000">
              <a:off x="8890893" y="-1120892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7"/>
            <p:cNvSpPr/>
            <p:nvPr/>
          </p:nvSpPr>
          <p:spPr>
            <a:xfrm rot="10800000">
              <a:off x="8914703" y="-750138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7"/>
            <p:cNvSpPr/>
            <p:nvPr/>
          </p:nvSpPr>
          <p:spPr>
            <a:xfrm rot="10800000">
              <a:off x="8933751" y="-422243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7"/>
            <p:cNvSpPr/>
            <p:nvPr/>
          </p:nvSpPr>
          <p:spPr>
            <a:xfrm rot="10800000">
              <a:off x="8481364" y="-2504584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7"/>
            <p:cNvSpPr/>
            <p:nvPr/>
          </p:nvSpPr>
          <p:spPr>
            <a:xfrm rot="10800000">
              <a:off x="8500411" y="-215287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7"/>
            <p:cNvSpPr/>
            <p:nvPr/>
          </p:nvSpPr>
          <p:spPr>
            <a:xfrm rot="10800000">
              <a:off x="8529664" y="-179573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7"/>
            <p:cNvSpPr/>
            <p:nvPr/>
          </p:nvSpPr>
          <p:spPr>
            <a:xfrm rot="10800000">
              <a:off x="8466397" y="-1463073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7"/>
            <p:cNvSpPr/>
            <p:nvPr/>
          </p:nvSpPr>
          <p:spPr>
            <a:xfrm rot="10800000">
              <a:off x="8539188" y="-1120892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7"/>
            <p:cNvSpPr/>
            <p:nvPr/>
          </p:nvSpPr>
          <p:spPr>
            <a:xfrm rot="10800000">
              <a:off x="8486126" y="-768506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7"/>
            <p:cNvSpPr/>
            <p:nvPr/>
          </p:nvSpPr>
          <p:spPr>
            <a:xfrm rot="10800000">
              <a:off x="8471160" y="-441291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7"/>
            <p:cNvSpPr/>
            <p:nvPr/>
          </p:nvSpPr>
          <p:spPr>
            <a:xfrm rot="10800000">
              <a:off x="8075916" y="-2538598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7"/>
            <p:cNvSpPr/>
            <p:nvPr/>
          </p:nvSpPr>
          <p:spPr>
            <a:xfrm rot="10800000">
              <a:off x="8075916" y="-2186212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7"/>
            <p:cNvSpPr/>
            <p:nvPr/>
          </p:nvSpPr>
          <p:spPr>
            <a:xfrm rot="10800000">
              <a:off x="8061630" y="-1848793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7"/>
            <p:cNvSpPr/>
            <p:nvPr/>
          </p:nvSpPr>
          <p:spPr>
            <a:xfrm rot="10800000">
              <a:off x="8099726" y="-1486883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7"/>
            <p:cNvSpPr/>
            <p:nvPr/>
          </p:nvSpPr>
          <p:spPr>
            <a:xfrm rot="10800000">
              <a:off x="8056188" y="-1164430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7"/>
            <p:cNvSpPr/>
            <p:nvPr/>
          </p:nvSpPr>
          <p:spPr>
            <a:xfrm rot="10800000">
              <a:off x="8109250" y="-80320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7"/>
            <p:cNvSpPr/>
            <p:nvPr/>
          </p:nvSpPr>
          <p:spPr>
            <a:xfrm rot="10800000">
              <a:off x="8100406" y="-446053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9297816" y="-430905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9336592" y="-76832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9331830" y="-1105744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9361082" y="-146289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9384892" y="-1838407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9346116" y="-2219364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9336592" y="-254726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9770612" y="-464919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9751564" y="-821387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9731835" y="-1169010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9780136" y="-153024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9717550" y="-184384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9775373" y="-2186031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9804626" y="-251868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7"/>
            <p:cNvSpPr/>
            <p:nvPr/>
          </p:nvSpPr>
          <p:spPr>
            <a:xfrm>
              <a:off x="10184903" y="-426143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7"/>
            <p:cNvSpPr/>
            <p:nvPr/>
          </p:nvSpPr>
          <p:spPr>
            <a:xfrm>
              <a:off x="10184903" y="-788053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7"/>
            <p:cNvSpPr/>
            <p:nvPr/>
          </p:nvSpPr>
          <p:spPr>
            <a:xfrm>
              <a:off x="10180141" y="-1134996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7"/>
            <p:cNvSpPr/>
            <p:nvPr/>
          </p:nvSpPr>
          <p:spPr>
            <a:xfrm>
              <a:off x="10151569" y="-148194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7"/>
            <p:cNvSpPr/>
            <p:nvPr/>
          </p:nvSpPr>
          <p:spPr>
            <a:xfrm>
              <a:off x="10204631" y="-1809835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7"/>
            <p:cNvSpPr/>
            <p:nvPr/>
          </p:nvSpPr>
          <p:spPr>
            <a:xfrm>
              <a:off x="10165855" y="-2156779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7"/>
            <p:cNvSpPr/>
            <p:nvPr/>
          </p:nvSpPr>
          <p:spPr>
            <a:xfrm>
              <a:off x="10141365" y="-2542498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6" name="Google Shape;1336;p47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1337" name="Google Shape;1337;p47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Voorblad - roze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47"/>
          <p:cNvSpPr txBox="1"/>
          <p:nvPr>
            <p:ph type="title"/>
          </p:nvPr>
        </p:nvSpPr>
        <p:spPr>
          <a:xfrm>
            <a:off x="6527800" y="1507504"/>
            <a:ext cx="4749518" cy="24460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864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0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oorblad - groen">
  <p:cSld name="Voorblad - groen"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48"/>
          <p:cNvGrpSpPr/>
          <p:nvPr/>
        </p:nvGrpSpPr>
        <p:grpSpPr>
          <a:xfrm>
            <a:off x="7192306" y="169396"/>
            <a:ext cx="4822948" cy="2281703"/>
            <a:chOff x="5549304" y="-2548122"/>
            <a:chExt cx="4790703" cy="2266448"/>
          </a:xfrm>
        </p:grpSpPr>
        <p:sp>
          <p:nvSpPr>
            <p:cNvPr id="1341" name="Google Shape;1341;p48"/>
            <p:cNvSpPr/>
            <p:nvPr/>
          </p:nvSpPr>
          <p:spPr>
            <a:xfrm>
              <a:off x="5549304" y="-427436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5588080" y="-764856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5583318" y="-1102275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5612570" y="-1459423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5636380" y="-1834938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5597604" y="-221589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5588080" y="-2543791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6022100" y="-461450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6003052" y="-81791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5983323" y="-116554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6031624" y="-1526771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5969038" y="-1840380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6026861" y="-2182562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6056114" y="-2515219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6436391" y="-422674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6436391" y="-784584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6431629" y="-1131527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6403057" y="-1478471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6456119" y="-1806366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6417343" y="-215331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6392853" y="-2539029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 rot="10800000">
              <a:off x="7706409" y="-2542929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 rot="10800000">
              <a:off x="7686681" y="-2186462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 rot="10800000">
              <a:off x="7691443" y="-1843600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 rot="10800000">
              <a:off x="7667633" y="-148645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 rot="10800000">
              <a:off x="7653347" y="-1115699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 rot="10800000">
              <a:off x="7677157" y="-74494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 rot="10800000">
              <a:off x="7696205" y="-41705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 rot="10800000">
              <a:off x="7243818" y="-2499391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 rot="10800000">
              <a:off x="7262865" y="-2147685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 rot="10800000">
              <a:off x="7292118" y="-1790538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 rot="10800000">
              <a:off x="7228851" y="-145788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 rot="10800000">
              <a:off x="7301642" y="-111569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8"/>
            <p:cNvSpPr/>
            <p:nvPr/>
          </p:nvSpPr>
          <p:spPr>
            <a:xfrm rot="10800000">
              <a:off x="7248580" y="-763313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 rot="10800000">
              <a:off x="7233614" y="-43609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 rot="10800000">
              <a:off x="6838370" y="-2533405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 rot="10800000">
              <a:off x="6838370" y="-2181019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 rot="10800000">
              <a:off x="6824084" y="-1843600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 rot="10800000">
              <a:off x="6862180" y="-148169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 rot="10800000">
              <a:off x="6818642" y="-1159237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8"/>
            <p:cNvSpPr/>
            <p:nvPr/>
          </p:nvSpPr>
          <p:spPr>
            <a:xfrm rot="10800000">
              <a:off x="6871704" y="-798007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8"/>
            <p:cNvSpPr/>
            <p:nvPr/>
          </p:nvSpPr>
          <p:spPr>
            <a:xfrm rot="10800000">
              <a:off x="6862860" y="-440860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 rot="10800000">
              <a:off x="8943955" y="-2548122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 rot="10800000">
              <a:off x="8924227" y="-219165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8"/>
            <p:cNvSpPr/>
            <p:nvPr/>
          </p:nvSpPr>
          <p:spPr>
            <a:xfrm rot="10800000">
              <a:off x="8928989" y="-1848793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 rot="10800000">
              <a:off x="8905179" y="-1491645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 rot="10800000">
              <a:off x="8890893" y="-1120892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 rot="10800000">
              <a:off x="8914703" y="-750138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 rot="10800000">
              <a:off x="8933751" y="-422243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 rot="10800000">
              <a:off x="8481364" y="-2504584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 rot="10800000">
              <a:off x="8500411" y="-215287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8"/>
            <p:cNvSpPr/>
            <p:nvPr/>
          </p:nvSpPr>
          <p:spPr>
            <a:xfrm rot="10800000">
              <a:off x="8529664" y="-179573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 rot="10800000">
              <a:off x="8466397" y="-1463073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 rot="10800000">
              <a:off x="8539188" y="-1120892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 rot="10800000">
              <a:off x="8486126" y="-768506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 rot="10800000">
              <a:off x="8471160" y="-441291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 rot="10800000">
              <a:off x="8075916" y="-2538598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 rot="10800000">
              <a:off x="8075916" y="-2186212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8"/>
            <p:cNvSpPr/>
            <p:nvPr/>
          </p:nvSpPr>
          <p:spPr>
            <a:xfrm rot="10800000">
              <a:off x="8061630" y="-1848793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 rot="10800000">
              <a:off x="8099726" y="-1486883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 rot="10800000">
              <a:off x="8056188" y="-1164430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 rot="10800000">
              <a:off x="8109250" y="-80320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8"/>
            <p:cNvSpPr/>
            <p:nvPr/>
          </p:nvSpPr>
          <p:spPr>
            <a:xfrm rot="10800000">
              <a:off x="8100406" y="-446053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9297816" y="-430905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9336592" y="-76832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9331830" y="-1105744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9361082" y="-146289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9384892" y="-1838407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9346116" y="-2219364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9336592" y="-254726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9770612" y="-464919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9751564" y="-821387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9731835" y="-1169010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9780136" y="-153024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9717550" y="-184384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9775373" y="-2186031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9804626" y="-251868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10184903" y="-426143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10184903" y="-788053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10180141" y="-1134996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10151569" y="-148194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10204631" y="-1809835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10165855" y="-2156779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10141365" y="-2542498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5" name="Google Shape;1425;p48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1426" name="Google Shape;1426;p48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Voorblad - groen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48"/>
          <p:cNvSpPr txBox="1"/>
          <p:nvPr>
            <p:ph type="title"/>
          </p:nvPr>
        </p:nvSpPr>
        <p:spPr>
          <a:xfrm>
            <a:off x="6527800" y="1507504"/>
            <a:ext cx="4749518" cy="24460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864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0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blanco pagina - blauw">
  <p:cSld name="Titel / blanco pagina - blauw"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9" name="Google Shape;1429;p49"/>
          <p:cNvGrpSpPr/>
          <p:nvPr/>
        </p:nvGrpSpPr>
        <p:grpSpPr>
          <a:xfrm>
            <a:off x="9659754" y="-86324"/>
            <a:ext cx="2597890" cy="1409440"/>
            <a:chOff x="9659754" y="-86324"/>
            <a:chExt cx="2597890" cy="1409440"/>
          </a:xfrm>
        </p:grpSpPr>
        <p:sp>
          <p:nvSpPr>
            <p:cNvPr id="1430" name="Google Shape;1430;p49"/>
            <p:cNvSpPr/>
            <p:nvPr/>
          </p:nvSpPr>
          <p:spPr>
            <a:xfrm rot="5400000">
              <a:off x="12109497" y="1181516"/>
              <a:ext cx="124411" cy="158787"/>
            </a:xfrm>
            <a:custGeom>
              <a:rect b="b" l="l" r="r" t="t"/>
              <a:pathLst>
                <a:path extrusionOk="0" h="427" w="334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cubicBezTo>
                    <a:pt x="167" y="0"/>
                    <a:pt x="167" y="0"/>
                    <a:pt x="167" y="0"/>
                  </a:cubicBezTo>
                  <a:lnTo>
                    <a:pt x="167" y="0"/>
                  </a:lnTo>
                  <a:cubicBezTo>
                    <a:pt x="130" y="111"/>
                    <a:pt x="74" y="223"/>
                    <a:pt x="37" y="315"/>
                  </a:cubicBezTo>
                  <a:cubicBezTo>
                    <a:pt x="19" y="333"/>
                    <a:pt x="19" y="371"/>
                    <a:pt x="0" y="389"/>
                  </a:cubicBezTo>
                  <a:lnTo>
                    <a:pt x="0" y="407"/>
                  </a:lnTo>
                  <a:cubicBezTo>
                    <a:pt x="0" y="426"/>
                    <a:pt x="19" y="426"/>
                    <a:pt x="19" y="426"/>
                  </a:cubicBezTo>
                  <a:cubicBezTo>
                    <a:pt x="37" y="407"/>
                    <a:pt x="74" y="426"/>
                    <a:pt x="93" y="426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26"/>
                    <a:pt x="333" y="426"/>
                  </a:cubicBezTo>
                  <a:cubicBezTo>
                    <a:pt x="333" y="407"/>
                    <a:pt x="333" y="407"/>
                    <a:pt x="333" y="389"/>
                  </a:cubicBezTo>
                  <a:cubicBezTo>
                    <a:pt x="315" y="297"/>
                    <a:pt x="278" y="223"/>
                    <a:pt x="241" y="130"/>
                  </a:cubicBezTo>
                  <a:cubicBezTo>
                    <a:pt x="223" y="93"/>
                    <a:pt x="204" y="56"/>
                    <a:pt x="185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 rot="5400000">
              <a:off x="11701888" y="1191338"/>
              <a:ext cx="96582" cy="124411"/>
            </a:xfrm>
            <a:custGeom>
              <a:rect b="b" l="l" r="r" t="t"/>
              <a:pathLst>
                <a:path extrusionOk="0" h="334" w="260">
                  <a:moveTo>
                    <a:pt x="18" y="297"/>
                  </a:moveTo>
                  <a:lnTo>
                    <a:pt x="18" y="297"/>
                  </a:lnTo>
                  <a:cubicBezTo>
                    <a:pt x="37" y="297"/>
                    <a:pt x="55" y="297"/>
                    <a:pt x="74" y="315"/>
                  </a:cubicBezTo>
                  <a:cubicBezTo>
                    <a:pt x="111" y="315"/>
                    <a:pt x="166" y="315"/>
                    <a:pt x="204" y="315"/>
                  </a:cubicBezTo>
                  <a:cubicBezTo>
                    <a:pt x="204" y="333"/>
                    <a:pt x="222" y="333"/>
                    <a:pt x="222" y="333"/>
                  </a:cubicBezTo>
                  <a:cubicBezTo>
                    <a:pt x="240" y="333"/>
                    <a:pt x="240" y="333"/>
                    <a:pt x="259" y="333"/>
                  </a:cubicBezTo>
                  <a:cubicBezTo>
                    <a:pt x="259" y="315"/>
                    <a:pt x="259" y="315"/>
                    <a:pt x="259" y="297"/>
                  </a:cubicBezTo>
                  <a:cubicBezTo>
                    <a:pt x="259" y="241"/>
                    <a:pt x="240" y="167"/>
                    <a:pt x="204" y="93"/>
                  </a:cubicBezTo>
                  <a:cubicBezTo>
                    <a:pt x="185" y="75"/>
                    <a:pt x="185" y="37"/>
                    <a:pt x="166" y="0"/>
                  </a:cubicBez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cubicBezTo>
                    <a:pt x="129" y="75"/>
                    <a:pt x="74" y="149"/>
                    <a:pt x="37" y="223"/>
                  </a:cubicBezTo>
                  <a:cubicBezTo>
                    <a:pt x="18" y="241"/>
                    <a:pt x="18" y="259"/>
                    <a:pt x="18" y="278"/>
                  </a:cubicBezTo>
                  <a:cubicBezTo>
                    <a:pt x="0" y="278"/>
                    <a:pt x="0" y="297"/>
                    <a:pt x="0" y="297"/>
                  </a:cubicBezTo>
                  <a:lnTo>
                    <a:pt x="18" y="29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 rot="5400000">
              <a:off x="11284459" y="1181516"/>
              <a:ext cx="124411" cy="158787"/>
            </a:xfrm>
            <a:custGeom>
              <a:rect b="b" l="l" r="r" t="t"/>
              <a:pathLst>
                <a:path extrusionOk="0" h="427" w="334">
                  <a:moveTo>
                    <a:pt x="241" y="130"/>
                  </a:moveTo>
                  <a:lnTo>
                    <a:pt x="241" y="130"/>
                  </a:lnTo>
                  <a:cubicBezTo>
                    <a:pt x="223" y="93"/>
                    <a:pt x="204" y="37"/>
                    <a:pt x="185" y="0"/>
                  </a:cubicBezTo>
                  <a:lnTo>
                    <a:pt x="185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30" y="111"/>
                    <a:pt x="74" y="204"/>
                    <a:pt x="37" y="315"/>
                  </a:cubicBezTo>
                  <a:cubicBezTo>
                    <a:pt x="19" y="333"/>
                    <a:pt x="19" y="352"/>
                    <a:pt x="0" y="371"/>
                  </a:cubicBezTo>
                  <a:cubicBezTo>
                    <a:pt x="0" y="389"/>
                    <a:pt x="0" y="408"/>
                    <a:pt x="0" y="408"/>
                  </a:cubicBezTo>
                  <a:cubicBezTo>
                    <a:pt x="0" y="408"/>
                    <a:pt x="0" y="408"/>
                    <a:pt x="19" y="408"/>
                  </a:cubicBezTo>
                  <a:cubicBezTo>
                    <a:pt x="37" y="408"/>
                    <a:pt x="74" y="408"/>
                    <a:pt x="93" y="408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lnTo>
                    <a:pt x="315" y="426"/>
                  </a:lnTo>
                  <a:cubicBezTo>
                    <a:pt x="333" y="408"/>
                    <a:pt x="333" y="408"/>
                    <a:pt x="333" y="389"/>
                  </a:cubicBezTo>
                  <a:cubicBezTo>
                    <a:pt x="315" y="297"/>
                    <a:pt x="278" y="204"/>
                    <a:pt x="241" y="13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 rot="5400000">
              <a:off x="10889946" y="1191338"/>
              <a:ext cx="103130" cy="130959"/>
            </a:xfrm>
            <a:custGeom>
              <a:rect b="b" l="l" r="r" t="t"/>
              <a:pathLst>
                <a:path extrusionOk="0" h="353" w="279">
                  <a:moveTo>
                    <a:pt x="166" y="0"/>
                  </a:move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cubicBezTo>
                    <a:pt x="111" y="93"/>
                    <a:pt x="74" y="167"/>
                    <a:pt x="37" y="259"/>
                  </a:cubicBezTo>
                  <a:cubicBezTo>
                    <a:pt x="18" y="278"/>
                    <a:pt x="18" y="278"/>
                    <a:pt x="0" y="296"/>
                  </a:cubicBezTo>
                  <a:cubicBezTo>
                    <a:pt x="0" y="315"/>
                    <a:pt x="0" y="315"/>
                    <a:pt x="0" y="333"/>
                  </a:cubicBezTo>
                  <a:cubicBezTo>
                    <a:pt x="0" y="333"/>
                    <a:pt x="0" y="333"/>
                    <a:pt x="18" y="333"/>
                  </a:cubicBezTo>
                  <a:cubicBezTo>
                    <a:pt x="37" y="333"/>
                    <a:pt x="55" y="333"/>
                    <a:pt x="74" y="333"/>
                  </a:cubicBezTo>
                  <a:cubicBezTo>
                    <a:pt x="129" y="352"/>
                    <a:pt x="166" y="352"/>
                    <a:pt x="204" y="352"/>
                  </a:cubicBezTo>
                  <a:cubicBezTo>
                    <a:pt x="222" y="352"/>
                    <a:pt x="222" y="352"/>
                    <a:pt x="240" y="352"/>
                  </a:cubicBezTo>
                  <a:lnTo>
                    <a:pt x="259" y="352"/>
                  </a:lnTo>
                  <a:cubicBezTo>
                    <a:pt x="278" y="352"/>
                    <a:pt x="278" y="333"/>
                    <a:pt x="278" y="333"/>
                  </a:cubicBezTo>
                  <a:cubicBezTo>
                    <a:pt x="259" y="259"/>
                    <a:pt x="240" y="185"/>
                    <a:pt x="204" y="111"/>
                  </a:cubicBezTo>
                  <a:cubicBezTo>
                    <a:pt x="185" y="74"/>
                    <a:pt x="185" y="37"/>
                    <a:pt x="166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9"/>
            <p:cNvSpPr/>
            <p:nvPr/>
          </p:nvSpPr>
          <p:spPr>
            <a:xfrm rot="5400000">
              <a:off x="10477426" y="1171695"/>
              <a:ext cx="103130" cy="117863"/>
            </a:xfrm>
            <a:custGeom>
              <a:rect b="b" l="l" r="r" t="t"/>
              <a:pathLst>
                <a:path extrusionOk="0" h="316" w="279">
                  <a:moveTo>
                    <a:pt x="259" y="315"/>
                  </a:moveTo>
                  <a:lnTo>
                    <a:pt x="259" y="315"/>
                  </a:lnTo>
                  <a:cubicBezTo>
                    <a:pt x="240" y="315"/>
                    <a:pt x="222" y="315"/>
                    <a:pt x="185" y="315"/>
                  </a:cubicBezTo>
                  <a:cubicBezTo>
                    <a:pt x="148" y="315"/>
                    <a:pt x="111" y="315"/>
                    <a:pt x="74" y="315"/>
                  </a:cubicBezTo>
                  <a:cubicBezTo>
                    <a:pt x="55" y="315"/>
                    <a:pt x="55" y="315"/>
                    <a:pt x="37" y="315"/>
                  </a:cubicBezTo>
                  <a:lnTo>
                    <a:pt x="18" y="315"/>
                  </a:lnTo>
                  <a:cubicBezTo>
                    <a:pt x="0" y="296"/>
                    <a:pt x="18" y="296"/>
                    <a:pt x="18" y="277"/>
                  </a:cubicBezTo>
                  <a:cubicBezTo>
                    <a:pt x="37" y="222"/>
                    <a:pt x="55" y="148"/>
                    <a:pt x="92" y="92"/>
                  </a:cubicBezTo>
                  <a:cubicBezTo>
                    <a:pt x="111" y="55"/>
                    <a:pt x="129" y="18"/>
                    <a:pt x="129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85" y="74"/>
                    <a:pt x="203" y="148"/>
                    <a:pt x="240" y="240"/>
                  </a:cubicBezTo>
                  <a:cubicBezTo>
                    <a:pt x="259" y="259"/>
                    <a:pt x="259" y="259"/>
                    <a:pt x="259" y="277"/>
                  </a:cubicBezTo>
                  <a:cubicBezTo>
                    <a:pt x="259" y="296"/>
                    <a:pt x="278" y="296"/>
                    <a:pt x="278" y="315"/>
                  </a:cubicBezTo>
                  <a:cubicBezTo>
                    <a:pt x="259" y="315"/>
                    <a:pt x="259" y="315"/>
                    <a:pt x="259" y="31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 rot="5400000">
              <a:off x="10061633" y="1181516"/>
              <a:ext cx="96582" cy="130959"/>
            </a:xfrm>
            <a:custGeom>
              <a:rect b="b" l="l" r="r" t="t"/>
              <a:pathLst>
                <a:path extrusionOk="0" h="352" w="260">
                  <a:moveTo>
                    <a:pt x="223" y="111"/>
                  </a:moveTo>
                  <a:lnTo>
                    <a:pt x="223" y="111"/>
                  </a:lnTo>
                  <a:cubicBezTo>
                    <a:pt x="223" y="74"/>
                    <a:pt x="223" y="37"/>
                    <a:pt x="204" y="0"/>
                  </a:cubicBez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ubicBezTo>
                    <a:pt x="148" y="74"/>
                    <a:pt x="93" y="148"/>
                    <a:pt x="56" y="222"/>
                  </a:cubicBezTo>
                  <a:cubicBezTo>
                    <a:pt x="37" y="241"/>
                    <a:pt x="19" y="241"/>
                    <a:pt x="19" y="259"/>
                  </a:cubicBezTo>
                  <a:cubicBezTo>
                    <a:pt x="19" y="277"/>
                    <a:pt x="0" y="277"/>
                    <a:pt x="0" y="277"/>
                  </a:cubicBezTo>
                  <a:cubicBezTo>
                    <a:pt x="0" y="296"/>
                    <a:pt x="19" y="296"/>
                    <a:pt x="19" y="296"/>
                  </a:cubicBezTo>
                  <a:cubicBezTo>
                    <a:pt x="37" y="296"/>
                    <a:pt x="56" y="296"/>
                    <a:pt x="74" y="315"/>
                  </a:cubicBezTo>
                  <a:cubicBezTo>
                    <a:pt x="111" y="315"/>
                    <a:pt x="167" y="333"/>
                    <a:pt x="204" y="333"/>
                  </a:cubicBezTo>
                  <a:lnTo>
                    <a:pt x="223" y="333"/>
                  </a:lnTo>
                  <a:cubicBezTo>
                    <a:pt x="241" y="333"/>
                    <a:pt x="241" y="351"/>
                    <a:pt x="259" y="351"/>
                  </a:cubicBezTo>
                  <a:cubicBezTo>
                    <a:pt x="259" y="333"/>
                    <a:pt x="259" y="333"/>
                    <a:pt x="259" y="315"/>
                  </a:cubicBezTo>
                  <a:cubicBezTo>
                    <a:pt x="259" y="241"/>
                    <a:pt x="259" y="185"/>
                    <a:pt x="223" y="11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 rot="5400000">
              <a:off x="12114408" y="868853"/>
              <a:ext cx="103129" cy="130959"/>
            </a:xfrm>
            <a:custGeom>
              <a:rect b="b" l="l" r="r" t="t"/>
              <a:pathLst>
                <a:path extrusionOk="0" h="352" w="279">
                  <a:moveTo>
                    <a:pt x="19" y="333"/>
                  </a:moveTo>
                  <a:lnTo>
                    <a:pt x="19" y="333"/>
                  </a:lnTo>
                  <a:cubicBezTo>
                    <a:pt x="38" y="333"/>
                    <a:pt x="74" y="333"/>
                    <a:pt x="93" y="333"/>
                  </a:cubicBezTo>
                  <a:cubicBezTo>
                    <a:pt x="130" y="351"/>
                    <a:pt x="167" y="351"/>
                    <a:pt x="222" y="351"/>
                  </a:cubicBezTo>
                  <a:cubicBezTo>
                    <a:pt x="222" y="351"/>
                    <a:pt x="241" y="351"/>
                    <a:pt x="260" y="351"/>
                  </a:cubicBezTo>
                  <a:cubicBezTo>
                    <a:pt x="260" y="351"/>
                    <a:pt x="260" y="351"/>
                    <a:pt x="278" y="351"/>
                  </a:cubicBezTo>
                  <a:lnTo>
                    <a:pt x="278" y="333"/>
                  </a:lnTo>
                  <a:cubicBezTo>
                    <a:pt x="278" y="259"/>
                    <a:pt x="260" y="185"/>
                    <a:pt x="222" y="111"/>
                  </a:cubicBezTo>
                  <a:cubicBezTo>
                    <a:pt x="204" y="92"/>
                    <a:pt x="186" y="55"/>
                    <a:pt x="186" y="18"/>
                  </a:cubicBezTo>
                  <a:lnTo>
                    <a:pt x="186" y="18"/>
                  </a:lnTo>
                  <a:cubicBezTo>
                    <a:pt x="186" y="0"/>
                    <a:pt x="167" y="0"/>
                    <a:pt x="167" y="18"/>
                  </a:cubicBezTo>
                  <a:lnTo>
                    <a:pt x="167" y="18"/>
                  </a:lnTo>
                  <a:cubicBezTo>
                    <a:pt x="130" y="92"/>
                    <a:pt x="93" y="167"/>
                    <a:pt x="38" y="259"/>
                  </a:cubicBezTo>
                  <a:cubicBezTo>
                    <a:pt x="38" y="277"/>
                    <a:pt x="19" y="296"/>
                    <a:pt x="19" y="315"/>
                  </a:cubicBezTo>
                  <a:cubicBezTo>
                    <a:pt x="19" y="315"/>
                    <a:pt x="0" y="315"/>
                    <a:pt x="19" y="33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 rot="5400000">
              <a:off x="11687156" y="847572"/>
              <a:ext cx="130958" cy="171883"/>
            </a:xfrm>
            <a:custGeom>
              <a:rect b="b" l="l" r="r" t="t"/>
              <a:pathLst>
                <a:path extrusionOk="0" h="464" w="353">
                  <a:moveTo>
                    <a:pt x="19" y="407"/>
                  </a:moveTo>
                  <a:lnTo>
                    <a:pt x="19" y="407"/>
                  </a:lnTo>
                  <a:cubicBezTo>
                    <a:pt x="56" y="407"/>
                    <a:pt x="75" y="407"/>
                    <a:pt x="111" y="426"/>
                  </a:cubicBezTo>
                  <a:cubicBezTo>
                    <a:pt x="149" y="426"/>
                    <a:pt x="204" y="445"/>
                    <a:pt x="259" y="445"/>
                  </a:cubicBezTo>
                  <a:cubicBezTo>
                    <a:pt x="278" y="445"/>
                    <a:pt x="297" y="445"/>
                    <a:pt x="297" y="445"/>
                  </a:cubicBezTo>
                  <a:cubicBezTo>
                    <a:pt x="315" y="445"/>
                    <a:pt x="333" y="463"/>
                    <a:pt x="333" y="445"/>
                  </a:cubicBezTo>
                  <a:cubicBezTo>
                    <a:pt x="352" y="445"/>
                    <a:pt x="352" y="426"/>
                    <a:pt x="352" y="426"/>
                  </a:cubicBezTo>
                  <a:cubicBezTo>
                    <a:pt x="333" y="333"/>
                    <a:pt x="315" y="241"/>
                    <a:pt x="278" y="149"/>
                  </a:cubicBezTo>
                  <a:cubicBezTo>
                    <a:pt x="259" y="111"/>
                    <a:pt x="259" y="56"/>
                    <a:pt x="241" y="19"/>
                  </a:cubicBezTo>
                  <a:cubicBezTo>
                    <a:pt x="241" y="19"/>
                    <a:pt x="241" y="19"/>
                    <a:pt x="241" y="0"/>
                  </a:cubicBezTo>
                  <a:lnTo>
                    <a:pt x="241" y="0"/>
                  </a:lnTo>
                  <a:cubicBezTo>
                    <a:pt x="241" y="19"/>
                    <a:pt x="241" y="19"/>
                    <a:pt x="241" y="19"/>
                  </a:cubicBezTo>
                  <a:cubicBezTo>
                    <a:pt x="167" y="111"/>
                    <a:pt x="111" y="204"/>
                    <a:pt x="56" y="315"/>
                  </a:cubicBezTo>
                  <a:cubicBezTo>
                    <a:pt x="37" y="333"/>
                    <a:pt x="19" y="352"/>
                    <a:pt x="19" y="371"/>
                  </a:cubicBezTo>
                  <a:cubicBezTo>
                    <a:pt x="19" y="371"/>
                    <a:pt x="0" y="389"/>
                    <a:pt x="0" y="407"/>
                  </a:cubicBezTo>
                  <a:lnTo>
                    <a:pt x="19" y="40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 rot="5400000">
              <a:off x="11302465" y="883585"/>
              <a:ext cx="75301" cy="103130"/>
            </a:xfrm>
            <a:custGeom>
              <a:rect b="b" l="l" r="r" t="t"/>
              <a:pathLst>
                <a:path extrusionOk="0" h="279" w="204">
                  <a:moveTo>
                    <a:pt x="203" y="240"/>
                  </a:moveTo>
                  <a:lnTo>
                    <a:pt x="203" y="240"/>
                  </a:lnTo>
                  <a:cubicBezTo>
                    <a:pt x="203" y="185"/>
                    <a:pt x="184" y="130"/>
                    <a:pt x="166" y="92"/>
                  </a:cubicBezTo>
                  <a:cubicBezTo>
                    <a:pt x="148" y="56"/>
                    <a:pt x="148" y="37"/>
                    <a:pt x="148" y="0"/>
                  </a:cubicBezTo>
                  <a:lnTo>
                    <a:pt x="148" y="0"/>
                  </a:lnTo>
                  <a:cubicBezTo>
                    <a:pt x="129" y="0"/>
                    <a:pt x="129" y="0"/>
                    <a:pt x="129" y="0"/>
                  </a:cubicBezTo>
                  <a:lnTo>
                    <a:pt x="129" y="0"/>
                  </a:lnTo>
                  <a:cubicBezTo>
                    <a:pt x="92" y="56"/>
                    <a:pt x="55" y="130"/>
                    <a:pt x="18" y="185"/>
                  </a:cubicBezTo>
                  <a:cubicBezTo>
                    <a:pt x="18" y="185"/>
                    <a:pt x="18" y="204"/>
                    <a:pt x="0" y="222"/>
                  </a:cubicBezTo>
                  <a:cubicBezTo>
                    <a:pt x="0" y="222"/>
                    <a:pt x="0" y="222"/>
                    <a:pt x="0" y="240"/>
                  </a:cubicBezTo>
                  <a:lnTo>
                    <a:pt x="0" y="240"/>
                  </a:lnTo>
                  <a:cubicBezTo>
                    <a:pt x="18" y="240"/>
                    <a:pt x="36" y="240"/>
                    <a:pt x="55" y="240"/>
                  </a:cubicBezTo>
                  <a:cubicBezTo>
                    <a:pt x="92" y="259"/>
                    <a:pt x="129" y="259"/>
                    <a:pt x="148" y="259"/>
                  </a:cubicBezTo>
                  <a:cubicBezTo>
                    <a:pt x="166" y="259"/>
                    <a:pt x="166" y="259"/>
                    <a:pt x="184" y="259"/>
                  </a:cubicBezTo>
                  <a:cubicBezTo>
                    <a:pt x="184" y="259"/>
                    <a:pt x="184" y="278"/>
                    <a:pt x="203" y="259"/>
                  </a:cubicBezTo>
                  <a:cubicBezTo>
                    <a:pt x="203" y="259"/>
                    <a:pt x="203" y="259"/>
                    <a:pt x="203" y="24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 rot="5400000">
              <a:off x="10883398" y="868853"/>
              <a:ext cx="103129" cy="130959"/>
            </a:xfrm>
            <a:custGeom>
              <a:rect b="b" l="l" r="r" t="t"/>
              <a:pathLst>
                <a:path extrusionOk="0" h="352" w="279">
                  <a:moveTo>
                    <a:pt x="186" y="0"/>
                  </a:move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30" y="74"/>
                    <a:pt x="93" y="166"/>
                    <a:pt x="38" y="240"/>
                  </a:cubicBezTo>
                  <a:cubicBezTo>
                    <a:pt x="38" y="259"/>
                    <a:pt x="19" y="277"/>
                    <a:pt x="0" y="296"/>
                  </a:cubicBezTo>
                  <a:cubicBezTo>
                    <a:pt x="0" y="296"/>
                    <a:pt x="0" y="296"/>
                    <a:pt x="0" y="314"/>
                  </a:cubicBezTo>
                  <a:cubicBezTo>
                    <a:pt x="0" y="314"/>
                    <a:pt x="0" y="314"/>
                    <a:pt x="19" y="314"/>
                  </a:cubicBezTo>
                  <a:cubicBezTo>
                    <a:pt x="38" y="314"/>
                    <a:pt x="56" y="314"/>
                    <a:pt x="74" y="333"/>
                  </a:cubicBezTo>
                  <a:cubicBezTo>
                    <a:pt x="112" y="333"/>
                    <a:pt x="167" y="351"/>
                    <a:pt x="204" y="351"/>
                  </a:cubicBezTo>
                  <a:cubicBezTo>
                    <a:pt x="222" y="351"/>
                    <a:pt x="222" y="351"/>
                    <a:pt x="241" y="351"/>
                  </a:cubicBezTo>
                  <a:lnTo>
                    <a:pt x="260" y="351"/>
                  </a:lnTo>
                  <a:cubicBezTo>
                    <a:pt x="278" y="351"/>
                    <a:pt x="278" y="351"/>
                    <a:pt x="278" y="333"/>
                  </a:cubicBezTo>
                  <a:cubicBezTo>
                    <a:pt x="260" y="259"/>
                    <a:pt x="260" y="185"/>
                    <a:pt x="222" y="111"/>
                  </a:cubicBezTo>
                  <a:cubicBezTo>
                    <a:pt x="222" y="74"/>
                    <a:pt x="204" y="37"/>
                    <a:pt x="186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 rot="5400000">
              <a:off x="10456146" y="847572"/>
              <a:ext cx="124411" cy="165336"/>
            </a:xfrm>
            <a:custGeom>
              <a:rect b="b" l="l" r="r" t="t"/>
              <a:pathLst>
                <a:path extrusionOk="0" h="445" w="334">
                  <a:moveTo>
                    <a:pt x="278" y="148"/>
                  </a:moveTo>
                  <a:lnTo>
                    <a:pt x="278" y="148"/>
                  </a:lnTo>
                  <a:cubicBezTo>
                    <a:pt x="259" y="92"/>
                    <a:pt x="259" y="55"/>
                    <a:pt x="241" y="18"/>
                  </a:cubicBezTo>
                  <a:lnTo>
                    <a:pt x="241" y="0"/>
                  </a:lnTo>
                  <a:cubicBezTo>
                    <a:pt x="241" y="0"/>
                    <a:pt x="241" y="0"/>
                    <a:pt x="223" y="0"/>
                  </a:cubicBezTo>
                  <a:lnTo>
                    <a:pt x="223" y="18"/>
                  </a:lnTo>
                  <a:cubicBezTo>
                    <a:pt x="167" y="111"/>
                    <a:pt x="111" y="203"/>
                    <a:pt x="56" y="296"/>
                  </a:cubicBezTo>
                  <a:cubicBezTo>
                    <a:pt x="37" y="314"/>
                    <a:pt x="37" y="333"/>
                    <a:pt x="19" y="352"/>
                  </a:cubicBezTo>
                  <a:cubicBezTo>
                    <a:pt x="19" y="370"/>
                    <a:pt x="0" y="370"/>
                    <a:pt x="19" y="388"/>
                  </a:cubicBezTo>
                  <a:lnTo>
                    <a:pt x="19" y="388"/>
                  </a:lnTo>
                  <a:cubicBezTo>
                    <a:pt x="56" y="388"/>
                    <a:pt x="75" y="388"/>
                    <a:pt x="111" y="407"/>
                  </a:cubicBezTo>
                  <a:cubicBezTo>
                    <a:pt x="167" y="407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44"/>
                    <a:pt x="333" y="426"/>
                  </a:cubicBezTo>
                  <a:lnTo>
                    <a:pt x="333" y="407"/>
                  </a:lnTo>
                  <a:cubicBezTo>
                    <a:pt x="333" y="314"/>
                    <a:pt x="315" y="222"/>
                    <a:pt x="278" y="14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 rot="5400000">
              <a:off x="10073092" y="883585"/>
              <a:ext cx="75301" cy="103130"/>
            </a:xfrm>
            <a:custGeom>
              <a:rect b="b" l="l" r="r" t="t"/>
              <a:pathLst>
                <a:path extrusionOk="0" h="279" w="204">
                  <a:moveTo>
                    <a:pt x="166" y="92"/>
                  </a:moveTo>
                  <a:lnTo>
                    <a:pt x="166" y="92"/>
                  </a:lnTo>
                  <a:cubicBezTo>
                    <a:pt x="148" y="55"/>
                    <a:pt x="148" y="37"/>
                    <a:pt x="148" y="0"/>
                  </a:cubicBezTo>
                  <a:lnTo>
                    <a:pt x="148" y="0"/>
                  </a:lnTo>
                  <a:lnTo>
                    <a:pt x="129" y="0"/>
                  </a:lnTo>
                  <a:lnTo>
                    <a:pt x="129" y="0"/>
                  </a:lnTo>
                  <a:cubicBezTo>
                    <a:pt x="92" y="74"/>
                    <a:pt x="55" y="129"/>
                    <a:pt x="18" y="185"/>
                  </a:cubicBezTo>
                  <a:cubicBezTo>
                    <a:pt x="18" y="185"/>
                    <a:pt x="18" y="204"/>
                    <a:pt x="0" y="222"/>
                  </a:cubicBezTo>
                  <a:cubicBezTo>
                    <a:pt x="0" y="222"/>
                    <a:pt x="0" y="222"/>
                    <a:pt x="0" y="240"/>
                  </a:cubicBezTo>
                  <a:lnTo>
                    <a:pt x="0" y="240"/>
                  </a:lnTo>
                  <a:cubicBezTo>
                    <a:pt x="18" y="240"/>
                    <a:pt x="36" y="240"/>
                    <a:pt x="55" y="240"/>
                  </a:cubicBezTo>
                  <a:cubicBezTo>
                    <a:pt x="92" y="259"/>
                    <a:pt x="110" y="259"/>
                    <a:pt x="148" y="259"/>
                  </a:cubicBezTo>
                  <a:cubicBezTo>
                    <a:pt x="166" y="259"/>
                    <a:pt x="166" y="259"/>
                    <a:pt x="166" y="259"/>
                  </a:cubicBezTo>
                  <a:cubicBezTo>
                    <a:pt x="184" y="259"/>
                    <a:pt x="184" y="278"/>
                    <a:pt x="184" y="278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184" y="204"/>
                    <a:pt x="184" y="148"/>
                    <a:pt x="166" y="9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9"/>
            <p:cNvSpPr/>
            <p:nvPr/>
          </p:nvSpPr>
          <p:spPr>
            <a:xfrm rot="5400000">
              <a:off x="12107041" y="545550"/>
              <a:ext cx="109678" cy="152239"/>
            </a:xfrm>
            <a:custGeom>
              <a:rect b="b" l="l" r="r" t="t"/>
              <a:pathLst>
                <a:path extrusionOk="0" h="409" w="297">
                  <a:moveTo>
                    <a:pt x="222" y="130"/>
                  </a:moveTo>
                  <a:lnTo>
                    <a:pt x="222" y="130"/>
                  </a:lnTo>
                  <a:cubicBezTo>
                    <a:pt x="204" y="93"/>
                    <a:pt x="185" y="56"/>
                    <a:pt x="166" y="19"/>
                  </a:cubicBezTo>
                  <a:lnTo>
                    <a:pt x="166" y="0"/>
                  </a:lnTo>
                  <a:lnTo>
                    <a:pt x="166" y="0"/>
                  </a:lnTo>
                  <a:cubicBezTo>
                    <a:pt x="166" y="19"/>
                    <a:pt x="166" y="19"/>
                    <a:pt x="166" y="19"/>
                  </a:cubicBezTo>
                  <a:cubicBezTo>
                    <a:pt x="110" y="111"/>
                    <a:pt x="74" y="204"/>
                    <a:pt x="36" y="296"/>
                  </a:cubicBezTo>
                  <a:cubicBezTo>
                    <a:pt x="18" y="315"/>
                    <a:pt x="18" y="334"/>
                    <a:pt x="0" y="352"/>
                  </a:cubicBezTo>
                  <a:lnTo>
                    <a:pt x="0" y="370"/>
                  </a:lnTo>
                  <a:cubicBezTo>
                    <a:pt x="0" y="389"/>
                    <a:pt x="0" y="389"/>
                    <a:pt x="0" y="389"/>
                  </a:cubicBezTo>
                  <a:cubicBezTo>
                    <a:pt x="36" y="370"/>
                    <a:pt x="55" y="389"/>
                    <a:pt x="92" y="389"/>
                  </a:cubicBezTo>
                  <a:cubicBezTo>
                    <a:pt x="129" y="389"/>
                    <a:pt x="185" y="389"/>
                    <a:pt x="222" y="389"/>
                  </a:cubicBezTo>
                  <a:cubicBezTo>
                    <a:pt x="240" y="389"/>
                    <a:pt x="259" y="389"/>
                    <a:pt x="259" y="389"/>
                  </a:cubicBezTo>
                  <a:cubicBezTo>
                    <a:pt x="278" y="389"/>
                    <a:pt x="278" y="408"/>
                    <a:pt x="296" y="389"/>
                  </a:cubicBezTo>
                  <a:lnTo>
                    <a:pt x="296" y="370"/>
                  </a:lnTo>
                  <a:cubicBezTo>
                    <a:pt x="278" y="278"/>
                    <a:pt x="259" y="204"/>
                    <a:pt x="222" y="13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 rot="5400000">
              <a:off x="11711711" y="569285"/>
              <a:ext cx="75301" cy="96582"/>
            </a:xfrm>
            <a:custGeom>
              <a:rect b="b" l="l" r="r" t="t"/>
              <a:pathLst>
                <a:path extrusionOk="0" h="261" w="205">
                  <a:moveTo>
                    <a:pt x="186" y="241"/>
                  </a:moveTo>
                  <a:lnTo>
                    <a:pt x="186" y="241"/>
                  </a:lnTo>
                  <a:cubicBezTo>
                    <a:pt x="186" y="186"/>
                    <a:pt x="186" y="130"/>
                    <a:pt x="149" y="74"/>
                  </a:cubicBezTo>
                  <a:cubicBezTo>
                    <a:pt x="149" y="56"/>
                    <a:pt x="149" y="19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6"/>
                    <a:pt x="56" y="112"/>
                    <a:pt x="19" y="167"/>
                  </a:cubicBezTo>
                  <a:cubicBezTo>
                    <a:pt x="19" y="186"/>
                    <a:pt x="19" y="186"/>
                    <a:pt x="0" y="204"/>
                  </a:cubicBezTo>
                  <a:lnTo>
                    <a:pt x="0" y="222"/>
                  </a:lnTo>
                  <a:lnTo>
                    <a:pt x="0" y="222"/>
                  </a:lnTo>
                  <a:cubicBezTo>
                    <a:pt x="19" y="222"/>
                    <a:pt x="38" y="222"/>
                    <a:pt x="56" y="241"/>
                  </a:cubicBezTo>
                  <a:cubicBezTo>
                    <a:pt x="93" y="241"/>
                    <a:pt x="112" y="241"/>
                    <a:pt x="149" y="241"/>
                  </a:cubicBezTo>
                  <a:lnTo>
                    <a:pt x="168" y="260"/>
                  </a:lnTo>
                  <a:lnTo>
                    <a:pt x="186" y="260"/>
                  </a:lnTo>
                  <a:cubicBezTo>
                    <a:pt x="204" y="241"/>
                    <a:pt x="186" y="241"/>
                    <a:pt x="186" y="24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 rot="5400000">
              <a:off x="11291825" y="563556"/>
              <a:ext cx="96582" cy="116226"/>
            </a:xfrm>
            <a:custGeom>
              <a:rect b="b" l="l" r="r" t="t"/>
              <a:pathLst>
                <a:path extrusionOk="0" h="315" w="261">
                  <a:moveTo>
                    <a:pt x="148" y="0"/>
                  </a:move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74"/>
                    <a:pt x="74" y="148"/>
                    <a:pt x="18" y="222"/>
                  </a:cubicBezTo>
                  <a:cubicBezTo>
                    <a:pt x="18" y="240"/>
                    <a:pt x="18" y="258"/>
                    <a:pt x="0" y="277"/>
                  </a:cubicBezTo>
                  <a:lnTo>
                    <a:pt x="0" y="296"/>
                  </a:lnTo>
                  <a:lnTo>
                    <a:pt x="0" y="296"/>
                  </a:lnTo>
                  <a:cubicBezTo>
                    <a:pt x="37" y="296"/>
                    <a:pt x="56" y="296"/>
                    <a:pt x="74" y="296"/>
                  </a:cubicBezTo>
                  <a:cubicBezTo>
                    <a:pt x="111" y="314"/>
                    <a:pt x="148" y="314"/>
                    <a:pt x="186" y="314"/>
                  </a:cubicBezTo>
                  <a:cubicBezTo>
                    <a:pt x="204" y="314"/>
                    <a:pt x="204" y="314"/>
                    <a:pt x="222" y="314"/>
                  </a:cubicBezTo>
                  <a:lnTo>
                    <a:pt x="241" y="314"/>
                  </a:lnTo>
                  <a:cubicBezTo>
                    <a:pt x="260" y="314"/>
                    <a:pt x="241" y="296"/>
                    <a:pt x="241" y="296"/>
                  </a:cubicBezTo>
                  <a:cubicBezTo>
                    <a:pt x="241" y="222"/>
                    <a:pt x="222" y="148"/>
                    <a:pt x="186" y="92"/>
                  </a:cubicBezTo>
                  <a:cubicBezTo>
                    <a:pt x="167" y="55"/>
                    <a:pt x="167" y="18"/>
                    <a:pt x="148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 rot="5400000">
              <a:off x="10899767" y="569285"/>
              <a:ext cx="62205" cy="83486"/>
            </a:xfrm>
            <a:custGeom>
              <a:rect b="b" l="l" r="r" t="t"/>
              <a:pathLst>
                <a:path extrusionOk="0" h="223" w="169">
                  <a:moveTo>
                    <a:pt x="0" y="185"/>
                  </a:moveTo>
                  <a:lnTo>
                    <a:pt x="0" y="185"/>
                  </a:lnTo>
                  <a:cubicBezTo>
                    <a:pt x="19" y="185"/>
                    <a:pt x="38" y="203"/>
                    <a:pt x="56" y="203"/>
                  </a:cubicBezTo>
                  <a:cubicBezTo>
                    <a:pt x="74" y="203"/>
                    <a:pt x="93" y="203"/>
                    <a:pt x="130" y="222"/>
                  </a:cubicBezTo>
                  <a:lnTo>
                    <a:pt x="149" y="222"/>
                  </a:lnTo>
                  <a:lnTo>
                    <a:pt x="168" y="222"/>
                  </a:lnTo>
                  <a:cubicBezTo>
                    <a:pt x="168" y="222"/>
                    <a:pt x="168" y="222"/>
                    <a:pt x="168" y="203"/>
                  </a:cubicBezTo>
                  <a:cubicBezTo>
                    <a:pt x="168" y="166"/>
                    <a:pt x="168" y="111"/>
                    <a:pt x="149" y="74"/>
                  </a:cubicBezTo>
                  <a:cubicBezTo>
                    <a:pt x="130" y="55"/>
                    <a:pt x="130" y="18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5"/>
                    <a:pt x="56" y="92"/>
                    <a:pt x="19" y="148"/>
                  </a:cubicBezTo>
                  <a:cubicBezTo>
                    <a:pt x="19" y="148"/>
                    <a:pt x="19" y="166"/>
                    <a:pt x="0" y="166"/>
                  </a:cubicBezTo>
                  <a:cubicBezTo>
                    <a:pt x="0" y="185"/>
                    <a:pt x="0" y="185"/>
                    <a:pt x="0" y="18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 rot="5400000">
              <a:off x="10459419" y="543093"/>
              <a:ext cx="124411" cy="158788"/>
            </a:xfrm>
            <a:custGeom>
              <a:rect b="b" l="l" r="r" t="t"/>
              <a:pathLst>
                <a:path extrusionOk="0" h="427" w="334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111"/>
                    <a:pt x="93" y="203"/>
                    <a:pt x="37" y="314"/>
                  </a:cubicBezTo>
                  <a:cubicBezTo>
                    <a:pt x="19" y="333"/>
                    <a:pt x="19" y="352"/>
                    <a:pt x="0" y="370"/>
                  </a:cubicBezTo>
                  <a:cubicBezTo>
                    <a:pt x="0" y="388"/>
                    <a:pt x="0" y="407"/>
                    <a:pt x="0" y="407"/>
                  </a:cubicBezTo>
                  <a:cubicBezTo>
                    <a:pt x="0" y="426"/>
                    <a:pt x="0" y="407"/>
                    <a:pt x="19" y="407"/>
                  </a:cubicBezTo>
                  <a:cubicBezTo>
                    <a:pt x="37" y="407"/>
                    <a:pt x="74" y="407"/>
                    <a:pt x="93" y="426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26"/>
                    <a:pt x="333" y="426"/>
                  </a:cubicBezTo>
                  <a:cubicBezTo>
                    <a:pt x="333" y="426"/>
                    <a:pt x="333" y="407"/>
                    <a:pt x="333" y="388"/>
                  </a:cubicBezTo>
                  <a:cubicBezTo>
                    <a:pt x="315" y="314"/>
                    <a:pt x="297" y="222"/>
                    <a:pt x="241" y="129"/>
                  </a:cubicBezTo>
                  <a:cubicBezTo>
                    <a:pt x="223" y="92"/>
                    <a:pt x="204" y="55"/>
                    <a:pt x="185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 rot="5400000">
              <a:off x="10047719" y="550460"/>
              <a:ext cx="124411" cy="144054"/>
            </a:xfrm>
            <a:custGeom>
              <a:rect b="b" l="l" r="r" t="t"/>
              <a:pathLst>
                <a:path extrusionOk="0" h="390" w="334">
                  <a:moveTo>
                    <a:pt x="241" y="111"/>
                  </a:moveTo>
                  <a:lnTo>
                    <a:pt x="241" y="111"/>
                  </a:lnTo>
                  <a:cubicBezTo>
                    <a:pt x="223" y="74"/>
                    <a:pt x="204" y="37"/>
                    <a:pt x="185" y="0"/>
                  </a:cubicBez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93"/>
                    <a:pt x="93" y="185"/>
                    <a:pt x="37" y="278"/>
                  </a:cubicBezTo>
                  <a:cubicBezTo>
                    <a:pt x="37" y="296"/>
                    <a:pt x="19" y="315"/>
                    <a:pt x="19" y="352"/>
                  </a:cubicBezTo>
                  <a:cubicBezTo>
                    <a:pt x="19" y="352"/>
                    <a:pt x="0" y="370"/>
                    <a:pt x="19" y="370"/>
                  </a:cubicBezTo>
                  <a:lnTo>
                    <a:pt x="19" y="370"/>
                  </a:lnTo>
                  <a:cubicBezTo>
                    <a:pt x="55" y="370"/>
                    <a:pt x="74" y="370"/>
                    <a:pt x="93" y="389"/>
                  </a:cubicBezTo>
                  <a:cubicBezTo>
                    <a:pt x="148" y="389"/>
                    <a:pt x="204" y="389"/>
                    <a:pt x="241" y="389"/>
                  </a:cubicBezTo>
                  <a:cubicBezTo>
                    <a:pt x="259" y="389"/>
                    <a:pt x="278" y="389"/>
                    <a:pt x="278" y="389"/>
                  </a:cubicBezTo>
                  <a:cubicBezTo>
                    <a:pt x="297" y="389"/>
                    <a:pt x="315" y="389"/>
                    <a:pt x="315" y="389"/>
                  </a:cubicBezTo>
                  <a:cubicBezTo>
                    <a:pt x="333" y="389"/>
                    <a:pt x="315" y="370"/>
                    <a:pt x="315" y="370"/>
                  </a:cubicBezTo>
                  <a:cubicBezTo>
                    <a:pt x="297" y="278"/>
                    <a:pt x="278" y="204"/>
                    <a:pt x="241" y="11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 rot="5400000">
              <a:off x="12109497" y="218972"/>
              <a:ext cx="130958" cy="165335"/>
            </a:xfrm>
            <a:custGeom>
              <a:rect b="b" l="l" r="r" t="t"/>
              <a:pathLst>
                <a:path extrusionOk="0" h="445" w="353">
                  <a:moveTo>
                    <a:pt x="259" y="148"/>
                  </a:moveTo>
                  <a:lnTo>
                    <a:pt x="259" y="148"/>
                  </a:lnTo>
                  <a:cubicBezTo>
                    <a:pt x="240" y="92"/>
                    <a:pt x="222" y="55"/>
                    <a:pt x="204" y="0"/>
                  </a:cubicBez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ubicBezTo>
                    <a:pt x="148" y="111"/>
                    <a:pt x="92" y="222"/>
                    <a:pt x="37" y="315"/>
                  </a:cubicBezTo>
                  <a:cubicBezTo>
                    <a:pt x="37" y="333"/>
                    <a:pt x="18" y="351"/>
                    <a:pt x="18" y="389"/>
                  </a:cubicBezTo>
                  <a:cubicBezTo>
                    <a:pt x="0" y="389"/>
                    <a:pt x="0" y="407"/>
                    <a:pt x="0" y="407"/>
                  </a:cubicBezTo>
                  <a:cubicBezTo>
                    <a:pt x="0" y="425"/>
                    <a:pt x="18" y="425"/>
                    <a:pt x="18" y="425"/>
                  </a:cubicBezTo>
                  <a:cubicBezTo>
                    <a:pt x="56" y="407"/>
                    <a:pt x="74" y="425"/>
                    <a:pt x="111" y="425"/>
                  </a:cubicBezTo>
                  <a:cubicBezTo>
                    <a:pt x="166" y="425"/>
                    <a:pt x="204" y="444"/>
                    <a:pt x="259" y="444"/>
                  </a:cubicBezTo>
                  <a:cubicBezTo>
                    <a:pt x="278" y="444"/>
                    <a:pt x="296" y="444"/>
                    <a:pt x="314" y="444"/>
                  </a:cubicBezTo>
                  <a:lnTo>
                    <a:pt x="333" y="444"/>
                  </a:lnTo>
                  <a:cubicBezTo>
                    <a:pt x="352" y="444"/>
                    <a:pt x="352" y="425"/>
                    <a:pt x="352" y="407"/>
                  </a:cubicBezTo>
                  <a:cubicBezTo>
                    <a:pt x="333" y="315"/>
                    <a:pt x="296" y="222"/>
                    <a:pt x="259" y="14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 rot="5400000">
              <a:off x="11708436" y="228793"/>
              <a:ext cx="103130" cy="130959"/>
            </a:xfrm>
            <a:custGeom>
              <a:rect b="b" l="l" r="r" t="t"/>
              <a:pathLst>
                <a:path extrusionOk="0" h="353" w="279">
                  <a:moveTo>
                    <a:pt x="19" y="315"/>
                  </a:moveTo>
                  <a:lnTo>
                    <a:pt x="19" y="315"/>
                  </a:lnTo>
                  <a:cubicBezTo>
                    <a:pt x="38" y="315"/>
                    <a:pt x="74" y="334"/>
                    <a:pt x="93" y="334"/>
                  </a:cubicBezTo>
                  <a:cubicBezTo>
                    <a:pt x="130" y="334"/>
                    <a:pt x="167" y="352"/>
                    <a:pt x="222" y="352"/>
                  </a:cubicBezTo>
                  <a:lnTo>
                    <a:pt x="241" y="352"/>
                  </a:lnTo>
                  <a:cubicBezTo>
                    <a:pt x="260" y="352"/>
                    <a:pt x="260" y="352"/>
                    <a:pt x="278" y="352"/>
                  </a:cubicBezTo>
                  <a:lnTo>
                    <a:pt x="278" y="334"/>
                  </a:lnTo>
                  <a:cubicBezTo>
                    <a:pt x="278" y="260"/>
                    <a:pt x="260" y="186"/>
                    <a:pt x="222" y="112"/>
                  </a:cubicBezTo>
                  <a:cubicBezTo>
                    <a:pt x="222" y="74"/>
                    <a:pt x="204" y="37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48" y="93"/>
                    <a:pt x="93" y="167"/>
                    <a:pt x="56" y="241"/>
                  </a:cubicBezTo>
                  <a:cubicBezTo>
                    <a:pt x="38" y="260"/>
                    <a:pt x="38" y="278"/>
                    <a:pt x="19" y="296"/>
                  </a:cubicBezTo>
                  <a:cubicBezTo>
                    <a:pt x="19" y="296"/>
                    <a:pt x="0" y="315"/>
                    <a:pt x="19" y="31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 rot="5400000">
              <a:off x="11285277" y="218153"/>
              <a:ext cx="116226" cy="152239"/>
            </a:xfrm>
            <a:custGeom>
              <a:rect b="b" l="l" r="r" t="t"/>
              <a:pathLst>
                <a:path extrusionOk="0" h="408" w="315">
                  <a:moveTo>
                    <a:pt x="0" y="352"/>
                  </a:moveTo>
                  <a:lnTo>
                    <a:pt x="0" y="352"/>
                  </a:lnTo>
                  <a:cubicBezTo>
                    <a:pt x="0" y="352"/>
                    <a:pt x="0" y="352"/>
                    <a:pt x="18" y="352"/>
                  </a:cubicBezTo>
                  <a:cubicBezTo>
                    <a:pt x="37" y="352"/>
                    <a:pt x="74" y="370"/>
                    <a:pt x="92" y="370"/>
                  </a:cubicBezTo>
                  <a:cubicBezTo>
                    <a:pt x="148" y="389"/>
                    <a:pt x="185" y="389"/>
                    <a:pt x="240" y="407"/>
                  </a:cubicBezTo>
                  <a:cubicBezTo>
                    <a:pt x="259" y="407"/>
                    <a:pt x="259" y="407"/>
                    <a:pt x="278" y="407"/>
                  </a:cubicBezTo>
                  <a:lnTo>
                    <a:pt x="296" y="407"/>
                  </a:lnTo>
                  <a:cubicBezTo>
                    <a:pt x="314" y="407"/>
                    <a:pt x="314" y="389"/>
                    <a:pt x="314" y="389"/>
                  </a:cubicBezTo>
                  <a:cubicBezTo>
                    <a:pt x="314" y="296"/>
                    <a:pt x="296" y="204"/>
                    <a:pt x="259" y="130"/>
                  </a:cubicBezTo>
                  <a:cubicBezTo>
                    <a:pt x="240" y="92"/>
                    <a:pt x="240" y="37"/>
                    <a:pt x="222" y="0"/>
                  </a:cubicBez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cubicBezTo>
                    <a:pt x="166" y="92"/>
                    <a:pt x="111" y="185"/>
                    <a:pt x="56" y="278"/>
                  </a:cubicBezTo>
                  <a:cubicBezTo>
                    <a:pt x="37" y="296"/>
                    <a:pt x="18" y="314"/>
                    <a:pt x="18" y="333"/>
                  </a:cubicBezTo>
                  <a:cubicBezTo>
                    <a:pt x="0" y="333"/>
                    <a:pt x="0" y="352"/>
                    <a:pt x="0" y="35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 rot="5400000">
              <a:off x="10876031" y="214879"/>
              <a:ext cx="109678" cy="152240"/>
            </a:xfrm>
            <a:custGeom>
              <a:rect b="b" l="l" r="r" t="t"/>
              <a:pathLst>
                <a:path extrusionOk="0" h="409" w="297">
                  <a:moveTo>
                    <a:pt x="18" y="352"/>
                  </a:moveTo>
                  <a:lnTo>
                    <a:pt x="18" y="352"/>
                  </a:lnTo>
                  <a:cubicBezTo>
                    <a:pt x="37" y="352"/>
                    <a:pt x="56" y="352"/>
                    <a:pt x="92" y="370"/>
                  </a:cubicBezTo>
                  <a:cubicBezTo>
                    <a:pt x="130" y="389"/>
                    <a:pt x="185" y="389"/>
                    <a:pt x="222" y="408"/>
                  </a:cubicBezTo>
                  <a:cubicBezTo>
                    <a:pt x="240" y="408"/>
                    <a:pt x="259" y="408"/>
                    <a:pt x="259" y="408"/>
                  </a:cubicBezTo>
                  <a:cubicBezTo>
                    <a:pt x="278" y="408"/>
                    <a:pt x="278" y="408"/>
                    <a:pt x="296" y="408"/>
                  </a:cubicBezTo>
                  <a:lnTo>
                    <a:pt x="296" y="389"/>
                  </a:lnTo>
                  <a:cubicBezTo>
                    <a:pt x="296" y="296"/>
                    <a:pt x="296" y="222"/>
                    <a:pt x="259" y="130"/>
                  </a:cubicBezTo>
                  <a:cubicBezTo>
                    <a:pt x="259" y="93"/>
                    <a:pt x="240" y="56"/>
                    <a:pt x="240" y="19"/>
                  </a:cubicBezTo>
                  <a:lnTo>
                    <a:pt x="240" y="0"/>
                  </a:lnTo>
                  <a:cubicBezTo>
                    <a:pt x="240" y="0"/>
                    <a:pt x="240" y="0"/>
                    <a:pt x="222" y="0"/>
                  </a:cubicBezTo>
                  <a:cubicBezTo>
                    <a:pt x="222" y="0"/>
                    <a:pt x="222" y="0"/>
                    <a:pt x="222" y="19"/>
                  </a:cubicBezTo>
                  <a:cubicBezTo>
                    <a:pt x="166" y="93"/>
                    <a:pt x="111" y="185"/>
                    <a:pt x="56" y="259"/>
                  </a:cubicBezTo>
                  <a:cubicBezTo>
                    <a:pt x="37" y="278"/>
                    <a:pt x="18" y="296"/>
                    <a:pt x="0" y="315"/>
                  </a:cubicBezTo>
                  <a:cubicBezTo>
                    <a:pt x="0" y="315"/>
                    <a:pt x="0" y="333"/>
                    <a:pt x="0" y="352"/>
                  </a:cubicBezTo>
                  <a:cubicBezTo>
                    <a:pt x="0" y="352"/>
                    <a:pt x="0" y="352"/>
                    <a:pt x="18" y="35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 rot="5400000">
              <a:off x="10467605" y="240252"/>
              <a:ext cx="109677" cy="130959"/>
            </a:xfrm>
            <a:custGeom>
              <a:rect b="b" l="l" r="r" t="t"/>
              <a:pathLst>
                <a:path extrusionOk="0" h="352" w="297">
                  <a:moveTo>
                    <a:pt x="203" y="111"/>
                  </a:moveTo>
                  <a:lnTo>
                    <a:pt x="203" y="111"/>
                  </a:lnTo>
                  <a:cubicBezTo>
                    <a:pt x="185" y="74"/>
                    <a:pt x="167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92"/>
                    <a:pt x="74" y="166"/>
                    <a:pt x="37" y="259"/>
                  </a:cubicBezTo>
                  <a:cubicBezTo>
                    <a:pt x="19" y="277"/>
                    <a:pt x="19" y="296"/>
                    <a:pt x="0" y="315"/>
                  </a:cubicBezTo>
                  <a:lnTo>
                    <a:pt x="0" y="333"/>
                  </a:lnTo>
                  <a:cubicBezTo>
                    <a:pt x="0" y="351"/>
                    <a:pt x="19" y="351"/>
                    <a:pt x="19" y="351"/>
                  </a:cubicBezTo>
                  <a:cubicBezTo>
                    <a:pt x="37" y="333"/>
                    <a:pt x="55" y="351"/>
                    <a:pt x="93" y="351"/>
                  </a:cubicBezTo>
                  <a:cubicBezTo>
                    <a:pt x="129" y="351"/>
                    <a:pt x="185" y="351"/>
                    <a:pt x="222" y="351"/>
                  </a:cubicBezTo>
                  <a:cubicBezTo>
                    <a:pt x="241" y="351"/>
                    <a:pt x="241" y="351"/>
                    <a:pt x="259" y="351"/>
                  </a:cubicBezTo>
                  <a:lnTo>
                    <a:pt x="277" y="351"/>
                  </a:lnTo>
                  <a:cubicBezTo>
                    <a:pt x="296" y="351"/>
                    <a:pt x="296" y="333"/>
                    <a:pt x="277" y="315"/>
                  </a:cubicBezTo>
                  <a:cubicBezTo>
                    <a:pt x="277" y="240"/>
                    <a:pt x="241" y="166"/>
                    <a:pt x="203" y="11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 rot="5400000">
              <a:off x="10079640" y="256622"/>
              <a:ext cx="75301" cy="90034"/>
            </a:xfrm>
            <a:custGeom>
              <a:rect b="b" l="l" r="r" t="t"/>
              <a:pathLst>
                <a:path extrusionOk="0" h="241" w="205">
                  <a:moveTo>
                    <a:pt x="148" y="74"/>
                  </a:moveTo>
                  <a:lnTo>
                    <a:pt x="148" y="74"/>
                  </a:lnTo>
                  <a:cubicBezTo>
                    <a:pt x="148" y="55"/>
                    <a:pt x="130" y="18"/>
                    <a:pt x="130" y="0"/>
                  </a:cubicBezTo>
                  <a:cubicBezTo>
                    <a:pt x="130" y="0"/>
                    <a:pt x="130" y="0"/>
                    <a:pt x="111" y="0"/>
                  </a:cubicBezTo>
                  <a:lnTo>
                    <a:pt x="111" y="0"/>
                  </a:lnTo>
                  <a:lnTo>
                    <a:pt x="111" y="0"/>
                  </a:lnTo>
                  <a:cubicBezTo>
                    <a:pt x="92" y="55"/>
                    <a:pt x="56" y="111"/>
                    <a:pt x="18" y="166"/>
                  </a:cubicBezTo>
                  <a:cubicBezTo>
                    <a:pt x="18" y="185"/>
                    <a:pt x="0" y="204"/>
                    <a:pt x="0" y="204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18" y="222"/>
                    <a:pt x="37" y="240"/>
                    <a:pt x="56" y="240"/>
                  </a:cubicBezTo>
                  <a:cubicBezTo>
                    <a:pt x="92" y="240"/>
                    <a:pt x="111" y="240"/>
                    <a:pt x="148" y="240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85" y="240"/>
                    <a:pt x="185" y="240"/>
                    <a:pt x="185" y="240"/>
                  </a:cubicBezTo>
                  <a:cubicBezTo>
                    <a:pt x="204" y="240"/>
                    <a:pt x="204" y="240"/>
                    <a:pt x="204" y="222"/>
                  </a:cubicBezTo>
                  <a:cubicBezTo>
                    <a:pt x="185" y="166"/>
                    <a:pt x="166" y="129"/>
                    <a:pt x="148" y="7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9"/>
            <p:cNvSpPr/>
            <p:nvPr/>
          </p:nvSpPr>
          <p:spPr>
            <a:xfrm rot="5400000">
              <a:off x="12127504" y="-65864"/>
              <a:ext cx="68753" cy="83487"/>
            </a:xfrm>
            <a:custGeom>
              <a:rect b="b" l="l" r="r" t="t"/>
              <a:pathLst>
                <a:path extrusionOk="0" h="223" w="187">
                  <a:moveTo>
                    <a:pt x="130" y="222"/>
                  </a:moveTo>
                  <a:lnTo>
                    <a:pt x="130" y="222"/>
                  </a:lnTo>
                  <a:cubicBezTo>
                    <a:pt x="149" y="222"/>
                    <a:pt x="149" y="222"/>
                    <a:pt x="167" y="222"/>
                  </a:cubicBezTo>
                  <a:lnTo>
                    <a:pt x="167" y="222"/>
                  </a:lnTo>
                  <a:cubicBezTo>
                    <a:pt x="186" y="222"/>
                    <a:pt x="186" y="222"/>
                    <a:pt x="186" y="222"/>
                  </a:cubicBezTo>
                  <a:cubicBezTo>
                    <a:pt x="186" y="167"/>
                    <a:pt x="167" y="111"/>
                    <a:pt x="149" y="74"/>
                  </a:cubicBezTo>
                  <a:cubicBezTo>
                    <a:pt x="149" y="55"/>
                    <a:pt x="149" y="18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5"/>
                    <a:pt x="74" y="93"/>
                    <a:pt x="38" y="148"/>
                  </a:cubicBezTo>
                  <a:cubicBezTo>
                    <a:pt x="19" y="148"/>
                    <a:pt x="19" y="167"/>
                    <a:pt x="19" y="185"/>
                  </a:cubicBezTo>
                  <a:lnTo>
                    <a:pt x="0" y="185"/>
                  </a:lnTo>
                  <a:cubicBezTo>
                    <a:pt x="0" y="203"/>
                    <a:pt x="19" y="203"/>
                    <a:pt x="19" y="203"/>
                  </a:cubicBezTo>
                  <a:cubicBezTo>
                    <a:pt x="38" y="203"/>
                    <a:pt x="38" y="203"/>
                    <a:pt x="56" y="203"/>
                  </a:cubicBezTo>
                  <a:cubicBezTo>
                    <a:pt x="74" y="203"/>
                    <a:pt x="112" y="222"/>
                    <a:pt x="130" y="22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9"/>
            <p:cNvSpPr/>
            <p:nvPr/>
          </p:nvSpPr>
          <p:spPr>
            <a:xfrm rot="5400000">
              <a:off x="11705163" y="-77322"/>
              <a:ext cx="103129" cy="124411"/>
            </a:xfrm>
            <a:custGeom>
              <a:rect b="b" l="l" r="r" t="t"/>
              <a:pathLst>
                <a:path extrusionOk="0" h="334" w="279">
                  <a:moveTo>
                    <a:pt x="18" y="315"/>
                  </a:moveTo>
                  <a:lnTo>
                    <a:pt x="18" y="315"/>
                  </a:lnTo>
                  <a:cubicBezTo>
                    <a:pt x="37" y="315"/>
                    <a:pt x="56" y="315"/>
                    <a:pt x="74" y="333"/>
                  </a:cubicBezTo>
                  <a:cubicBezTo>
                    <a:pt x="130" y="333"/>
                    <a:pt x="167" y="333"/>
                    <a:pt x="204" y="333"/>
                  </a:cubicBezTo>
                  <a:cubicBezTo>
                    <a:pt x="222" y="333"/>
                    <a:pt x="222" y="333"/>
                    <a:pt x="241" y="333"/>
                  </a:cubicBezTo>
                  <a:lnTo>
                    <a:pt x="259" y="333"/>
                  </a:lnTo>
                  <a:cubicBezTo>
                    <a:pt x="278" y="333"/>
                    <a:pt x="278" y="315"/>
                    <a:pt x="259" y="315"/>
                  </a:cubicBezTo>
                  <a:cubicBezTo>
                    <a:pt x="259" y="241"/>
                    <a:pt x="222" y="167"/>
                    <a:pt x="204" y="93"/>
                  </a:cubicBezTo>
                  <a:cubicBezTo>
                    <a:pt x="185" y="74"/>
                    <a:pt x="167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74"/>
                    <a:pt x="74" y="167"/>
                    <a:pt x="37" y="241"/>
                  </a:cubicBezTo>
                  <a:cubicBezTo>
                    <a:pt x="18" y="259"/>
                    <a:pt x="18" y="277"/>
                    <a:pt x="0" y="296"/>
                  </a:cubicBezTo>
                  <a:lnTo>
                    <a:pt x="0" y="315"/>
                  </a:lnTo>
                  <a:cubicBezTo>
                    <a:pt x="0" y="333"/>
                    <a:pt x="0" y="315"/>
                    <a:pt x="18" y="31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 rot="5400000">
              <a:off x="11302465" y="-80596"/>
              <a:ext cx="90033" cy="117863"/>
            </a:xfrm>
            <a:custGeom>
              <a:rect b="b" l="l" r="r" t="t"/>
              <a:pathLst>
                <a:path extrusionOk="0" h="316" w="242">
                  <a:moveTo>
                    <a:pt x="0" y="277"/>
                  </a:moveTo>
                  <a:lnTo>
                    <a:pt x="0" y="277"/>
                  </a:lnTo>
                  <a:cubicBezTo>
                    <a:pt x="18" y="277"/>
                    <a:pt x="56" y="277"/>
                    <a:pt x="74" y="277"/>
                  </a:cubicBezTo>
                  <a:cubicBezTo>
                    <a:pt x="92" y="296"/>
                    <a:pt x="130" y="296"/>
                    <a:pt x="167" y="315"/>
                  </a:cubicBezTo>
                  <a:cubicBezTo>
                    <a:pt x="185" y="315"/>
                    <a:pt x="185" y="315"/>
                    <a:pt x="204" y="315"/>
                  </a:cubicBezTo>
                  <a:lnTo>
                    <a:pt x="222" y="315"/>
                  </a:lnTo>
                  <a:cubicBezTo>
                    <a:pt x="241" y="315"/>
                    <a:pt x="222" y="296"/>
                    <a:pt x="222" y="296"/>
                  </a:cubicBezTo>
                  <a:cubicBezTo>
                    <a:pt x="222" y="222"/>
                    <a:pt x="222" y="167"/>
                    <a:pt x="185" y="111"/>
                  </a:cubicBezTo>
                  <a:cubicBezTo>
                    <a:pt x="185" y="74"/>
                    <a:pt x="167" y="37"/>
                    <a:pt x="167" y="0"/>
                  </a:cubicBezTo>
                  <a:lnTo>
                    <a:pt x="167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11" y="74"/>
                    <a:pt x="74" y="148"/>
                    <a:pt x="37" y="203"/>
                  </a:cubicBezTo>
                  <a:cubicBezTo>
                    <a:pt x="18" y="222"/>
                    <a:pt x="18" y="241"/>
                    <a:pt x="0" y="259"/>
                  </a:cubicBezTo>
                  <a:cubicBezTo>
                    <a:pt x="0" y="259"/>
                    <a:pt x="0" y="259"/>
                    <a:pt x="0" y="27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9"/>
            <p:cNvSpPr/>
            <p:nvPr/>
          </p:nvSpPr>
          <p:spPr>
            <a:xfrm rot="5400000">
              <a:off x="10870302" y="-100239"/>
              <a:ext cx="137506" cy="165335"/>
            </a:xfrm>
            <a:custGeom>
              <a:rect b="b" l="l" r="r" t="t"/>
              <a:pathLst>
                <a:path extrusionOk="0" h="446" w="372">
                  <a:moveTo>
                    <a:pt x="223" y="0"/>
                  </a:move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cubicBezTo>
                    <a:pt x="167" y="111"/>
                    <a:pt x="112" y="222"/>
                    <a:pt x="56" y="315"/>
                  </a:cubicBezTo>
                  <a:cubicBezTo>
                    <a:pt x="38" y="352"/>
                    <a:pt x="38" y="370"/>
                    <a:pt x="19" y="389"/>
                  </a:cubicBezTo>
                  <a:cubicBezTo>
                    <a:pt x="19" y="389"/>
                    <a:pt x="0" y="407"/>
                    <a:pt x="19" y="426"/>
                  </a:cubicBezTo>
                  <a:lnTo>
                    <a:pt x="19" y="426"/>
                  </a:lnTo>
                  <a:cubicBezTo>
                    <a:pt x="56" y="426"/>
                    <a:pt x="93" y="426"/>
                    <a:pt x="112" y="426"/>
                  </a:cubicBezTo>
                  <a:cubicBezTo>
                    <a:pt x="167" y="445"/>
                    <a:pt x="223" y="445"/>
                    <a:pt x="278" y="445"/>
                  </a:cubicBezTo>
                  <a:cubicBezTo>
                    <a:pt x="297" y="445"/>
                    <a:pt x="315" y="445"/>
                    <a:pt x="334" y="445"/>
                  </a:cubicBezTo>
                  <a:lnTo>
                    <a:pt x="352" y="445"/>
                  </a:lnTo>
                  <a:cubicBezTo>
                    <a:pt x="371" y="445"/>
                    <a:pt x="371" y="426"/>
                    <a:pt x="371" y="407"/>
                  </a:cubicBezTo>
                  <a:cubicBezTo>
                    <a:pt x="352" y="315"/>
                    <a:pt x="315" y="222"/>
                    <a:pt x="278" y="130"/>
                  </a:cubicBezTo>
                  <a:cubicBezTo>
                    <a:pt x="260" y="93"/>
                    <a:pt x="241" y="37"/>
                    <a:pt x="223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9"/>
            <p:cNvSpPr/>
            <p:nvPr/>
          </p:nvSpPr>
          <p:spPr>
            <a:xfrm rot="5400000">
              <a:off x="10484792" y="-65045"/>
              <a:ext cx="90034" cy="103130"/>
            </a:xfrm>
            <a:custGeom>
              <a:rect b="b" l="l" r="r" t="t"/>
              <a:pathLst>
                <a:path extrusionOk="0" h="279" w="242">
                  <a:moveTo>
                    <a:pt x="19" y="278"/>
                  </a:moveTo>
                  <a:lnTo>
                    <a:pt x="19" y="278"/>
                  </a:lnTo>
                  <a:cubicBezTo>
                    <a:pt x="38" y="278"/>
                    <a:pt x="56" y="278"/>
                    <a:pt x="74" y="278"/>
                  </a:cubicBezTo>
                  <a:cubicBezTo>
                    <a:pt x="112" y="278"/>
                    <a:pt x="149" y="278"/>
                    <a:pt x="186" y="278"/>
                  </a:cubicBezTo>
                  <a:lnTo>
                    <a:pt x="204" y="278"/>
                  </a:lnTo>
                  <a:cubicBezTo>
                    <a:pt x="223" y="278"/>
                    <a:pt x="223" y="278"/>
                    <a:pt x="223" y="278"/>
                  </a:cubicBezTo>
                  <a:cubicBezTo>
                    <a:pt x="241" y="278"/>
                    <a:pt x="241" y="278"/>
                    <a:pt x="241" y="259"/>
                  </a:cubicBezTo>
                  <a:cubicBezTo>
                    <a:pt x="223" y="204"/>
                    <a:pt x="204" y="148"/>
                    <a:pt x="167" y="93"/>
                  </a:cubicBezTo>
                  <a:cubicBezTo>
                    <a:pt x="149" y="56"/>
                    <a:pt x="149" y="37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74"/>
                    <a:pt x="56" y="148"/>
                    <a:pt x="38" y="204"/>
                  </a:cubicBezTo>
                  <a:cubicBezTo>
                    <a:pt x="19" y="222"/>
                    <a:pt x="19" y="241"/>
                    <a:pt x="19" y="259"/>
                  </a:cubicBezTo>
                  <a:lnTo>
                    <a:pt x="0" y="278"/>
                  </a:lnTo>
                  <a:cubicBezTo>
                    <a:pt x="19" y="278"/>
                    <a:pt x="19" y="278"/>
                    <a:pt x="19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9"/>
            <p:cNvSpPr/>
            <p:nvPr/>
          </p:nvSpPr>
          <p:spPr>
            <a:xfrm rot="5400000">
              <a:off x="10055085" y="-96965"/>
              <a:ext cx="130958" cy="165335"/>
            </a:xfrm>
            <a:custGeom>
              <a:rect b="b" l="l" r="r" t="t"/>
              <a:pathLst>
                <a:path extrusionOk="0" h="445" w="353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111"/>
                    <a:pt x="93" y="222"/>
                    <a:pt x="37" y="333"/>
                  </a:cubicBezTo>
                  <a:cubicBezTo>
                    <a:pt x="37" y="351"/>
                    <a:pt x="19" y="370"/>
                    <a:pt x="19" y="389"/>
                  </a:cubicBezTo>
                  <a:cubicBezTo>
                    <a:pt x="19" y="407"/>
                    <a:pt x="0" y="407"/>
                    <a:pt x="0" y="425"/>
                  </a:cubicBezTo>
                  <a:cubicBezTo>
                    <a:pt x="19" y="425"/>
                    <a:pt x="19" y="425"/>
                    <a:pt x="19" y="425"/>
                  </a:cubicBezTo>
                  <a:cubicBezTo>
                    <a:pt x="55" y="425"/>
                    <a:pt x="74" y="425"/>
                    <a:pt x="111" y="425"/>
                  </a:cubicBezTo>
                  <a:cubicBezTo>
                    <a:pt x="167" y="425"/>
                    <a:pt x="222" y="425"/>
                    <a:pt x="278" y="425"/>
                  </a:cubicBezTo>
                  <a:cubicBezTo>
                    <a:pt x="278" y="425"/>
                    <a:pt x="296" y="425"/>
                    <a:pt x="315" y="425"/>
                  </a:cubicBezTo>
                  <a:cubicBezTo>
                    <a:pt x="315" y="425"/>
                    <a:pt x="333" y="444"/>
                    <a:pt x="333" y="425"/>
                  </a:cubicBezTo>
                  <a:cubicBezTo>
                    <a:pt x="352" y="425"/>
                    <a:pt x="352" y="407"/>
                    <a:pt x="352" y="407"/>
                  </a:cubicBezTo>
                  <a:cubicBezTo>
                    <a:pt x="333" y="315"/>
                    <a:pt x="296" y="222"/>
                    <a:pt x="259" y="129"/>
                  </a:cubicBezTo>
                  <a:cubicBezTo>
                    <a:pt x="222" y="92"/>
                    <a:pt x="204" y="55"/>
                    <a:pt x="185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9"/>
            <p:cNvSpPr/>
            <p:nvPr/>
          </p:nvSpPr>
          <p:spPr>
            <a:xfrm rot="5400000">
              <a:off x="9676942" y="1174968"/>
              <a:ext cx="117863" cy="152240"/>
            </a:xfrm>
            <a:custGeom>
              <a:rect b="b" l="l" r="r" t="t"/>
              <a:pathLst>
                <a:path extrusionOk="0" h="408" w="316">
                  <a:moveTo>
                    <a:pt x="18" y="352"/>
                  </a:moveTo>
                  <a:lnTo>
                    <a:pt x="18" y="352"/>
                  </a:lnTo>
                  <a:cubicBezTo>
                    <a:pt x="37" y="352"/>
                    <a:pt x="55" y="371"/>
                    <a:pt x="92" y="371"/>
                  </a:cubicBezTo>
                  <a:cubicBezTo>
                    <a:pt x="129" y="389"/>
                    <a:pt x="185" y="389"/>
                    <a:pt x="241" y="407"/>
                  </a:cubicBezTo>
                  <a:cubicBezTo>
                    <a:pt x="241" y="407"/>
                    <a:pt x="259" y="407"/>
                    <a:pt x="277" y="407"/>
                  </a:cubicBezTo>
                  <a:lnTo>
                    <a:pt x="296" y="407"/>
                  </a:lnTo>
                  <a:cubicBezTo>
                    <a:pt x="315" y="407"/>
                    <a:pt x="315" y="389"/>
                    <a:pt x="315" y="389"/>
                  </a:cubicBezTo>
                  <a:cubicBezTo>
                    <a:pt x="315" y="297"/>
                    <a:pt x="296" y="204"/>
                    <a:pt x="259" y="130"/>
                  </a:cubicBezTo>
                  <a:cubicBezTo>
                    <a:pt x="259" y="93"/>
                    <a:pt x="241" y="37"/>
                    <a:pt x="241" y="0"/>
                  </a:cubicBezTo>
                  <a:cubicBezTo>
                    <a:pt x="241" y="0"/>
                    <a:pt x="241" y="0"/>
                    <a:pt x="222" y="0"/>
                  </a:cubicBezTo>
                  <a:lnTo>
                    <a:pt x="222" y="0"/>
                  </a:lnTo>
                  <a:lnTo>
                    <a:pt x="222" y="0"/>
                  </a:lnTo>
                  <a:cubicBezTo>
                    <a:pt x="166" y="93"/>
                    <a:pt x="111" y="185"/>
                    <a:pt x="37" y="259"/>
                  </a:cubicBezTo>
                  <a:cubicBezTo>
                    <a:pt x="37" y="278"/>
                    <a:pt x="18" y="297"/>
                    <a:pt x="0" y="333"/>
                  </a:cubicBezTo>
                  <a:lnTo>
                    <a:pt x="0" y="352"/>
                  </a:lnTo>
                  <a:cubicBezTo>
                    <a:pt x="0" y="352"/>
                    <a:pt x="0" y="352"/>
                    <a:pt x="18" y="35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 rot="5400000">
              <a:off x="9680216" y="868853"/>
              <a:ext cx="103129" cy="130959"/>
            </a:xfrm>
            <a:custGeom>
              <a:rect b="b" l="l" r="r" t="t"/>
              <a:pathLst>
                <a:path extrusionOk="0" h="353" w="279">
                  <a:moveTo>
                    <a:pt x="19" y="315"/>
                  </a:moveTo>
                  <a:lnTo>
                    <a:pt x="19" y="315"/>
                  </a:lnTo>
                  <a:cubicBezTo>
                    <a:pt x="38" y="315"/>
                    <a:pt x="74" y="315"/>
                    <a:pt x="93" y="334"/>
                  </a:cubicBezTo>
                  <a:cubicBezTo>
                    <a:pt x="130" y="334"/>
                    <a:pt x="167" y="334"/>
                    <a:pt x="204" y="334"/>
                  </a:cubicBezTo>
                  <a:cubicBezTo>
                    <a:pt x="222" y="334"/>
                    <a:pt x="241" y="352"/>
                    <a:pt x="241" y="352"/>
                  </a:cubicBezTo>
                  <a:lnTo>
                    <a:pt x="260" y="352"/>
                  </a:lnTo>
                  <a:cubicBezTo>
                    <a:pt x="278" y="334"/>
                    <a:pt x="278" y="334"/>
                    <a:pt x="278" y="315"/>
                  </a:cubicBezTo>
                  <a:cubicBezTo>
                    <a:pt x="260" y="241"/>
                    <a:pt x="241" y="185"/>
                    <a:pt x="222" y="111"/>
                  </a:cubicBezTo>
                  <a:cubicBezTo>
                    <a:pt x="204" y="74"/>
                    <a:pt x="204" y="37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30" y="93"/>
                    <a:pt x="93" y="167"/>
                    <a:pt x="38" y="241"/>
                  </a:cubicBezTo>
                  <a:cubicBezTo>
                    <a:pt x="38" y="260"/>
                    <a:pt x="19" y="278"/>
                    <a:pt x="19" y="296"/>
                  </a:cubicBezTo>
                  <a:cubicBezTo>
                    <a:pt x="19" y="296"/>
                    <a:pt x="0" y="315"/>
                    <a:pt x="19" y="31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 rot="5400000">
              <a:off x="9694131" y="579926"/>
              <a:ext cx="62205" cy="75301"/>
            </a:xfrm>
            <a:custGeom>
              <a:rect b="b" l="l" r="r" t="t"/>
              <a:pathLst>
                <a:path extrusionOk="0" h="204" w="168">
                  <a:moveTo>
                    <a:pt x="19" y="185"/>
                  </a:moveTo>
                  <a:lnTo>
                    <a:pt x="19" y="185"/>
                  </a:lnTo>
                  <a:cubicBezTo>
                    <a:pt x="19" y="185"/>
                    <a:pt x="37" y="203"/>
                    <a:pt x="55" y="203"/>
                  </a:cubicBezTo>
                  <a:cubicBezTo>
                    <a:pt x="74" y="203"/>
                    <a:pt x="93" y="203"/>
                    <a:pt x="130" y="203"/>
                  </a:cubicBezTo>
                  <a:cubicBezTo>
                    <a:pt x="130" y="203"/>
                    <a:pt x="130" y="203"/>
                    <a:pt x="149" y="203"/>
                  </a:cubicBezTo>
                  <a:cubicBezTo>
                    <a:pt x="149" y="203"/>
                    <a:pt x="149" y="203"/>
                    <a:pt x="167" y="203"/>
                  </a:cubicBezTo>
                  <a:cubicBezTo>
                    <a:pt x="167" y="203"/>
                    <a:pt x="167" y="203"/>
                    <a:pt x="167" y="185"/>
                  </a:cubicBezTo>
                  <a:cubicBezTo>
                    <a:pt x="149" y="148"/>
                    <a:pt x="149" y="111"/>
                    <a:pt x="130" y="74"/>
                  </a:cubicBezTo>
                  <a:cubicBezTo>
                    <a:pt x="111" y="37"/>
                    <a:pt x="111" y="18"/>
                    <a:pt x="111" y="0"/>
                  </a:cubicBezTo>
                  <a:lnTo>
                    <a:pt x="111" y="0"/>
                  </a:lnTo>
                  <a:lnTo>
                    <a:pt x="111" y="0"/>
                  </a:lnTo>
                  <a:cubicBezTo>
                    <a:pt x="111" y="0"/>
                    <a:pt x="111" y="0"/>
                    <a:pt x="93" y="0"/>
                  </a:cubicBezTo>
                  <a:cubicBezTo>
                    <a:pt x="74" y="55"/>
                    <a:pt x="55" y="92"/>
                    <a:pt x="19" y="148"/>
                  </a:cubicBezTo>
                  <a:cubicBezTo>
                    <a:pt x="19" y="148"/>
                    <a:pt x="19" y="167"/>
                    <a:pt x="0" y="167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19" y="18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 rot="5400000">
              <a:off x="9700679" y="244345"/>
              <a:ext cx="90033" cy="116225"/>
            </a:xfrm>
            <a:custGeom>
              <a:rect b="b" l="l" r="r" t="t"/>
              <a:pathLst>
                <a:path extrusionOk="0" h="315" w="241">
                  <a:moveTo>
                    <a:pt x="0" y="296"/>
                  </a:moveTo>
                  <a:lnTo>
                    <a:pt x="0" y="296"/>
                  </a:lnTo>
                  <a:cubicBezTo>
                    <a:pt x="18" y="296"/>
                    <a:pt x="55" y="296"/>
                    <a:pt x="74" y="296"/>
                  </a:cubicBezTo>
                  <a:cubicBezTo>
                    <a:pt x="110" y="314"/>
                    <a:pt x="148" y="314"/>
                    <a:pt x="184" y="314"/>
                  </a:cubicBezTo>
                  <a:lnTo>
                    <a:pt x="203" y="314"/>
                  </a:lnTo>
                  <a:cubicBezTo>
                    <a:pt x="222" y="314"/>
                    <a:pt x="222" y="314"/>
                    <a:pt x="240" y="314"/>
                  </a:cubicBezTo>
                  <a:lnTo>
                    <a:pt x="240" y="296"/>
                  </a:lnTo>
                  <a:cubicBezTo>
                    <a:pt x="222" y="222"/>
                    <a:pt x="203" y="166"/>
                    <a:pt x="184" y="92"/>
                  </a:cubicBezTo>
                  <a:cubicBezTo>
                    <a:pt x="166" y="74"/>
                    <a:pt x="166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0" y="74"/>
                    <a:pt x="55" y="148"/>
                    <a:pt x="18" y="222"/>
                  </a:cubicBezTo>
                  <a:cubicBezTo>
                    <a:pt x="18" y="240"/>
                    <a:pt x="0" y="259"/>
                    <a:pt x="0" y="278"/>
                  </a:cubicBezTo>
                  <a:cubicBezTo>
                    <a:pt x="0" y="278"/>
                    <a:pt x="0" y="278"/>
                    <a:pt x="0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 rot="5400000">
              <a:off x="9680216" y="-87144"/>
              <a:ext cx="109677" cy="137506"/>
            </a:xfrm>
            <a:custGeom>
              <a:rect b="b" l="l" r="r" t="t"/>
              <a:pathLst>
                <a:path extrusionOk="0" h="371" w="297">
                  <a:moveTo>
                    <a:pt x="18" y="333"/>
                  </a:moveTo>
                  <a:lnTo>
                    <a:pt x="18" y="333"/>
                  </a:lnTo>
                  <a:cubicBezTo>
                    <a:pt x="36" y="333"/>
                    <a:pt x="55" y="333"/>
                    <a:pt x="92" y="352"/>
                  </a:cubicBezTo>
                  <a:cubicBezTo>
                    <a:pt x="129" y="352"/>
                    <a:pt x="185" y="352"/>
                    <a:pt x="222" y="352"/>
                  </a:cubicBezTo>
                  <a:cubicBezTo>
                    <a:pt x="240" y="352"/>
                    <a:pt x="240" y="352"/>
                    <a:pt x="259" y="352"/>
                  </a:cubicBezTo>
                  <a:lnTo>
                    <a:pt x="277" y="370"/>
                  </a:lnTo>
                  <a:cubicBezTo>
                    <a:pt x="296" y="352"/>
                    <a:pt x="296" y="352"/>
                    <a:pt x="277" y="333"/>
                  </a:cubicBezTo>
                  <a:cubicBezTo>
                    <a:pt x="277" y="259"/>
                    <a:pt x="259" y="185"/>
                    <a:pt x="222" y="111"/>
                  </a:cubicBezTo>
                  <a:cubicBezTo>
                    <a:pt x="203" y="74"/>
                    <a:pt x="203" y="37"/>
                    <a:pt x="185" y="0"/>
                  </a:cubicBezTo>
                  <a:lnTo>
                    <a:pt x="185" y="0"/>
                  </a:lnTo>
                  <a:lnTo>
                    <a:pt x="185" y="0"/>
                  </a:lnTo>
                  <a:cubicBezTo>
                    <a:pt x="166" y="0"/>
                    <a:pt x="166" y="0"/>
                    <a:pt x="166" y="0"/>
                  </a:cubicBezTo>
                  <a:cubicBezTo>
                    <a:pt x="129" y="92"/>
                    <a:pt x="92" y="166"/>
                    <a:pt x="36" y="259"/>
                  </a:cubicBezTo>
                  <a:cubicBezTo>
                    <a:pt x="36" y="278"/>
                    <a:pt x="18" y="296"/>
                    <a:pt x="18" y="314"/>
                  </a:cubicBezTo>
                  <a:cubicBezTo>
                    <a:pt x="0" y="314"/>
                    <a:pt x="0" y="333"/>
                    <a:pt x="0" y="333"/>
                  </a:cubicBezTo>
                  <a:lnTo>
                    <a:pt x="18" y="33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65" name="Google Shape;146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6553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6" name="Google Shape;1466;p49"/>
          <p:cNvSpPr txBox="1"/>
          <p:nvPr>
            <p:ph type="title"/>
          </p:nvPr>
        </p:nvSpPr>
        <p:spPr>
          <a:xfrm>
            <a:off x="814507" y="428693"/>
            <a:ext cx="8172302" cy="725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7" name="Google Shape;1467;p49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blanco pagina - blauw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blanco pagina - paars">
  <p:cSld name="Titel / blanco pagina - paars"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9" name="Google Shape;1469;p50"/>
          <p:cNvGrpSpPr/>
          <p:nvPr/>
        </p:nvGrpSpPr>
        <p:grpSpPr>
          <a:xfrm>
            <a:off x="9659754" y="-86324"/>
            <a:ext cx="2597890" cy="1409440"/>
            <a:chOff x="9659754" y="-86324"/>
            <a:chExt cx="2597890" cy="1409440"/>
          </a:xfrm>
        </p:grpSpPr>
        <p:sp>
          <p:nvSpPr>
            <p:cNvPr id="1470" name="Google Shape;1470;p50"/>
            <p:cNvSpPr/>
            <p:nvPr/>
          </p:nvSpPr>
          <p:spPr>
            <a:xfrm rot="5400000">
              <a:off x="12109497" y="1181516"/>
              <a:ext cx="124411" cy="158787"/>
            </a:xfrm>
            <a:custGeom>
              <a:rect b="b" l="l" r="r" t="t"/>
              <a:pathLst>
                <a:path extrusionOk="0" h="427" w="334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cubicBezTo>
                    <a:pt x="167" y="0"/>
                    <a:pt x="167" y="0"/>
                    <a:pt x="167" y="0"/>
                  </a:cubicBezTo>
                  <a:lnTo>
                    <a:pt x="167" y="0"/>
                  </a:lnTo>
                  <a:cubicBezTo>
                    <a:pt x="130" y="111"/>
                    <a:pt x="74" y="223"/>
                    <a:pt x="37" y="315"/>
                  </a:cubicBezTo>
                  <a:cubicBezTo>
                    <a:pt x="19" y="333"/>
                    <a:pt x="19" y="371"/>
                    <a:pt x="0" y="389"/>
                  </a:cubicBezTo>
                  <a:lnTo>
                    <a:pt x="0" y="407"/>
                  </a:lnTo>
                  <a:cubicBezTo>
                    <a:pt x="0" y="426"/>
                    <a:pt x="19" y="426"/>
                    <a:pt x="19" y="426"/>
                  </a:cubicBezTo>
                  <a:cubicBezTo>
                    <a:pt x="37" y="407"/>
                    <a:pt x="74" y="426"/>
                    <a:pt x="93" y="426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26"/>
                    <a:pt x="333" y="426"/>
                  </a:cubicBezTo>
                  <a:cubicBezTo>
                    <a:pt x="333" y="407"/>
                    <a:pt x="333" y="407"/>
                    <a:pt x="333" y="389"/>
                  </a:cubicBezTo>
                  <a:cubicBezTo>
                    <a:pt x="315" y="297"/>
                    <a:pt x="278" y="223"/>
                    <a:pt x="241" y="130"/>
                  </a:cubicBezTo>
                  <a:cubicBezTo>
                    <a:pt x="223" y="93"/>
                    <a:pt x="204" y="56"/>
                    <a:pt x="18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50"/>
            <p:cNvSpPr/>
            <p:nvPr/>
          </p:nvSpPr>
          <p:spPr>
            <a:xfrm rot="5400000">
              <a:off x="11701888" y="1191338"/>
              <a:ext cx="96582" cy="124411"/>
            </a:xfrm>
            <a:custGeom>
              <a:rect b="b" l="l" r="r" t="t"/>
              <a:pathLst>
                <a:path extrusionOk="0" h="334" w="260">
                  <a:moveTo>
                    <a:pt x="18" y="297"/>
                  </a:moveTo>
                  <a:lnTo>
                    <a:pt x="18" y="297"/>
                  </a:lnTo>
                  <a:cubicBezTo>
                    <a:pt x="37" y="297"/>
                    <a:pt x="55" y="297"/>
                    <a:pt x="74" y="315"/>
                  </a:cubicBezTo>
                  <a:cubicBezTo>
                    <a:pt x="111" y="315"/>
                    <a:pt x="166" y="315"/>
                    <a:pt x="204" y="315"/>
                  </a:cubicBezTo>
                  <a:cubicBezTo>
                    <a:pt x="204" y="333"/>
                    <a:pt x="222" y="333"/>
                    <a:pt x="222" y="333"/>
                  </a:cubicBezTo>
                  <a:cubicBezTo>
                    <a:pt x="240" y="333"/>
                    <a:pt x="240" y="333"/>
                    <a:pt x="259" y="333"/>
                  </a:cubicBezTo>
                  <a:cubicBezTo>
                    <a:pt x="259" y="315"/>
                    <a:pt x="259" y="315"/>
                    <a:pt x="259" y="297"/>
                  </a:cubicBezTo>
                  <a:cubicBezTo>
                    <a:pt x="259" y="241"/>
                    <a:pt x="240" y="167"/>
                    <a:pt x="204" y="93"/>
                  </a:cubicBezTo>
                  <a:cubicBezTo>
                    <a:pt x="185" y="75"/>
                    <a:pt x="185" y="37"/>
                    <a:pt x="166" y="0"/>
                  </a:cubicBez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cubicBezTo>
                    <a:pt x="129" y="75"/>
                    <a:pt x="74" y="149"/>
                    <a:pt x="37" y="223"/>
                  </a:cubicBezTo>
                  <a:cubicBezTo>
                    <a:pt x="18" y="241"/>
                    <a:pt x="18" y="259"/>
                    <a:pt x="18" y="278"/>
                  </a:cubicBezTo>
                  <a:cubicBezTo>
                    <a:pt x="0" y="278"/>
                    <a:pt x="0" y="297"/>
                    <a:pt x="0" y="297"/>
                  </a:cubicBezTo>
                  <a:lnTo>
                    <a:pt x="18" y="29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50"/>
            <p:cNvSpPr/>
            <p:nvPr/>
          </p:nvSpPr>
          <p:spPr>
            <a:xfrm rot="5400000">
              <a:off x="11284459" y="1181516"/>
              <a:ext cx="124411" cy="158787"/>
            </a:xfrm>
            <a:custGeom>
              <a:rect b="b" l="l" r="r" t="t"/>
              <a:pathLst>
                <a:path extrusionOk="0" h="427" w="334">
                  <a:moveTo>
                    <a:pt x="241" y="130"/>
                  </a:moveTo>
                  <a:lnTo>
                    <a:pt x="241" y="130"/>
                  </a:lnTo>
                  <a:cubicBezTo>
                    <a:pt x="223" y="93"/>
                    <a:pt x="204" y="37"/>
                    <a:pt x="185" y="0"/>
                  </a:cubicBezTo>
                  <a:lnTo>
                    <a:pt x="185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30" y="111"/>
                    <a:pt x="74" y="204"/>
                    <a:pt x="37" y="315"/>
                  </a:cubicBezTo>
                  <a:cubicBezTo>
                    <a:pt x="19" y="333"/>
                    <a:pt x="19" y="352"/>
                    <a:pt x="0" y="371"/>
                  </a:cubicBezTo>
                  <a:cubicBezTo>
                    <a:pt x="0" y="389"/>
                    <a:pt x="0" y="408"/>
                    <a:pt x="0" y="408"/>
                  </a:cubicBezTo>
                  <a:cubicBezTo>
                    <a:pt x="0" y="408"/>
                    <a:pt x="0" y="408"/>
                    <a:pt x="19" y="408"/>
                  </a:cubicBezTo>
                  <a:cubicBezTo>
                    <a:pt x="37" y="408"/>
                    <a:pt x="74" y="408"/>
                    <a:pt x="93" y="408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lnTo>
                    <a:pt x="315" y="426"/>
                  </a:lnTo>
                  <a:cubicBezTo>
                    <a:pt x="333" y="408"/>
                    <a:pt x="333" y="408"/>
                    <a:pt x="333" y="389"/>
                  </a:cubicBezTo>
                  <a:cubicBezTo>
                    <a:pt x="315" y="297"/>
                    <a:pt x="278" y="204"/>
                    <a:pt x="241" y="1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50"/>
            <p:cNvSpPr/>
            <p:nvPr/>
          </p:nvSpPr>
          <p:spPr>
            <a:xfrm rot="5400000">
              <a:off x="10889946" y="1191338"/>
              <a:ext cx="103130" cy="130959"/>
            </a:xfrm>
            <a:custGeom>
              <a:rect b="b" l="l" r="r" t="t"/>
              <a:pathLst>
                <a:path extrusionOk="0" h="353" w="279">
                  <a:moveTo>
                    <a:pt x="166" y="0"/>
                  </a:move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cubicBezTo>
                    <a:pt x="111" y="93"/>
                    <a:pt x="74" y="167"/>
                    <a:pt x="37" y="259"/>
                  </a:cubicBezTo>
                  <a:cubicBezTo>
                    <a:pt x="18" y="278"/>
                    <a:pt x="18" y="278"/>
                    <a:pt x="0" y="296"/>
                  </a:cubicBezTo>
                  <a:cubicBezTo>
                    <a:pt x="0" y="315"/>
                    <a:pt x="0" y="315"/>
                    <a:pt x="0" y="333"/>
                  </a:cubicBezTo>
                  <a:cubicBezTo>
                    <a:pt x="0" y="333"/>
                    <a:pt x="0" y="333"/>
                    <a:pt x="18" y="333"/>
                  </a:cubicBezTo>
                  <a:cubicBezTo>
                    <a:pt x="37" y="333"/>
                    <a:pt x="55" y="333"/>
                    <a:pt x="74" y="333"/>
                  </a:cubicBezTo>
                  <a:cubicBezTo>
                    <a:pt x="129" y="352"/>
                    <a:pt x="166" y="352"/>
                    <a:pt x="204" y="352"/>
                  </a:cubicBezTo>
                  <a:cubicBezTo>
                    <a:pt x="222" y="352"/>
                    <a:pt x="222" y="352"/>
                    <a:pt x="240" y="352"/>
                  </a:cubicBezTo>
                  <a:lnTo>
                    <a:pt x="259" y="352"/>
                  </a:lnTo>
                  <a:cubicBezTo>
                    <a:pt x="278" y="352"/>
                    <a:pt x="278" y="333"/>
                    <a:pt x="278" y="333"/>
                  </a:cubicBezTo>
                  <a:cubicBezTo>
                    <a:pt x="259" y="259"/>
                    <a:pt x="240" y="185"/>
                    <a:pt x="204" y="111"/>
                  </a:cubicBezTo>
                  <a:cubicBezTo>
                    <a:pt x="185" y="74"/>
                    <a:pt x="185" y="37"/>
                    <a:pt x="16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50"/>
            <p:cNvSpPr/>
            <p:nvPr/>
          </p:nvSpPr>
          <p:spPr>
            <a:xfrm rot="5400000">
              <a:off x="10477426" y="1171695"/>
              <a:ext cx="103130" cy="117863"/>
            </a:xfrm>
            <a:custGeom>
              <a:rect b="b" l="l" r="r" t="t"/>
              <a:pathLst>
                <a:path extrusionOk="0" h="316" w="279">
                  <a:moveTo>
                    <a:pt x="259" y="315"/>
                  </a:moveTo>
                  <a:lnTo>
                    <a:pt x="259" y="315"/>
                  </a:lnTo>
                  <a:cubicBezTo>
                    <a:pt x="240" y="315"/>
                    <a:pt x="222" y="315"/>
                    <a:pt x="185" y="315"/>
                  </a:cubicBezTo>
                  <a:cubicBezTo>
                    <a:pt x="148" y="315"/>
                    <a:pt x="111" y="315"/>
                    <a:pt x="74" y="315"/>
                  </a:cubicBezTo>
                  <a:cubicBezTo>
                    <a:pt x="55" y="315"/>
                    <a:pt x="55" y="315"/>
                    <a:pt x="37" y="315"/>
                  </a:cubicBezTo>
                  <a:lnTo>
                    <a:pt x="18" y="315"/>
                  </a:lnTo>
                  <a:cubicBezTo>
                    <a:pt x="0" y="296"/>
                    <a:pt x="18" y="296"/>
                    <a:pt x="18" y="277"/>
                  </a:cubicBezTo>
                  <a:cubicBezTo>
                    <a:pt x="37" y="222"/>
                    <a:pt x="55" y="148"/>
                    <a:pt x="92" y="92"/>
                  </a:cubicBezTo>
                  <a:cubicBezTo>
                    <a:pt x="111" y="55"/>
                    <a:pt x="129" y="18"/>
                    <a:pt x="129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85" y="74"/>
                    <a:pt x="203" y="148"/>
                    <a:pt x="240" y="240"/>
                  </a:cubicBezTo>
                  <a:cubicBezTo>
                    <a:pt x="259" y="259"/>
                    <a:pt x="259" y="259"/>
                    <a:pt x="259" y="277"/>
                  </a:cubicBezTo>
                  <a:cubicBezTo>
                    <a:pt x="259" y="296"/>
                    <a:pt x="278" y="296"/>
                    <a:pt x="278" y="315"/>
                  </a:cubicBezTo>
                  <a:cubicBezTo>
                    <a:pt x="259" y="315"/>
                    <a:pt x="259" y="315"/>
                    <a:pt x="259" y="3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50"/>
            <p:cNvSpPr/>
            <p:nvPr/>
          </p:nvSpPr>
          <p:spPr>
            <a:xfrm rot="5400000">
              <a:off x="10061633" y="1181516"/>
              <a:ext cx="96582" cy="130959"/>
            </a:xfrm>
            <a:custGeom>
              <a:rect b="b" l="l" r="r" t="t"/>
              <a:pathLst>
                <a:path extrusionOk="0" h="352" w="260">
                  <a:moveTo>
                    <a:pt x="223" y="111"/>
                  </a:moveTo>
                  <a:lnTo>
                    <a:pt x="223" y="111"/>
                  </a:lnTo>
                  <a:cubicBezTo>
                    <a:pt x="223" y="74"/>
                    <a:pt x="223" y="37"/>
                    <a:pt x="204" y="0"/>
                  </a:cubicBez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ubicBezTo>
                    <a:pt x="148" y="74"/>
                    <a:pt x="93" y="148"/>
                    <a:pt x="56" y="222"/>
                  </a:cubicBezTo>
                  <a:cubicBezTo>
                    <a:pt x="37" y="241"/>
                    <a:pt x="19" y="241"/>
                    <a:pt x="19" y="259"/>
                  </a:cubicBezTo>
                  <a:cubicBezTo>
                    <a:pt x="19" y="277"/>
                    <a:pt x="0" y="277"/>
                    <a:pt x="0" y="277"/>
                  </a:cubicBezTo>
                  <a:cubicBezTo>
                    <a:pt x="0" y="296"/>
                    <a:pt x="19" y="296"/>
                    <a:pt x="19" y="296"/>
                  </a:cubicBezTo>
                  <a:cubicBezTo>
                    <a:pt x="37" y="296"/>
                    <a:pt x="56" y="296"/>
                    <a:pt x="74" y="315"/>
                  </a:cubicBezTo>
                  <a:cubicBezTo>
                    <a:pt x="111" y="315"/>
                    <a:pt x="167" y="333"/>
                    <a:pt x="204" y="333"/>
                  </a:cubicBezTo>
                  <a:lnTo>
                    <a:pt x="223" y="333"/>
                  </a:lnTo>
                  <a:cubicBezTo>
                    <a:pt x="241" y="333"/>
                    <a:pt x="241" y="351"/>
                    <a:pt x="259" y="351"/>
                  </a:cubicBezTo>
                  <a:cubicBezTo>
                    <a:pt x="259" y="333"/>
                    <a:pt x="259" y="333"/>
                    <a:pt x="259" y="315"/>
                  </a:cubicBezTo>
                  <a:cubicBezTo>
                    <a:pt x="259" y="241"/>
                    <a:pt x="259" y="185"/>
                    <a:pt x="223" y="1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50"/>
            <p:cNvSpPr/>
            <p:nvPr/>
          </p:nvSpPr>
          <p:spPr>
            <a:xfrm rot="5400000">
              <a:off x="12114408" y="868853"/>
              <a:ext cx="103129" cy="130959"/>
            </a:xfrm>
            <a:custGeom>
              <a:rect b="b" l="l" r="r" t="t"/>
              <a:pathLst>
                <a:path extrusionOk="0" h="352" w="279">
                  <a:moveTo>
                    <a:pt x="19" y="333"/>
                  </a:moveTo>
                  <a:lnTo>
                    <a:pt x="19" y="333"/>
                  </a:lnTo>
                  <a:cubicBezTo>
                    <a:pt x="38" y="333"/>
                    <a:pt x="74" y="333"/>
                    <a:pt x="93" y="333"/>
                  </a:cubicBezTo>
                  <a:cubicBezTo>
                    <a:pt x="130" y="351"/>
                    <a:pt x="167" y="351"/>
                    <a:pt x="222" y="351"/>
                  </a:cubicBezTo>
                  <a:cubicBezTo>
                    <a:pt x="222" y="351"/>
                    <a:pt x="241" y="351"/>
                    <a:pt x="260" y="351"/>
                  </a:cubicBezTo>
                  <a:cubicBezTo>
                    <a:pt x="260" y="351"/>
                    <a:pt x="260" y="351"/>
                    <a:pt x="278" y="351"/>
                  </a:cubicBezTo>
                  <a:lnTo>
                    <a:pt x="278" y="333"/>
                  </a:lnTo>
                  <a:cubicBezTo>
                    <a:pt x="278" y="259"/>
                    <a:pt x="260" y="185"/>
                    <a:pt x="222" y="111"/>
                  </a:cubicBezTo>
                  <a:cubicBezTo>
                    <a:pt x="204" y="92"/>
                    <a:pt x="186" y="55"/>
                    <a:pt x="186" y="18"/>
                  </a:cubicBezTo>
                  <a:lnTo>
                    <a:pt x="186" y="18"/>
                  </a:lnTo>
                  <a:cubicBezTo>
                    <a:pt x="186" y="0"/>
                    <a:pt x="167" y="0"/>
                    <a:pt x="167" y="18"/>
                  </a:cubicBezTo>
                  <a:lnTo>
                    <a:pt x="167" y="18"/>
                  </a:lnTo>
                  <a:cubicBezTo>
                    <a:pt x="130" y="92"/>
                    <a:pt x="93" y="167"/>
                    <a:pt x="38" y="259"/>
                  </a:cubicBezTo>
                  <a:cubicBezTo>
                    <a:pt x="38" y="277"/>
                    <a:pt x="19" y="296"/>
                    <a:pt x="19" y="315"/>
                  </a:cubicBezTo>
                  <a:cubicBezTo>
                    <a:pt x="19" y="315"/>
                    <a:pt x="0" y="315"/>
                    <a:pt x="19" y="33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50"/>
            <p:cNvSpPr/>
            <p:nvPr/>
          </p:nvSpPr>
          <p:spPr>
            <a:xfrm rot="5400000">
              <a:off x="11687156" y="847572"/>
              <a:ext cx="130958" cy="171883"/>
            </a:xfrm>
            <a:custGeom>
              <a:rect b="b" l="l" r="r" t="t"/>
              <a:pathLst>
                <a:path extrusionOk="0" h="464" w="353">
                  <a:moveTo>
                    <a:pt x="19" y="407"/>
                  </a:moveTo>
                  <a:lnTo>
                    <a:pt x="19" y="407"/>
                  </a:lnTo>
                  <a:cubicBezTo>
                    <a:pt x="56" y="407"/>
                    <a:pt x="75" y="407"/>
                    <a:pt x="111" y="426"/>
                  </a:cubicBezTo>
                  <a:cubicBezTo>
                    <a:pt x="149" y="426"/>
                    <a:pt x="204" y="445"/>
                    <a:pt x="259" y="445"/>
                  </a:cubicBezTo>
                  <a:cubicBezTo>
                    <a:pt x="278" y="445"/>
                    <a:pt x="297" y="445"/>
                    <a:pt x="297" y="445"/>
                  </a:cubicBezTo>
                  <a:cubicBezTo>
                    <a:pt x="315" y="445"/>
                    <a:pt x="333" y="463"/>
                    <a:pt x="333" y="445"/>
                  </a:cubicBezTo>
                  <a:cubicBezTo>
                    <a:pt x="352" y="445"/>
                    <a:pt x="352" y="426"/>
                    <a:pt x="352" y="426"/>
                  </a:cubicBezTo>
                  <a:cubicBezTo>
                    <a:pt x="333" y="333"/>
                    <a:pt x="315" y="241"/>
                    <a:pt x="278" y="149"/>
                  </a:cubicBezTo>
                  <a:cubicBezTo>
                    <a:pt x="259" y="111"/>
                    <a:pt x="259" y="56"/>
                    <a:pt x="241" y="19"/>
                  </a:cubicBezTo>
                  <a:cubicBezTo>
                    <a:pt x="241" y="19"/>
                    <a:pt x="241" y="19"/>
                    <a:pt x="241" y="0"/>
                  </a:cubicBezTo>
                  <a:lnTo>
                    <a:pt x="241" y="0"/>
                  </a:lnTo>
                  <a:cubicBezTo>
                    <a:pt x="241" y="19"/>
                    <a:pt x="241" y="19"/>
                    <a:pt x="241" y="19"/>
                  </a:cubicBezTo>
                  <a:cubicBezTo>
                    <a:pt x="167" y="111"/>
                    <a:pt x="111" y="204"/>
                    <a:pt x="56" y="315"/>
                  </a:cubicBezTo>
                  <a:cubicBezTo>
                    <a:pt x="37" y="333"/>
                    <a:pt x="19" y="352"/>
                    <a:pt x="19" y="371"/>
                  </a:cubicBezTo>
                  <a:cubicBezTo>
                    <a:pt x="19" y="371"/>
                    <a:pt x="0" y="389"/>
                    <a:pt x="0" y="407"/>
                  </a:cubicBezTo>
                  <a:lnTo>
                    <a:pt x="19" y="40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 rot="5400000">
              <a:off x="11302465" y="883585"/>
              <a:ext cx="75301" cy="103130"/>
            </a:xfrm>
            <a:custGeom>
              <a:rect b="b" l="l" r="r" t="t"/>
              <a:pathLst>
                <a:path extrusionOk="0" h="279" w="204">
                  <a:moveTo>
                    <a:pt x="203" y="240"/>
                  </a:moveTo>
                  <a:lnTo>
                    <a:pt x="203" y="240"/>
                  </a:lnTo>
                  <a:cubicBezTo>
                    <a:pt x="203" y="185"/>
                    <a:pt x="184" y="130"/>
                    <a:pt x="166" y="92"/>
                  </a:cubicBezTo>
                  <a:cubicBezTo>
                    <a:pt x="148" y="56"/>
                    <a:pt x="148" y="37"/>
                    <a:pt x="148" y="0"/>
                  </a:cubicBezTo>
                  <a:lnTo>
                    <a:pt x="148" y="0"/>
                  </a:lnTo>
                  <a:cubicBezTo>
                    <a:pt x="129" y="0"/>
                    <a:pt x="129" y="0"/>
                    <a:pt x="129" y="0"/>
                  </a:cubicBezTo>
                  <a:lnTo>
                    <a:pt x="129" y="0"/>
                  </a:lnTo>
                  <a:cubicBezTo>
                    <a:pt x="92" y="56"/>
                    <a:pt x="55" y="130"/>
                    <a:pt x="18" y="185"/>
                  </a:cubicBezTo>
                  <a:cubicBezTo>
                    <a:pt x="18" y="185"/>
                    <a:pt x="18" y="204"/>
                    <a:pt x="0" y="222"/>
                  </a:cubicBezTo>
                  <a:cubicBezTo>
                    <a:pt x="0" y="222"/>
                    <a:pt x="0" y="222"/>
                    <a:pt x="0" y="240"/>
                  </a:cubicBezTo>
                  <a:lnTo>
                    <a:pt x="0" y="240"/>
                  </a:lnTo>
                  <a:cubicBezTo>
                    <a:pt x="18" y="240"/>
                    <a:pt x="36" y="240"/>
                    <a:pt x="55" y="240"/>
                  </a:cubicBezTo>
                  <a:cubicBezTo>
                    <a:pt x="92" y="259"/>
                    <a:pt x="129" y="259"/>
                    <a:pt x="148" y="259"/>
                  </a:cubicBezTo>
                  <a:cubicBezTo>
                    <a:pt x="166" y="259"/>
                    <a:pt x="166" y="259"/>
                    <a:pt x="184" y="259"/>
                  </a:cubicBezTo>
                  <a:cubicBezTo>
                    <a:pt x="184" y="259"/>
                    <a:pt x="184" y="278"/>
                    <a:pt x="203" y="259"/>
                  </a:cubicBezTo>
                  <a:cubicBezTo>
                    <a:pt x="203" y="259"/>
                    <a:pt x="203" y="259"/>
                    <a:pt x="203" y="24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 rot="5400000">
              <a:off x="10883398" y="868853"/>
              <a:ext cx="103129" cy="130959"/>
            </a:xfrm>
            <a:custGeom>
              <a:rect b="b" l="l" r="r" t="t"/>
              <a:pathLst>
                <a:path extrusionOk="0" h="352" w="279">
                  <a:moveTo>
                    <a:pt x="186" y="0"/>
                  </a:move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30" y="74"/>
                    <a:pt x="93" y="166"/>
                    <a:pt x="38" y="240"/>
                  </a:cubicBezTo>
                  <a:cubicBezTo>
                    <a:pt x="38" y="259"/>
                    <a:pt x="19" y="277"/>
                    <a:pt x="0" y="296"/>
                  </a:cubicBezTo>
                  <a:cubicBezTo>
                    <a:pt x="0" y="296"/>
                    <a:pt x="0" y="296"/>
                    <a:pt x="0" y="314"/>
                  </a:cubicBezTo>
                  <a:cubicBezTo>
                    <a:pt x="0" y="314"/>
                    <a:pt x="0" y="314"/>
                    <a:pt x="19" y="314"/>
                  </a:cubicBezTo>
                  <a:cubicBezTo>
                    <a:pt x="38" y="314"/>
                    <a:pt x="56" y="314"/>
                    <a:pt x="74" y="333"/>
                  </a:cubicBezTo>
                  <a:cubicBezTo>
                    <a:pt x="112" y="333"/>
                    <a:pt x="167" y="351"/>
                    <a:pt x="204" y="351"/>
                  </a:cubicBezTo>
                  <a:cubicBezTo>
                    <a:pt x="222" y="351"/>
                    <a:pt x="222" y="351"/>
                    <a:pt x="241" y="351"/>
                  </a:cubicBezTo>
                  <a:lnTo>
                    <a:pt x="260" y="351"/>
                  </a:lnTo>
                  <a:cubicBezTo>
                    <a:pt x="278" y="351"/>
                    <a:pt x="278" y="351"/>
                    <a:pt x="278" y="333"/>
                  </a:cubicBezTo>
                  <a:cubicBezTo>
                    <a:pt x="260" y="259"/>
                    <a:pt x="260" y="185"/>
                    <a:pt x="222" y="111"/>
                  </a:cubicBezTo>
                  <a:cubicBezTo>
                    <a:pt x="222" y="74"/>
                    <a:pt x="204" y="37"/>
                    <a:pt x="18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50"/>
            <p:cNvSpPr/>
            <p:nvPr/>
          </p:nvSpPr>
          <p:spPr>
            <a:xfrm rot="5400000">
              <a:off x="10456146" y="847572"/>
              <a:ext cx="124411" cy="165336"/>
            </a:xfrm>
            <a:custGeom>
              <a:rect b="b" l="l" r="r" t="t"/>
              <a:pathLst>
                <a:path extrusionOk="0" h="445" w="334">
                  <a:moveTo>
                    <a:pt x="278" y="148"/>
                  </a:moveTo>
                  <a:lnTo>
                    <a:pt x="278" y="148"/>
                  </a:lnTo>
                  <a:cubicBezTo>
                    <a:pt x="259" y="92"/>
                    <a:pt x="259" y="55"/>
                    <a:pt x="241" y="18"/>
                  </a:cubicBezTo>
                  <a:lnTo>
                    <a:pt x="241" y="0"/>
                  </a:lnTo>
                  <a:cubicBezTo>
                    <a:pt x="241" y="0"/>
                    <a:pt x="241" y="0"/>
                    <a:pt x="223" y="0"/>
                  </a:cubicBezTo>
                  <a:lnTo>
                    <a:pt x="223" y="18"/>
                  </a:lnTo>
                  <a:cubicBezTo>
                    <a:pt x="167" y="111"/>
                    <a:pt x="111" y="203"/>
                    <a:pt x="56" y="296"/>
                  </a:cubicBezTo>
                  <a:cubicBezTo>
                    <a:pt x="37" y="314"/>
                    <a:pt x="37" y="333"/>
                    <a:pt x="19" y="352"/>
                  </a:cubicBezTo>
                  <a:cubicBezTo>
                    <a:pt x="19" y="370"/>
                    <a:pt x="0" y="370"/>
                    <a:pt x="19" y="388"/>
                  </a:cubicBezTo>
                  <a:lnTo>
                    <a:pt x="19" y="388"/>
                  </a:lnTo>
                  <a:cubicBezTo>
                    <a:pt x="56" y="388"/>
                    <a:pt x="75" y="388"/>
                    <a:pt x="111" y="407"/>
                  </a:cubicBezTo>
                  <a:cubicBezTo>
                    <a:pt x="167" y="407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44"/>
                    <a:pt x="333" y="426"/>
                  </a:cubicBezTo>
                  <a:lnTo>
                    <a:pt x="333" y="407"/>
                  </a:lnTo>
                  <a:cubicBezTo>
                    <a:pt x="333" y="314"/>
                    <a:pt x="315" y="222"/>
                    <a:pt x="278" y="14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50"/>
            <p:cNvSpPr/>
            <p:nvPr/>
          </p:nvSpPr>
          <p:spPr>
            <a:xfrm rot="5400000">
              <a:off x="10073092" y="883585"/>
              <a:ext cx="75301" cy="103130"/>
            </a:xfrm>
            <a:custGeom>
              <a:rect b="b" l="l" r="r" t="t"/>
              <a:pathLst>
                <a:path extrusionOk="0" h="279" w="204">
                  <a:moveTo>
                    <a:pt x="166" y="92"/>
                  </a:moveTo>
                  <a:lnTo>
                    <a:pt x="166" y="92"/>
                  </a:lnTo>
                  <a:cubicBezTo>
                    <a:pt x="148" y="55"/>
                    <a:pt x="148" y="37"/>
                    <a:pt x="148" y="0"/>
                  </a:cubicBezTo>
                  <a:lnTo>
                    <a:pt x="148" y="0"/>
                  </a:lnTo>
                  <a:lnTo>
                    <a:pt x="129" y="0"/>
                  </a:lnTo>
                  <a:lnTo>
                    <a:pt x="129" y="0"/>
                  </a:lnTo>
                  <a:cubicBezTo>
                    <a:pt x="92" y="74"/>
                    <a:pt x="55" y="129"/>
                    <a:pt x="18" y="185"/>
                  </a:cubicBezTo>
                  <a:cubicBezTo>
                    <a:pt x="18" y="185"/>
                    <a:pt x="18" y="204"/>
                    <a:pt x="0" y="222"/>
                  </a:cubicBezTo>
                  <a:cubicBezTo>
                    <a:pt x="0" y="222"/>
                    <a:pt x="0" y="222"/>
                    <a:pt x="0" y="240"/>
                  </a:cubicBezTo>
                  <a:lnTo>
                    <a:pt x="0" y="240"/>
                  </a:lnTo>
                  <a:cubicBezTo>
                    <a:pt x="18" y="240"/>
                    <a:pt x="36" y="240"/>
                    <a:pt x="55" y="240"/>
                  </a:cubicBezTo>
                  <a:cubicBezTo>
                    <a:pt x="92" y="259"/>
                    <a:pt x="110" y="259"/>
                    <a:pt x="148" y="259"/>
                  </a:cubicBezTo>
                  <a:cubicBezTo>
                    <a:pt x="166" y="259"/>
                    <a:pt x="166" y="259"/>
                    <a:pt x="166" y="259"/>
                  </a:cubicBezTo>
                  <a:cubicBezTo>
                    <a:pt x="184" y="259"/>
                    <a:pt x="184" y="278"/>
                    <a:pt x="184" y="278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184" y="204"/>
                    <a:pt x="184" y="148"/>
                    <a:pt x="166" y="9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50"/>
            <p:cNvSpPr/>
            <p:nvPr/>
          </p:nvSpPr>
          <p:spPr>
            <a:xfrm rot="5400000">
              <a:off x="12107041" y="545550"/>
              <a:ext cx="109678" cy="152239"/>
            </a:xfrm>
            <a:custGeom>
              <a:rect b="b" l="l" r="r" t="t"/>
              <a:pathLst>
                <a:path extrusionOk="0" h="409" w="297">
                  <a:moveTo>
                    <a:pt x="222" y="130"/>
                  </a:moveTo>
                  <a:lnTo>
                    <a:pt x="222" y="130"/>
                  </a:lnTo>
                  <a:cubicBezTo>
                    <a:pt x="204" y="93"/>
                    <a:pt x="185" y="56"/>
                    <a:pt x="166" y="19"/>
                  </a:cubicBezTo>
                  <a:lnTo>
                    <a:pt x="166" y="0"/>
                  </a:lnTo>
                  <a:lnTo>
                    <a:pt x="166" y="0"/>
                  </a:lnTo>
                  <a:cubicBezTo>
                    <a:pt x="166" y="19"/>
                    <a:pt x="166" y="19"/>
                    <a:pt x="166" y="19"/>
                  </a:cubicBezTo>
                  <a:cubicBezTo>
                    <a:pt x="110" y="111"/>
                    <a:pt x="74" y="204"/>
                    <a:pt x="36" y="296"/>
                  </a:cubicBezTo>
                  <a:cubicBezTo>
                    <a:pt x="18" y="315"/>
                    <a:pt x="18" y="334"/>
                    <a:pt x="0" y="352"/>
                  </a:cubicBezTo>
                  <a:lnTo>
                    <a:pt x="0" y="370"/>
                  </a:lnTo>
                  <a:cubicBezTo>
                    <a:pt x="0" y="389"/>
                    <a:pt x="0" y="389"/>
                    <a:pt x="0" y="389"/>
                  </a:cubicBezTo>
                  <a:cubicBezTo>
                    <a:pt x="36" y="370"/>
                    <a:pt x="55" y="389"/>
                    <a:pt x="92" y="389"/>
                  </a:cubicBezTo>
                  <a:cubicBezTo>
                    <a:pt x="129" y="389"/>
                    <a:pt x="185" y="389"/>
                    <a:pt x="222" y="389"/>
                  </a:cubicBezTo>
                  <a:cubicBezTo>
                    <a:pt x="240" y="389"/>
                    <a:pt x="259" y="389"/>
                    <a:pt x="259" y="389"/>
                  </a:cubicBezTo>
                  <a:cubicBezTo>
                    <a:pt x="278" y="389"/>
                    <a:pt x="278" y="408"/>
                    <a:pt x="296" y="389"/>
                  </a:cubicBezTo>
                  <a:lnTo>
                    <a:pt x="296" y="370"/>
                  </a:lnTo>
                  <a:cubicBezTo>
                    <a:pt x="278" y="278"/>
                    <a:pt x="259" y="204"/>
                    <a:pt x="222" y="1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 rot="5400000">
              <a:off x="11711711" y="569285"/>
              <a:ext cx="75301" cy="96582"/>
            </a:xfrm>
            <a:custGeom>
              <a:rect b="b" l="l" r="r" t="t"/>
              <a:pathLst>
                <a:path extrusionOk="0" h="261" w="205">
                  <a:moveTo>
                    <a:pt x="186" y="241"/>
                  </a:moveTo>
                  <a:lnTo>
                    <a:pt x="186" y="241"/>
                  </a:lnTo>
                  <a:cubicBezTo>
                    <a:pt x="186" y="186"/>
                    <a:pt x="186" y="130"/>
                    <a:pt x="149" y="74"/>
                  </a:cubicBezTo>
                  <a:cubicBezTo>
                    <a:pt x="149" y="56"/>
                    <a:pt x="149" y="19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6"/>
                    <a:pt x="56" y="112"/>
                    <a:pt x="19" y="167"/>
                  </a:cubicBezTo>
                  <a:cubicBezTo>
                    <a:pt x="19" y="186"/>
                    <a:pt x="19" y="186"/>
                    <a:pt x="0" y="204"/>
                  </a:cubicBezTo>
                  <a:lnTo>
                    <a:pt x="0" y="222"/>
                  </a:lnTo>
                  <a:lnTo>
                    <a:pt x="0" y="222"/>
                  </a:lnTo>
                  <a:cubicBezTo>
                    <a:pt x="19" y="222"/>
                    <a:pt x="38" y="222"/>
                    <a:pt x="56" y="241"/>
                  </a:cubicBezTo>
                  <a:cubicBezTo>
                    <a:pt x="93" y="241"/>
                    <a:pt x="112" y="241"/>
                    <a:pt x="149" y="241"/>
                  </a:cubicBezTo>
                  <a:lnTo>
                    <a:pt x="168" y="260"/>
                  </a:lnTo>
                  <a:lnTo>
                    <a:pt x="186" y="260"/>
                  </a:lnTo>
                  <a:cubicBezTo>
                    <a:pt x="204" y="241"/>
                    <a:pt x="186" y="241"/>
                    <a:pt x="186" y="24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 rot="5400000">
              <a:off x="11291825" y="563556"/>
              <a:ext cx="96582" cy="116226"/>
            </a:xfrm>
            <a:custGeom>
              <a:rect b="b" l="l" r="r" t="t"/>
              <a:pathLst>
                <a:path extrusionOk="0" h="315" w="261">
                  <a:moveTo>
                    <a:pt x="148" y="0"/>
                  </a:move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74"/>
                    <a:pt x="74" y="148"/>
                    <a:pt x="18" y="222"/>
                  </a:cubicBezTo>
                  <a:cubicBezTo>
                    <a:pt x="18" y="240"/>
                    <a:pt x="18" y="258"/>
                    <a:pt x="0" y="277"/>
                  </a:cubicBezTo>
                  <a:lnTo>
                    <a:pt x="0" y="296"/>
                  </a:lnTo>
                  <a:lnTo>
                    <a:pt x="0" y="296"/>
                  </a:lnTo>
                  <a:cubicBezTo>
                    <a:pt x="37" y="296"/>
                    <a:pt x="56" y="296"/>
                    <a:pt x="74" y="296"/>
                  </a:cubicBezTo>
                  <a:cubicBezTo>
                    <a:pt x="111" y="314"/>
                    <a:pt x="148" y="314"/>
                    <a:pt x="186" y="314"/>
                  </a:cubicBezTo>
                  <a:cubicBezTo>
                    <a:pt x="204" y="314"/>
                    <a:pt x="204" y="314"/>
                    <a:pt x="222" y="314"/>
                  </a:cubicBezTo>
                  <a:lnTo>
                    <a:pt x="241" y="314"/>
                  </a:lnTo>
                  <a:cubicBezTo>
                    <a:pt x="260" y="314"/>
                    <a:pt x="241" y="296"/>
                    <a:pt x="241" y="296"/>
                  </a:cubicBezTo>
                  <a:cubicBezTo>
                    <a:pt x="241" y="222"/>
                    <a:pt x="222" y="148"/>
                    <a:pt x="186" y="92"/>
                  </a:cubicBezTo>
                  <a:cubicBezTo>
                    <a:pt x="167" y="55"/>
                    <a:pt x="167" y="18"/>
                    <a:pt x="148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50"/>
            <p:cNvSpPr/>
            <p:nvPr/>
          </p:nvSpPr>
          <p:spPr>
            <a:xfrm rot="5400000">
              <a:off x="10899767" y="569285"/>
              <a:ext cx="62205" cy="83486"/>
            </a:xfrm>
            <a:custGeom>
              <a:rect b="b" l="l" r="r" t="t"/>
              <a:pathLst>
                <a:path extrusionOk="0" h="223" w="169">
                  <a:moveTo>
                    <a:pt x="0" y="185"/>
                  </a:moveTo>
                  <a:lnTo>
                    <a:pt x="0" y="185"/>
                  </a:lnTo>
                  <a:cubicBezTo>
                    <a:pt x="19" y="185"/>
                    <a:pt x="38" y="203"/>
                    <a:pt x="56" y="203"/>
                  </a:cubicBezTo>
                  <a:cubicBezTo>
                    <a:pt x="74" y="203"/>
                    <a:pt x="93" y="203"/>
                    <a:pt x="130" y="222"/>
                  </a:cubicBezTo>
                  <a:lnTo>
                    <a:pt x="149" y="222"/>
                  </a:lnTo>
                  <a:lnTo>
                    <a:pt x="168" y="222"/>
                  </a:lnTo>
                  <a:cubicBezTo>
                    <a:pt x="168" y="222"/>
                    <a:pt x="168" y="222"/>
                    <a:pt x="168" y="203"/>
                  </a:cubicBezTo>
                  <a:cubicBezTo>
                    <a:pt x="168" y="166"/>
                    <a:pt x="168" y="111"/>
                    <a:pt x="149" y="74"/>
                  </a:cubicBezTo>
                  <a:cubicBezTo>
                    <a:pt x="130" y="55"/>
                    <a:pt x="130" y="18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5"/>
                    <a:pt x="56" y="92"/>
                    <a:pt x="19" y="148"/>
                  </a:cubicBezTo>
                  <a:cubicBezTo>
                    <a:pt x="19" y="148"/>
                    <a:pt x="19" y="166"/>
                    <a:pt x="0" y="166"/>
                  </a:cubicBezTo>
                  <a:cubicBezTo>
                    <a:pt x="0" y="185"/>
                    <a:pt x="0" y="185"/>
                    <a:pt x="0" y="1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50"/>
            <p:cNvSpPr/>
            <p:nvPr/>
          </p:nvSpPr>
          <p:spPr>
            <a:xfrm rot="5400000">
              <a:off x="10459419" y="543093"/>
              <a:ext cx="124411" cy="158788"/>
            </a:xfrm>
            <a:custGeom>
              <a:rect b="b" l="l" r="r" t="t"/>
              <a:pathLst>
                <a:path extrusionOk="0" h="427" w="334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111"/>
                    <a:pt x="93" y="203"/>
                    <a:pt x="37" y="314"/>
                  </a:cubicBezTo>
                  <a:cubicBezTo>
                    <a:pt x="19" y="333"/>
                    <a:pt x="19" y="352"/>
                    <a:pt x="0" y="370"/>
                  </a:cubicBezTo>
                  <a:cubicBezTo>
                    <a:pt x="0" y="388"/>
                    <a:pt x="0" y="407"/>
                    <a:pt x="0" y="407"/>
                  </a:cubicBezTo>
                  <a:cubicBezTo>
                    <a:pt x="0" y="426"/>
                    <a:pt x="0" y="407"/>
                    <a:pt x="19" y="407"/>
                  </a:cubicBezTo>
                  <a:cubicBezTo>
                    <a:pt x="37" y="407"/>
                    <a:pt x="74" y="407"/>
                    <a:pt x="93" y="426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26"/>
                    <a:pt x="333" y="426"/>
                  </a:cubicBezTo>
                  <a:cubicBezTo>
                    <a:pt x="333" y="426"/>
                    <a:pt x="333" y="407"/>
                    <a:pt x="333" y="388"/>
                  </a:cubicBezTo>
                  <a:cubicBezTo>
                    <a:pt x="315" y="314"/>
                    <a:pt x="297" y="222"/>
                    <a:pt x="241" y="129"/>
                  </a:cubicBezTo>
                  <a:cubicBezTo>
                    <a:pt x="223" y="92"/>
                    <a:pt x="204" y="55"/>
                    <a:pt x="18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50"/>
            <p:cNvSpPr/>
            <p:nvPr/>
          </p:nvSpPr>
          <p:spPr>
            <a:xfrm rot="5400000">
              <a:off x="10047719" y="550460"/>
              <a:ext cx="124411" cy="144054"/>
            </a:xfrm>
            <a:custGeom>
              <a:rect b="b" l="l" r="r" t="t"/>
              <a:pathLst>
                <a:path extrusionOk="0" h="390" w="334">
                  <a:moveTo>
                    <a:pt x="241" y="111"/>
                  </a:moveTo>
                  <a:lnTo>
                    <a:pt x="241" y="111"/>
                  </a:lnTo>
                  <a:cubicBezTo>
                    <a:pt x="223" y="74"/>
                    <a:pt x="204" y="37"/>
                    <a:pt x="185" y="0"/>
                  </a:cubicBez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93"/>
                    <a:pt x="93" y="185"/>
                    <a:pt x="37" y="278"/>
                  </a:cubicBezTo>
                  <a:cubicBezTo>
                    <a:pt x="37" y="296"/>
                    <a:pt x="19" y="315"/>
                    <a:pt x="19" y="352"/>
                  </a:cubicBezTo>
                  <a:cubicBezTo>
                    <a:pt x="19" y="352"/>
                    <a:pt x="0" y="370"/>
                    <a:pt x="19" y="370"/>
                  </a:cubicBezTo>
                  <a:lnTo>
                    <a:pt x="19" y="370"/>
                  </a:lnTo>
                  <a:cubicBezTo>
                    <a:pt x="55" y="370"/>
                    <a:pt x="74" y="370"/>
                    <a:pt x="93" y="389"/>
                  </a:cubicBezTo>
                  <a:cubicBezTo>
                    <a:pt x="148" y="389"/>
                    <a:pt x="204" y="389"/>
                    <a:pt x="241" y="389"/>
                  </a:cubicBezTo>
                  <a:cubicBezTo>
                    <a:pt x="259" y="389"/>
                    <a:pt x="278" y="389"/>
                    <a:pt x="278" y="389"/>
                  </a:cubicBezTo>
                  <a:cubicBezTo>
                    <a:pt x="297" y="389"/>
                    <a:pt x="315" y="389"/>
                    <a:pt x="315" y="389"/>
                  </a:cubicBezTo>
                  <a:cubicBezTo>
                    <a:pt x="333" y="389"/>
                    <a:pt x="315" y="370"/>
                    <a:pt x="315" y="370"/>
                  </a:cubicBezTo>
                  <a:cubicBezTo>
                    <a:pt x="297" y="278"/>
                    <a:pt x="278" y="204"/>
                    <a:pt x="241" y="1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50"/>
            <p:cNvSpPr/>
            <p:nvPr/>
          </p:nvSpPr>
          <p:spPr>
            <a:xfrm rot="5400000">
              <a:off x="12109497" y="218972"/>
              <a:ext cx="130958" cy="165335"/>
            </a:xfrm>
            <a:custGeom>
              <a:rect b="b" l="l" r="r" t="t"/>
              <a:pathLst>
                <a:path extrusionOk="0" h="445" w="353">
                  <a:moveTo>
                    <a:pt x="259" y="148"/>
                  </a:moveTo>
                  <a:lnTo>
                    <a:pt x="259" y="148"/>
                  </a:lnTo>
                  <a:cubicBezTo>
                    <a:pt x="240" y="92"/>
                    <a:pt x="222" y="55"/>
                    <a:pt x="204" y="0"/>
                  </a:cubicBez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ubicBezTo>
                    <a:pt x="148" y="111"/>
                    <a:pt x="92" y="222"/>
                    <a:pt x="37" y="315"/>
                  </a:cubicBezTo>
                  <a:cubicBezTo>
                    <a:pt x="37" y="333"/>
                    <a:pt x="18" y="351"/>
                    <a:pt x="18" y="389"/>
                  </a:cubicBezTo>
                  <a:cubicBezTo>
                    <a:pt x="0" y="389"/>
                    <a:pt x="0" y="407"/>
                    <a:pt x="0" y="407"/>
                  </a:cubicBezTo>
                  <a:cubicBezTo>
                    <a:pt x="0" y="425"/>
                    <a:pt x="18" y="425"/>
                    <a:pt x="18" y="425"/>
                  </a:cubicBezTo>
                  <a:cubicBezTo>
                    <a:pt x="56" y="407"/>
                    <a:pt x="74" y="425"/>
                    <a:pt x="111" y="425"/>
                  </a:cubicBezTo>
                  <a:cubicBezTo>
                    <a:pt x="166" y="425"/>
                    <a:pt x="204" y="444"/>
                    <a:pt x="259" y="444"/>
                  </a:cubicBezTo>
                  <a:cubicBezTo>
                    <a:pt x="278" y="444"/>
                    <a:pt x="296" y="444"/>
                    <a:pt x="314" y="444"/>
                  </a:cubicBezTo>
                  <a:lnTo>
                    <a:pt x="333" y="444"/>
                  </a:lnTo>
                  <a:cubicBezTo>
                    <a:pt x="352" y="444"/>
                    <a:pt x="352" y="425"/>
                    <a:pt x="352" y="407"/>
                  </a:cubicBezTo>
                  <a:cubicBezTo>
                    <a:pt x="333" y="315"/>
                    <a:pt x="296" y="222"/>
                    <a:pt x="259" y="14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50"/>
            <p:cNvSpPr/>
            <p:nvPr/>
          </p:nvSpPr>
          <p:spPr>
            <a:xfrm rot="5400000">
              <a:off x="11708436" y="228793"/>
              <a:ext cx="103130" cy="130959"/>
            </a:xfrm>
            <a:custGeom>
              <a:rect b="b" l="l" r="r" t="t"/>
              <a:pathLst>
                <a:path extrusionOk="0" h="353" w="279">
                  <a:moveTo>
                    <a:pt x="19" y="315"/>
                  </a:moveTo>
                  <a:lnTo>
                    <a:pt x="19" y="315"/>
                  </a:lnTo>
                  <a:cubicBezTo>
                    <a:pt x="38" y="315"/>
                    <a:pt x="74" y="334"/>
                    <a:pt x="93" y="334"/>
                  </a:cubicBezTo>
                  <a:cubicBezTo>
                    <a:pt x="130" y="334"/>
                    <a:pt x="167" y="352"/>
                    <a:pt x="222" y="352"/>
                  </a:cubicBezTo>
                  <a:lnTo>
                    <a:pt x="241" y="352"/>
                  </a:lnTo>
                  <a:cubicBezTo>
                    <a:pt x="260" y="352"/>
                    <a:pt x="260" y="352"/>
                    <a:pt x="278" y="352"/>
                  </a:cubicBezTo>
                  <a:lnTo>
                    <a:pt x="278" y="334"/>
                  </a:lnTo>
                  <a:cubicBezTo>
                    <a:pt x="278" y="260"/>
                    <a:pt x="260" y="186"/>
                    <a:pt x="222" y="112"/>
                  </a:cubicBezTo>
                  <a:cubicBezTo>
                    <a:pt x="222" y="74"/>
                    <a:pt x="204" y="37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48" y="93"/>
                    <a:pt x="93" y="167"/>
                    <a:pt x="56" y="241"/>
                  </a:cubicBezTo>
                  <a:cubicBezTo>
                    <a:pt x="38" y="260"/>
                    <a:pt x="38" y="278"/>
                    <a:pt x="19" y="296"/>
                  </a:cubicBezTo>
                  <a:cubicBezTo>
                    <a:pt x="19" y="296"/>
                    <a:pt x="0" y="315"/>
                    <a:pt x="19" y="3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50"/>
            <p:cNvSpPr/>
            <p:nvPr/>
          </p:nvSpPr>
          <p:spPr>
            <a:xfrm rot="5400000">
              <a:off x="11285277" y="218153"/>
              <a:ext cx="116226" cy="152239"/>
            </a:xfrm>
            <a:custGeom>
              <a:rect b="b" l="l" r="r" t="t"/>
              <a:pathLst>
                <a:path extrusionOk="0" h="408" w="315">
                  <a:moveTo>
                    <a:pt x="0" y="352"/>
                  </a:moveTo>
                  <a:lnTo>
                    <a:pt x="0" y="352"/>
                  </a:lnTo>
                  <a:cubicBezTo>
                    <a:pt x="0" y="352"/>
                    <a:pt x="0" y="352"/>
                    <a:pt x="18" y="352"/>
                  </a:cubicBezTo>
                  <a:cubicBezTo>
                    <a:pt x="37" y="352"/>
                    <a:pt x="74" y="370"/>
                    <a:pt x="92" y="370"/>
                  </a:cubicBezTo>
                  <a:cubicBezTo>
                    <a:pt x="148" y="389"/>
                    <a:pt x="185" y="389"/>
                    <a:pt x="240" y="407"/>
                  </a:cubicBezTo>
                  <a:cubicBezTo>
                    <a:pt x="259" y="407"/>
                    <a:pt x="259" y="407"/>
                    <a:pt x="278" y="407"/>
                  </a:cubicBezTo>
                  <a:lnTo>
                    <a:pt x="296" y="407"/>
                  </a:lnTo>
                  <a:cubicBezTo>
                    <a:pt x="314" y="407"/>
                    <a:pt x="314" y="389"/>
                    <a:pt x="314" y="389"/>
                  </a:cubicBezTo>
                  <a:cubicBezTo>
                    <a:pt x="314" y="296"/>
                    <a:pt x="296" y="204"/>
                    <a:pt x="259" y="130"/>
                  </a:cubicBezTo>
                  <a:cubicBezTo>
                    <a:pt x="240" y="92"/>
                    <a:pt x="240" y="37"/>
                    <a:pt x="222" y="0"/>
                  </a:cubicBez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cubicBezTo>
                    <a:pt x="166" y="92"/>
                    <a:pt x="111" y="185"/>
                    <a:pt x="56" y="278"/>
                  </a:cubicBezTo>
                  <a:cubicBezTo>
                    <a:pt x="37" y="296"/>
                    <a:pt x="18" y="314"/>
                    <a:pt x="18" y="333"/>
                  </a:cubicBezTo>
                  <a:cubicBezTo>
                    <a:pt x="0" y="333"/>
                    <a:pt x="0" y="352"/>
                    <a:pt x="0" y="35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50"/>
            <p:cNvSpPr/>
            <p:nvPr/>
          </p:nvSpPr>
          <p:spPr>
            <a:xfrm rot="5400000">
              <a:off x="10876031" y="214879"/>
              <a:ext cx="109678" cy="152240"/>
            </a:xfrm>
            <a:custGeom>
              <a:rect b="b" l="l" r="r" t="t"/>
              <a:pathLst>
                <a:path extrusionOk="0" h="409" w="297">
                  <a:moveTo>
                    <a:pt x="18" y="352"/>
                  </a:moveTo>
                  <a:lnTo>
                    <a:pt x="18" y="352"/>
                  </a:lnTo>
                  <a:cubicBezTo>
                    <a:pt x="37" y="352"/>
                    <a:pt x="56" y="352"/>
                    <a:pt x="92" y="370"/>
                  </a:cubicBezTo>
                  <a:cubicBezTo>
                    <a:pt x="130" y="389"/>
                    <a:pt x="185" y="389"/>
                    <a:pt x="222" y="408"/>
                  </a:cubicBezTo>
                  <a:cubicBezTo>
                    <a:pt x="240" y="408"/>
                    <a:pt x="259" y="408"/>
                    <a:pt x="259" y="408"/>
                  </a:cubicBezTo>
                  <a:cubicBezTo>
                    <a:pt x="278" y="408"/>
                    <a:pt x="278" y="408"/>
                    <a:pt x="296" y="408"/>
                  </a:cubicBezTo>
                  <a:lnTo>
                    <a:pt x="296" y="389"/>
                  </a:lnTo>
                  <a:cubicBezTo>
                    <a:pt x="296" y="296"/>
                    <a:pt x="296" y="222"/>
                    <a:pt x="259" y="130"/>
                  </a:cubicBezTo>
                  <a:cubicBezTo>
                    <a:pt x="259" y="93"/>
                    <a:pt x="240" y="56"/>
                    <a:pt x="240" y="19"/>
                  </a:cubicBezTo>
                  <a:lnTo>
                    <a:pt x="240" y="0"/>
                  </a:lnTo>
                  <a:cubicBezTo>
                    <a:pt x="240" y="0"/>
                    <a:pt x="240" y="0"/>
                    <a:pt x="222" y="0"/>
                  </a:cubicBezTo>
                  <a:cubicBezTo>
                    <a:pt x="222" y="0"/>
                    <a:pt x="222" y="0"/>
                    <a:pt x="222" y="19"/>
                  </a:cubicBezTo>
                  <a:cubicBezTo>
                    <a:pt x="166" y="93"/>
                    <a:pt x="111" y="185"/>
                    <a:pt x="56" y="259"/>
                  </a:cubicBezTo>
                  <a:cubicBezTo>
                    <a:pt x="37" y="278"/>
                    <a:pt x="18" y="296"/>
                    <a:pt x="0" y="315"/>
                  </a:cubicBezTo>
                  <a:cubicBezTo>
                    <a:pt x="0" y="315"/>
                    <a:pt x="0" y="333"/>
                    <a:pt x="0" y="352"/>
                  </a:cubicBezTo>
                  <a:cubicBezTo>
                    <a:pt x="0" y="352"/>
                    <a:pt x="0" y="352"/>
                    <a:pt x="18" y="35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50"/>
            <p:cNvSpPr/>
            <p:nvPr/>
          </p:nvSpPr>
          <p:spPr>
            <a:xfrm rot="5400000">
              <a:off x="10467605" y="240252"/>
              <a:ext cx="109677" cy="130959"/>
            </a:xfrm>
            <a:custGeom>
              <a:rect b="b" l="l" r="r" t="t"/>
              <a:pathLst>
                <a:path extrusionOk="0" h="352" w="297">
                  <a:moveTo>
                    <a:pt x="203" y="111"/>
                  </a:moveTo>
                  <a:lnTo>
                    <a:pt x="203" y="111"/>
                  </a:lnTo>
                  <a:cubicBezTo>
                    <a:pt x="185" y="74"/>
                    <a:pt x="167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92"/>
                    <a:pt x="74" y="166"/>
                    <a:pt x="37" y="259"/>
                  </a:cubicBezTo>
                  <a:cubicBezTo>
                    <a:pt x="19" y="277"/>
                    <a:pt x="19" y="296"/>
                    <a:pt x="0" y="315"/>
                  </a:cubicBezTo>
                  <a:lnTo>
                    <a:pt x="0" y="333"/>
                  </a:lnTo>
                  <a:cubicBezTo>
                    <a:pt x="0" y="351"/>
                    <a:pt x="19" y="351"/>
                    <a:pt x="19" y="351"/>
                  </a:cubicBezTo>
                  <a:cubicBezTo>
                    <a:pt x="37" y="333"/>
                    <a:pt x="55" y="351"/>
                    <a:pt x="93" y="351"/>
                  </a:cubicBezTo>
                  <a:cubicBezTo>
                    <a:pt x="129" y="351"/>
                    <a:pt x="185" y="351"/>
                    <a:pt x="222" y="351"/>
                  </a:cubicBezTo>
                  <a:cubicBezTo>
                    <a:pt x="241" y="351"/>
                    <a:pt x="241" y="351"/>
                    <a:pt x="259" y="351"/>
                  </a:cubicBezTo>
                  <a:lnTo>
                    <a:pt x="277" y="351"/>
                  </a:lnTo>
                  <a:cubicBezTo>
                    <a:pt x="296" y="351"/>
                    <a:pt x="296" y="333"/>
                    <a:pt x="277" y="315"/>
                  </a:cubicBezTo>
                  <a:cubicBezTo>
                    <a:pt x="277" y="240"/>
                    <a:pt x="241" y="166"/>
                    <a:pt x="203" y="1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50"/>
            <p:cNvSpPr/>
            <p:nvPr/>
          </p:nvSpPr>
          <p:spPr>
            <a:xfrm rot="5400000">
              <a:off x="10079640" y="256622"/>
              <a:ext cx="75301" cy="90034"/>
            </a:xfrm>
            <a:custGeom>
              <a:rect b="b" l="l" r="r" t="t"/>
              <a:pathLst>
                <a:path extrusionOk="0" h="241" w="205">
                  <a:moveTo>
                    <a:pt x="148" y="74"/>
                  </a:moveTo>
                  <a:lnTo>
                    <a:pt x="148" y="74"/>
                  </a:lnTo>
                  <a:cubicBezTo>
                    <a:pt x="148" y="55"/>
                    <a:pt x="130" y="18"/>
                    <a:pt x="130" y="0"/>
                  </a:cubicBezTo>
                  <a:cubicBezTo>
                    <a:pt x="130" y="0"/>
                    <a:pt x="130" y="0"/>
                    <a:pt x="111" y="0"/>
                  </a:cubicBezTo>
                  <a:lnTo>
                    <a:pt x="111" y="0"/>
                  </a:lnTo>
                  <a:lnTo>
                    <a:pt x="111" y="0"/>
                  </a:lnTo>
                  <a:cubicBezTo>
                    <a:pt x="92" y="55"/>
                    <a:pt x="56" y="111"/>
                    <a:pt x="18" y="166"/>
                  </a:cubicBezTo>
                  <a:cubicBezTo>
                    <a:pt x="18" y="185"/>
                    <a:pt x="0" y="204"/>
                    <a:pt x="0" y="204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18" y="222"/>
                    <a:pt x="37" y="240"/>
                    <a:pt x="56" y="240"/>
                  </a:cubicBezTo>
                  <a:cubicBezTo>
                    <a:pt x="92" y="240"/>
                    <a:pt x="111" y="240"/>
                    <a:pt x="148" y="240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85" y="240"/>
                    <a:pt x="185" y="240"/>
                    <a:pt x="185" y="240"/>
                  </a:cubicBezTo>
                  <a:cubicBezTo>
                    <a:pt x="204" y="240"/>
                    <a:pt x="204" y="240"/>
                    <a:pt x="204" y="222"/>
                  </a:cubicBezTo>
                  <a:cubicBezTo>
                    <a:pt x="185" y="166"/>
                    <a:pt x="166" y="129"/>
                    <a:pt x="148" y="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50"/>
            <p:cNvSpPr/>
            <p:nvPr/>
          </p:nvSpPr>
          <p:spPr>
            <a:xfrm rot="5400000">
              <a:off x="12127504" y="-65864"/>
              <a:ext cx="68753" cy="83487"/>
            </a:xfrm>
            <a:custGeom>
              <a:rect b="b" l="l" r="r" t="t"/>
              <a:pathLst>
                <a:path extrusionOk="0" h="223" w="187">
                  <a:moveTo>
                    <a:pt x="130" y="222"/>
                  </a:moveTo>
                  <a:lnTo>
                    <a:pt x="130" y="222"/>
                  </a:lnTo>
                  <a:cubicBezTo>
                    <a:pt x="149" y="222"/>
                    <a:pt x="149" y="222"/>
                    <a:pt x="167" y="222"/>
                  </a:cubicBezTo>
                  <a:lnTo>
                    <a:pt x="167" y="222"/>
                  </a:lnTo>
                  <a:cubicBezTo>
                    <a:pt x="186" y="222"/>
                    <a:pt x="186" y="222"/>
                    <a:pt x="186" y="222"/>
                  </a:cubicBezTo>
                  <a:cubicBezTo>
                    <a:pt x="186" y="167"/>
                    <a:pt x="167" y="111"/>
                    <a:pt x="149" y="74"/>
                  </a:cubicBezTo>
                  <a:cubicBezTo>
                    <a:pt x="149" y="55"/>
                    <a:pt x="149" y="18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5"/>
                    <a:pt x="74" y="93"/>
                    <a:pt x="38" y="148"/>
                  </a:cubicBezTo>
                  <a:cubicBezTo>
                    <a:pt x="19" y="148"/>
                    <a:pt x="19" y="167"/>
                    <a:pt x="19" y="185"/>
                  </a:cubicBezTo>
                  <a:lnTo>
                    <a:pt x="0" y="185"/>
                  </a:lnTo>
                  <a:cubicBezTo>
                    <a:pt x="0" y="203"/>
                    <a:pt x="19" y="203"/>
                    <a:pt x="19" y="203"/>
                  </a:cubicBezTo>
                  <a:cubicBezTo>
                    <a:pt x="38" y="203"/>
                    <a:pt x="38" y="203"/>
                    <a:pt x="56" y="203"/>
                  </a:cubicBezTo>
                  <a:cubicBezTo>
                    <a:pt x="74" y="203"/>
                    <a:pt x="112" y="222"/>
                    <a:pt x="130" y="2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50"/>
            <p:cNvSpPr/>
            <p:nvPr/>
          </p:nvSpPr>
          <p:spPr>
            <a:xfrm rot="5400000">
              <a:off x="11705163" y="-77322"/>
              <a:ext cx="103129" cy="124411"/>
            </a:xfrm>
            <a:custGeom>
              <a:rect b="b" l="l" r="r" t="t"/>
              <a:pathLst>
                <a:path extrusionOk="0" h="334" w="279">
                  <a:moveTo>
                    <a:pt x="18" y="315"/>
                  </a:moveTo>
                  <a:lnTo>
                    <a:pt x="18" y="315"/>
                  </a:lnTo>
                  <a:cubicBezTo>
                    <a:pt x="37" y="315"/>
                    <a:pt x="56" y="315"/>
                    <a:pt x="74" y="333"/>
                  </a:cubicBezTo>
                  <a:cubicBezTo>
                    <a:pt x="130" y="333"/>
                    <a:pt x="167" y="333"/>
                    <a:pt x="204" y="333"/>
                  </a:cubicBezTo>
                  <a:cubicBezTo>
                    <a:pt x="222" y="333"/>
                    <a:pt x="222" y="333"/>
                    <a:pt x="241" y="333"/>
                  </a:cubicBezTo>
                  <a:lnTo>
                    <a:pt x="259" y="333"/>
                  </a:lnTo>
                  <a:cubicBezTo>
                    <a:pt x="278" y="333"/>
                    <a:pt x="278" y="315"/>
                    <a:pt x="259" y="315"/>
                  </a:cubicBezTo>
                  <a:cubicBezTo>
                    <a:pt x="259" y="241"/>
                    <a:pt x="222" y="167"/>
                    <a:pt x="204" y="93"/>
                  </a:cubicBezTo>
                  <a:cubicBezTo>
                    <a:pt x="185" y="74"/>
                    <a:pt x="167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74"/>
                    <a:pt x="74" y="167"/>
                    <a:pt x="37" y="241"/>
                  </a:cubicBezTo>
                  <a:cubicBezTo>
                    <a:pt x="18" y="259"/>
                    <a:pt x="18" y="277"/>
                    <a:pt x="0" y="296"/>
                  </a:cubicBezTo>
                  <a:lnTo>
                    <a:pt x="0" y="315"/>
                  </a:lnTo>
                  <a:cubicBezTo>
                    <a:pt x="0" y="333"/>
                    <a:pt x="0" y="315"/>
                    <a:pt x="18" y="3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50"/>
            <p:cNvSpPr/>
            <p:nvPr/>
          </p:nvSpPr>
          <p:spPr>
            <a:xfrm rot="5400000">
              <a:off x="11302465" y="-80596"/>
              <a:ext cx="90033" cy="117863"/>
            </a:xfrm>
            <a:custGeom>
              <a:rect b="b" l="l" r="r" t="t"/>
              <a:pathLst>
                <a:path extrusionOk="0" h="316" w="242">
                  <a:moveTo>
                    <a:pt x="0" y="277"/>
                  </a:moveTo>
                  <a:lnTo>
                    <a:pt x="0" y="277"/>
                  </a:lnTo>
                  <a:cubicBezTo>
                    <a:pt x="18" y="277"/>
                    <a:pt x="56" y="277"/>
                    <a:pt x="74" y="277"/>
                  </a:cubicBezTo>
                  <a:cubicBezTo>
                    <a:pt x="92" y="296"/>
                    <a:pt x="130" y="296"/>
                    <a:pt x="167" y="315"/>
                  </a:cubicBezTo>
                  <a:cubicBezTo>
                    <a:pt x="185" y="315"/>
                    <a:pt x="185" y="315"/>
                    <a:pt x="204" y="315"/>
                  </a:cubicBezTo>
                  <a:lnTo>
                    <a:pt x="222" y="315"/>
                  </a:lnTo>
                  <a:cubicBezTo>
                    <a:pt x="241" y="315"/>
                    <a:pt x="222" y="296"/>
                    <a:pt x="222" y="296"/>
                  </a:cubicBezTo>
                  <a:cubicBezTo>
                    <a:pt x="222" y="222"/>
                    <a:pt x="222" y="167"/>
                    <a:pt x="185" y="111"/>
                  </a:cubicBezTo>
                  <a:cubicBezTo>
                    <a:pt x="185" y="74"/>
                    <a:pt x="167" y="37"/>
                    <a:pt x="167" y="0"/>
                  </a:cubicBezTo>
                  <a:lnTo>
                    <a:pt x="167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11" y="74"/>
                    <a:pt x="74" y="148"/>
                    <a:pt x="37" y="203"/>
                  </a:cubicBezTo>
                  <a:cubicBezTo>
                    <a:pt x="18" y="222"/>
                    <a:pt x="18" y="241"/>
                    <a:pt x="0" y="259"/>
                  </a:cubicBezTo>
                  <a:cubicBezTo>
                    <a:pt x="0" y="259"/>
                    <a:pt x="0" y="259"/>
                    <a:pt x="0" y="27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50"/>
            <p:cNvSpPr/>
            <p:nvPr/>
          </p:nvSpPr>
          <p:spPr>
            <a:xfrm rot="5400000">
              <a:off x="10870302" y="-100239"/>
              <a:ext cx="137506" cy="165335"/>
            </a:xfrm>
            <a:custGeom>
              <a:rect b="b" l="l" r="r" t="t"/>
              <a:pathLst>
                <a:path extrusionOk="0" h="446" w="372">
                  <a:moveTo>
                    <a:pt x="223" y="0"/>
                  </a:move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cubicBezTo>
                    <a:pt x="167" y="111"/>
                    <a:pt x="112" y="222"/>
                    <a:pt x="56" y="315"/>
                  </a:cubicBezTo>
                  <a:cubicBezTo>
                    <a:pt x="38" y="352"/>
                    <a:pt x="38" y="370"/>
                    <a:pt x="19" y="389"/>
                  </a:cubicBezTo>
                  <a:cubicBezTo>
                    <a:pt x="19" y="389"/>
                    <a:pt x="0" y="407"/>
                    <a:pt x="19" y="426"/>
                  </a:cubicBezTo>
                  <a:lnTo>
                    <a:pt x="19" y="426"/>
                  </a:lnTo>
                  <a:cubicBezTo>
                    <a:pt x="56" y="426"/>
                    <a:pt x="93" y="426"/>
                    <a:pt x="112" y="426"/>
                  </a:cubicBezTo>
                  <a:cubicBezTo>
                    <a:pt x="167" y="445"/>
                    <a:pt x="223" y="445"/>
                    <a:pt x="278" y="445"/>
                  </a:cubicBezTo>
                  <a:cubicBezTo>
                    <a:pt x="297" y="445"/>
                    <a:pt x="315" y="445"/>
                    <a:pt x="334" y="445"/>
                  </a:cubicBezTo>
                  <a:lnTo>
                    <a:pt x="352" y="445"/>
                  </a:lnTo>
                  <a:cubicBezTo>
                    <a:pt x="371" y="445"/>
                    <a:pt x="371" y="426"/>
                    <a:pt x="371" y="407"/>
                  </a:cubicBezTo>
                  <a:cubicBezTo>
                    <a:pt x="352" y="315"/>
                    <a:pt x="315" y="222"/>
                    <a:pt x="278" y="130"/>
                  </a:cubicBezTo>
                  <a:cubicBezTo>
                    <a:pt x="260" y="93"/>
                    <a:pt x="241" y="37"/>
                    <a:pt x="22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50"/>
            <p:cNvSpPr/>
            <p:nvPr/>
          </p:nvSpPr>
          <p:spPr>
            <a:xfrm rot="5400000">
              <a:off x="10484792" y="-65045"/>
              <a:ext cx="90034" cy="103130"/>
            </a:xfrm>
            <a:custGeom>
              <a:rect b="b" l="l" r="r" t="t"/>
              <a:pathLst>
                <a:path extrusionOk="0" h="279" w="242">
                  <a:moveTo>
                    <a:pt x="19" y="278"/>
                  </a:moveTo>
                  <a:lnTo>
                    <a:pt x="19" y="278"/>
                  </a:lnTo>
                  <a:cubicBezTo>
                    <a:pt x="38" y="278"/>
                    <a:pt x="56" y="278"/>
                    <a:pt x="74" y="278"/>
                  </a:cubicBezTo>
                  <a:cubicBezTo>
                    <a:pt x="112" y="278"/>
                    <a:pt x="149" y="278"/>
                    <a:pt x="186" y="278"/>
                  </a:cubicBezTo>
                  <a:lnTo>
                    <a:pt x="204" y="278"/>
                  </a:lnTo>
                  <a:cubicBezTo>
                    <a:pt x="223" y="278"/>
                    <a:pt x="223" y="278"/>
                    <a:pt x="223" y="278"/>
                  </a:cubicBezTo>
                  <a:cubicBezTo>
                    <a:pt x="241" y="278"/>
                    <a:pt x="241" y="278"/>
                    <a:pt x="241" y="259"/>
                  </a:cubicBezTo>
                  <a:cubicBezTo>
                    <a:pt x="223" y="204"/>
                    <a:pt x="204" y="148"/>
                    <a:pt x="167" y="93"/>
                  </a:cubicBezTo>
                  <a:cubicBezTo>
                    <a:pt x="149" y="56"/>
                    <a:pt x="149" y="37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74"/>
                    <a:pt x="56" y="148"/>
                    <a:pt x="38" y="204"/>
                  </a:cubicBezTo>
                  <a:cubicBezTo>
                    <a:pt x="19" y="222"/>
                    <a:pt x="19" y="241"/>
                    <a:pt x="19" y="259"/>
                  </a:cubicBezTo>
                  <a:lnTo>
                    <a:pt x="0" y="278"/>
                  </a:lnTo>
                  <a:cubicBezTo>
                    <a:pt x="19" y="278"/>
                    <a:pt x="19" y="278"/>
                    <a:pt x="19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50"/>
            <p:cNvSpPr/>
            <p:nvPr/>
          </p:nvSpPr>
          <p:spPr>
            <a:xfrm rot="5400000">
              <a:off x="10055085" y="-96965"/>
              <a:ext cx="130958" cy="165335"/>
            </a:xfrm>
            <a:custGeom>
              <a:rect b="b" l="l" r="r" t="t"/>
              <a:pathLst>
                <a:path extrusionOk="0" h="445" w="353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111"/>
                    <a:pt x="93" y="222"/>
                    <a:pt x="37" y="333"/>
                  </a:cubicBezTo>
                  <a:cubicBezTo>
                    <a:pt x="37" y="351"/>
                    <a:pt x="19" y="370"/>
                    <a:pt x="19" y="389"/>
                  </a:cubicBezTo>
                  <a:cubicBezTo>
                    <a:pt x="19" y="407"/>
                    <a:pt x="0" y="407"/>
                    <a:pt x="0" y="425"/>
                  </a:cubicBezTo>
                  <a:cubicBezTo>
                    <a:pt x="19" y="425"/>
                    <a:pt x="19" y="425"/>
                    <a:pt x="19" y="425"/>
                  </a:cubicBezTo>
                  <a:cubicBezTo>
                    <a:pt x="55" y="425"/>
                    <a:pt x="74" y="425"/>
                    <a:pt x="111" y="425"/>
                  </a:cubicBezTo>
                  <a:cubicBezTo>
                    <a:pt x="167" y="425"/>
                    <a:pt x="222" y="425"/>
                    <a:pt x="278" y="425"/>
                  </a:cubicBezTo>
                  <a:cubicBezTo>
                    <a:pt x="278" y="425"/>
                    <a:pt x="296" y="425"/>
                    <a:pt x="315" y="425"/>
                  </a:cubicBezTo>
                  <a:cubicBezTo>
                    <a:pt x="315" y="425"/>
                    <a:pt x="333" y="444"/>
                    <a:pt x="333" y="425"/>
                  </a:cubicBezTo>
                  <a:cubicBezTo>
                    <a:pt x="352" y="425"/>
                    <a:pt x="352" y="407"/>
                    <a:pt x="352" y="407"/>
                  </a:cubicBezTo>
                  <a:cubicBezTo>
                    <a:pt x="333" y="315"/>
                    <a:pt x="296" y="222"/>
                    <a:pt x="259" y="129"/>
                  </a:cubicBezTo>
                  <a:cubicBezTo>
                    <a:pt x="222" y="92"/>
                    <a:pt x="204" y="55"/>
                    <a:pt x="18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0"/>
            <p:cNvSpPr/>
            <p:nvPr/>
          </p:nvSpPr>
          <p:spPr>
            <a:xfrm rot="5400000">
              <a:off x="9676942" y="1174968"/>
              <a:ext cx="117863" cy="152240"/>
            </a:xfrm>
            <a:custGeom>
              <a:rect b="b" l="l" r="r" t="t"/>
              <a:pathLst>
                <a:path extrusionOk="0" h="408" w="316">
                  <a:moveTo>
                    <a:pt x="18" y="352"/>
                  </a:moveTo>
                  <a:lnTo>
                    <a:pt x="18" y="352"/>
                  </a:lnTo>
                  <a:cubicBezTo>
                    <a:pt x="37" y="352"/>
                    <a:pt x="55" y="371"/>
                    <a:pt x="92" y="371"/>
                  </a:cubicBezTo>
                  <a:cubicBezTo>
                    <a:pt x="129" y="389"/>
                    <a:pt x="185" y="389"/>
                    <a:pt x="241" y="407"/>
                  </a:cubicBezTo>
                  <a:cubicBezTo>
                    <a:pt x="241" y="407"/>
                    <a:pt x="259" y="407"/>
                    <a:pt x="277" y="407"/>
                  </a:cubicBezTo>
                  <a:lnTo>
                    <a:pt x="296" y="407"/>
                  </a:lnTo>
                  <a:cubicBezTo>
                    <a:pt x="315" y="407"/>
                    <a:pt x="315" y="389"/>
                    <a:pt x="315" y="389"/>
                  </a:cubicBezTo>
                  <a:cubicBezTo>
                    <a:pt x="315" y="297"/>
                    <a:pt x="296" y="204"/>
                    <a:pt x="259" y="130"/>
                  </a:cubicBezTo>
                  <a:cubicBezTo>
                    <a:pt x="259" y="93"/>
                    <a:pt x="241" y="37"/>
                    <a:pt x="241" y="0"/>
                  </a:cubicBezTo>
                  <a:cubicBezTo>
                    <a:pt x="241" y="0"/>
                    <a:pt x="241" y="0"/>
                    <a:pt x="222" y="0"/>
                  </a:cubicBezTo>
                  <a:lnTo>
                    <a:pt x="222" y="0"/>
                  </a:lnTo>
                  <a:lnTo>
                    <a:pt x="222" y="0"/>
                  </a:lnTo>
                  <a:cubicBezTo>
                    <a:pt x="166" y="93"/>
                    <a:pt x="111" y="185"/>
                    <a:pt x="37" y="259"/>
                  </a:cubicBezTo>
                  <a:cubicBezTo>
                    <a:pt x="37" y="278"/>
                    <a:pt x="18" y="297"/>
                    <a:pt x="0" y="333"/>
                  </a:cubicBezTo>
                  <a:lnTo>
                    <a:pt x="0" y="352"/>
                  </a:lnTo>
                  <a:cubicBezTo>
                    <a:pt x="0" y="352"/>
                    <a:pt x="0" y="352"/>
                    <a:pt x="18" y="35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0"/>
            <p:cNvSpPr/>
            <p:nvPr/>
          </p:nvSpPr>
          <p:spPr>
            <a:xfrm rot="5400000">
              <a:off x="9680216" y="868853"/>
              <a:ext cx="103129" cy="130959"/>
            </a:xfrm>
            <a:custGeom>
              <a:rect b="b" l="l" r="r" t="t"/>
              <a:pathLst>
                <a:path extrusionOk="0" h="353" w="279">
                  <a:moveTo>
                    <a:pt x="19" y="315"/>
                  </a:moveTo>
                  <a:lnTo>
                    <a:pt x="19" y="315"/>
                  </a:lnTo>
                  <a:cubicBezTo>
                    <a:pt x="38" y="315"/>
                    <a:pt x="74" y="315"/>
                    <a:pt x="93" y="334"/>
                  </a:cubicBezTo>
                  <a:cubicBezTo>
                    <a:pt x="130" y="334"/>
                    <a:pt x="167" y="334"/>
                    <a:pt x="204" y="334"/>
                  </a:cubicBezTo>
                  <a:cubicBezTo>
                    <a:pt x="222" y="334"/>
                    <a:pt x="241" y="352"/>
                    <a:pt x="241" y="352"/>
                  </a:cubicBezTo>
                  <a:lnTo>
                    <a:pt x="260" y="352"/>
                  </a:lnTo>
                  <a:cubicBezTo>
                    <a:pt x="278" y="334"/>
                    <a:pt x="278" y="334"/>
                    <a:pt x="278" y="315"/>
                  </a:cubicBezTo>
                  <a:cubicBezTo>
                    <a:pt x="260" y="241"/>
                    <a:pt x="241" y="185"/>
                    <a:pt x="222" y="111"/>
                  </a:cubicBezTo>
                  <a:cubicBezTo>
                    <a:pt x="204" y="74"/>
                    <a:pt x="204" y="37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30" y="93"/>
                    <a:pt x="93" y="167"/>
                    <a:pt x="38" y="241"/>
                  </a:cubicBezTo>
                  <a:cubicBezTo>
                    <a:pt x="38" y="260"/>
                    <a:pt x="19" y="278"/>
                    <a:pt x="19" y="296"/>
                  </a:cubicBezTo>
                  <a:cubicBezTo>
                    <a:pt x="19" y="296"/>
                    <a:pt x="0" y="315"/>
                    <a:pt x="19" y="3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50"/>
            <p:cNvSpPr/>
            <p:nvPr/>
          </p:nvSpPr>
          <p:spPr>
            <a:xfrm rot="5400000">
              <a:off x="9694131" y="579926"/>
              <a:ext cx="62205" cy="75301"/>
            </a:xfrm>
            <a:custGeom>
              <a:rect b="b" l="l" r="r" t="t"/>
              <a:pathLst>
                <a:path extrusionOk="0" h="204" w="168">
                  <a:moveTo>
                    <a:pt x="19" y="185"/>
                  </a:moveTo>
                  <a:lnTo>
                    <a:pt x="19" y="185"/>
                  </a:lnTo>
                  <a:cubicBezTo>
                    <a:pt x="19" y="185"/>
                    <a:pt x="37" y="203"/>
                    <a:pt x="55" y="203"/>
                  </a:cubicBezTo>
                  <a:cubicBezTo>
                    <a:pt x="74" y="203"/>
                    <a:pt x="93" y="203"/>
                    <a:pt x="130" y="203"/>
                  </a:cubicBezTo>
                  <a:cubicBezTo>
                    <a:pt x="130" y="203"/>
                    <a:pt x="130" y="203"/>
                    <a:pt x="149" y="203"/>
                  </a:cubicBezTo>
                  <a:cubicBezTo>
                    <a:pt x="149" y="203"/>
                    <a:pt x="149" y="203"/>
                    <a:pt x="167" y="203"/>
                  </a:cubicBezTo>
                  <a:cubicBezTo>
                    <a:pt x="167" y="203"/>
                    <a:pt x="167" y="203"/>
                    <a:pt x="167" y="185"/>
                  </a:cubicBezTo>
                  <a:cubicBezTo>
                    <a:pt x="149" y="148"/>
                    <a:pt x="149" y="111"/>
                    <a:pt x="130" y="74"/>
                  </a:cubicBezTo>
                  <a:cubicBezTo>
                    <a:pt x="111" y="37"/>
                    <a:pt x="111" y="18"/>
                    <a:pt x="111" y="0"/>
                  </a:cubicBezTo>
                  <a:lnTo>
                    <a:pt x="111" y="0"/>
                  </a:lnTo>
                  <a:lnTo>
                    <a:pt x="111" y="0"/>
                  </a:lnTo>
                  <a:cubicBezTo>
                    <a:pt x="111" y="0"/>
                    <a:pt x="111" y="0"/>
                    <a:pt x="93" y="0"/>
                  </a:cubicBezTo>
                  <a:cubicBezTo>
                    <a:pt x="74" y="55"/>
                    <a:pt x="55" y="92"/>
                    <a:pt x="19" y="148"/>
                  </a:cubicBezTo>
                  <a:cubicBezTo>
                    <a:pt x="19" y="148"/>
                    <a:pt x="19" y="167"/>
                    <a:pt x="0" y="167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19" y="1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50"/>
            <p:cNvSpPr/>
            <p:nvPr/>
          </p:nvSpPr>
          <p:spPr>
            <a:xfrm rot="5400000">
              <a:off x="9700679" y="244345"/>
              <a:ext cx="90033" cy="116225"/>
            </a:xfrm>
            <a:custGeom>
              <a:rect b="b" l="l" r="r" t="t"/>
              <a:pathLst>
                <a:path extrusionOk="0" h="315" w="241">
                  <a:moveTo>
                    <a:pt x="0" y="296"/>
                  </a:moveTo>
                  <a:lnTo>
                    <a:pt x="0" y="296"/>
                  </a:lnTo>
                  <a:cubicBezTo>
                    <a:pt x="18" y="296"/>
                    <a:pt x="55" y="296"/>
                    <a:pt x="74" y="296"/>
                  </a:cubicBezTo>
                  <a:cubicBezTo>
                    <a:pt x="110" y="314"/>
                    <a:pt x="148" y="314"/>
                    <a:pt x="184" y="314"/>
                  </a:cubicBezTo>
                  <a:lnTo>
                    <a:pt x="203" y="314"/>
                  </a:lnTo>
                  <a:cubicBezTo>
                    <a:pt x="222" y="314"/>
                    <a:pt x="222" y="314"/>
                    <a:pt x="240" y="314"/>
                  </a:cubicBezTo>
                  <a:lnTo>
                    <a:pt x="240" y="296"/>
                  </a:lnTo>
                  <a:cubicBezTo>
                    <a:pt x="222" y="222"/>
                    <a:pt x="203" y="166"/>
                    <a:pt x="184" y="92"/>
                  </a:cubicBezTo>
                  <a:cubicBezTo>
                    <a:pt x="166" y="74"/>
                    <a:pt x="166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0" y="74"/>
                    <a:pt x="55" y="148"/>
                    <a:pt x="18" y="222"/>
                  </a:cubicBezTo>
                  <a:cubicBezTo>
                    <a:pt x="18" y="240"/>
                    <a:pt x="0" y="259"/>
                    <a:pt x="0" y="278"/>
                  </a:cubicBezTo>
                  <a:cubicBezTo>
                    <a:pt x="0" y="278"/>
                    <a:pt x="0" y="278"/>
                    <a:pt x="0" y="2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50"/>
            <p:cNvSpPr/>
            <p:nvPr/>
          </p:nvSpPr>
          <p:spPr>
            <a:xfrm rot="5400000">
              <a:off x="9680216" y="-87144"/>
              <a:ext cx="109677" cy="137506"/>
            </a:xfrm>
            <a:custGeom>
              <a:rect b="b" l="l" r="r" t="t"/>
              <a:pathLst>
                <a:path extrusionOk="0" h="371" w="297">
                  <a:moveTo>
                    <a:pt x="18" y="333"/>
                  </a:moveTo>
                  <a:lnTo>
                    <a:pt x="18" y="333"/>
                  </a:lnTo>
                  <a:cubicBezTo>
                    <a:pt x="36" y="333"/>
                    <a:pt x="55" y="333"/>
                    <a:pt x="92" y="352"/>
                  </a:cubicBezTo>
                  <a:cubicBezTo>
                    <a:pt x="129" y="352"/>
                    <a:pt x="185" y="352"/>
                    <a:pt x="222" y="352"/>
                  </a:cubicBezTo>
                  <a:cubicBezTo>
                    <a:pt x="240" y="352"/>
                    <a:pt x="240" y="352"/>
                    <a:pt x="259" y="352"/>
                  </a:cubicBezTo>
                  <a:lnTo>
                    <a:pt x="277" y="370"/>
                  </a:lnTo>
                  <a:cubicBezTo>
                    <a:pt x="296" y="352"/>
                    <a:pt x="296" y="352"/>
                    <a:pt x="277" y="333"/>
                  </a:cubicBezTo>
                  <a:cubicBezTo>
                    <a:pt x="277" y="259"/>
                    <a:pt x="259" y="185"/>
                    <a:pt x="222" y="111"/>
                  </a:cubicBezTo>
                  <a:cubicBezTo>
                    <a:pt x="203" y="74"/>
                    <a:pt x="203" y="37"/>
                    <a:pt x="185" y="0"/>
                  </a:cubicBezTo>
                  <a:lnTo>
                    <a:pt x="185" y="0"/>
                  </a:lnTo>
                  <a:lnTo>
                    <a:pt x="185" y="0"/>
                  </a:lnTo>
                  <a:cubicBezTo>
                    <a:pt x="166" y="0"/>
                    <a:pt x="166" y="0"/>
                    <a:pt x="166" y="0"/>
                  </a:cubicBezTo>
                  <a:cubicBezTo>
                    <a:pt x="129" y="92"/>
                    <a:pt x="92" y="166"/>
                    <a:pt x="36" y="259"/>
                  </a:cubicBezTo>
                  <a:cubicBezTo>
                    <a:pt x="36" y="278"/>
                    <a:pt x="18" y="296"/>
                    <a:pt x="18" y="314"/>
                  </a:cubicBezTo>
                  <a:cubicBezTo>
                    <a:pt x="0" y="314"/>
                    <a:pt x="0" y="333"/>
                    <a:pt x="0" y="333"/>
                  </a:cubicBezTo>
                  <a:lnTo>
                    <a:pt x="18" y="33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05" name="Google Shape;1505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6553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6" name="Google Shape;1506;p50"/>
          <p:cNvSpPr txBox="1"/>
          <p:nvPr>
            <p:ph type="title"/>
          </p:nvPr>
        </p:nvSpPr>
        <p:spPr>
          <a:xfrm>
            <a:off x="814507" y="428693"/>
            <a:ext cx="8172302" cy="725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7" name="Google Shape;1507;p50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blanco pagina - paars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blanco pagina - roze">
  <p:cSld name="Titel / blanco pagina - roze"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9" name="Google Shape;1509;p51"/>
          <p:cNvGrpSpPr/>
          <p:nvPr/>
        </p:nvGrpSpPr>
        <p:grpSpPr>
          <a:xfrm>
            <a:off x="9659754" y="-86324"/>
            <a:ext cx="2597890" cy="1409440"/>
            <a:chOff x="9659754" y="-86324"/>
            <a:chExt cx="2597890" cy="1409440"/>
          </a:xfrm>
        </p:grpSpPr>
        <p:sp>
          <p:nvSpPr>
            <p:cNvPr id="1510" name="Google Shape;1510;p51"/>
            <p:cNvSpPr/>
            <p:nvPr/>
          </p:nvSpPr>
          <p:spPr>
            <a:xfrm rot="5400000">
              <a:off x="12109497" y="1181516"/>
              <a:ext cx="124411" cy="158787"/>
            </a:xfrm>
            <a:custGeom>
              <a:rect b="b" l="l" r="r" t="t"/>
              <a:pathLst>
                <a:path extrusionOk="0" h="427" w="334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cubicBezTo>
                    <a:pt x="167" y="0"/>
                    <a:pt x="167" y="0"/>
                    <a:pt x="167" y="0"/>
                  </a:cubicBezTo>
                  <a:lnTo>
                    <a:pt x="167" y="0"/>
                  </a:lnTo>
                  <a:cubicBezTo>
                    <a:pt x="130" y="111"/>
                    <a:pt x="74" y="223"/>
                    <a:pt x="37" y="315"/>
                  </a:cubicBezTo>
                  <a:cubicBezTo>
                    <a:pt x="19" y="333"/>
                    <a:pt x="19" y="371"/>
                    <a:pt x="0" y="389"/>
                  </a:cubicBezTo>
                  <a:lnTo>
                    <a:pt x="0" y="407"/>
                  </a:lnTo>
                  <a:cubicBezTo>
                    <a:pt x="0" y="426"/>
                    <a:pt x="19" y="426"/>
                    <a:pt x="19" y="426"/>
                  </a:cubicBezTo>
                  <a:cubicBezTo>
                    <a:pt x="37" y="407"/>
                    <a:pt x="74" y="426"/>
                    <a:pt x="93" y="426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26"/>
                    <a:pt x="333" y="426"/>
                  </a:cubicBezTo>
                  <a:cubicBezTo>
                    <a:pt x="333" y="407"/>
                    <a:pt x="333" y="407"/>
                    <a:pt x="333" y="389"/>
                  </a:cubicBezTo>
                  <a:cubicBezTo>
                    <a:pt x="315" y="297"/>
                    <a:pt x="278" y="223"/>
                    <a:pt x="241" y="130"/>
                  </a:cubicBezTo>
                  <a:cubicBezTo>
                    <a:pt x="223" y="93"/>
                    <a:pt x="204" y="56"/>
                    <a:pt x="18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51"/>
            <p:cNvSpPr/>
            <p:nvPr/>
          </p:nvSpPr>
          <p:spPr>
            <a:xfrm rot="5400000">
              <a:off x="11701888" y="1191338"/>
              <a:ext cx="96582" cy="124411"/>
            </a:xfrm>
            <a:custGeom>
              <a:rect b="b" l="l" r="r" t="t"/>
              <a:pathLst>
                <a:path extrusionOk="0" h="334" w="260">
                  <a:moveTo>
                    <a:pt x="18" y="297"/>
                  </a:moveTo>
                  <a:lnTo>
                    <a:pt x="18" y="297"/>
                  </a:lnTo>
                  <a:cubicBezTo>
                    <a:pt x="37" y="297"/>
                    <a:pt x="55" y="297"/>
                    <a:pt x="74" y="315"/>
                  </a:cubicBezTo>
                  <a:cubicBezTo>
                    <a:pt x="111" y="315"/>
                    <a:pt x="166" y="315"/>
                    <a:pt x="204" y="315"/>
                  </a:cubicBezTo>
                  <a:cubicBezTo>
                    <a:pt x="204" y="333"/>
                    <a:pt x="222" y="333"/>
                    <a:pt x="222" y="333"/>
                  </a:cubicBezTo>
                  <a:cubicBezTo>
                    <a:pt x="240" y="333"/>
                    <a:pt x="240" y="333"/>
                    <a:pt x="259" y="333"/>
                  </a:cubicBezTo>
                  <a:cubicBezTo>
                    <a:pt x="259" y="315"/>
                    <a:pt x="259" y="315"/>
                    <a:pt x="259" y="297"/>
                  </a:cubicBezTo>
                  <a:cubicBezTo>
                    <a:pt x="259" y="241"/>
                    <a:pt x="240" y="167"/>
                    <a:pt x="204" y="93"/>
                  </a:cubicBezTo>
                  <a:cubicBezTo>
                    <a:pt x="185" y="75"/>
                    <a:pt x="185" y="37"/>
                    <a:pt x="166" y="0"/>
                  </a:cubicBez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cubicBezTo>
                    <a:pt x="129" y="75"/>
                    <a:pt x="74" y="149"/>
                    <a:pt x="37" y="223"/>
                  </a:cubicBezTo>
                  <a:cubicBezTo>
                    <a:pt x="18" y="241"/>
                    <a:pt x="18" y="259"/>
                    <a:pt x="18" y="278"/>
                  </a:cubicBezTo>
                  <a:cubicBezTo>
                    <a:pt x="0" y="278"/>
                    <a:pt x="0" y="297"/>
                    <a:pt x="0" y="297"/>
                  </a:cubicBezTo>
                  <a:lnTo>
                    <a:pt x="18" y="29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51"/>
            <p:cNvSpPr/>
            <p:nvPr/>
          </p:nvSpPr>
          <p:spPr>
            <a:xfrm rot="5400000">
              <a:off x="11284459" y="1181516"/>
              <a:ext cx="124411" cy="158787"/>
            </a:xfrm>
            <a:custGeom>
              <a:rect b="b" l="l" r="r" t="t"/>
              <a:pathLst>
                <a:path extrusionOk="0" h="427" w="334">
                  <a:moveTo>
                    <a:pt x="241" y="130"/>
                  </a:moveTo>
                  <a:lnTo>
                    <a:pt x="241" y="130"/>
                  </a:lnTo>
                  <a:cubicBezTo>
                    <a:pt x="223" y="93"/>
                    <a:pt x="204" y="37"/>
                    <a:pt x="185" y="0"/>
                  </a:cubicBezTo>
                  <a:lnTo>
                    <a:pt x="185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30" y="111"/>
                    <a:pt x="74" y="204"/>
                    <a:pt x="37" y="315"/>
                  </a:cubicBezTo>
                  <a:cubicBezTo>
                    <a:pt x="19" y="333"/>
                    <a:pt x="19" y="352"/>
                    <a:pt x="0" y="371"/>
                  </a:cubicBezTo>
                  <a:cubicBezTo>
                    <a:pt x="0" y="389"/>
                    <a:pt x="0" y="408"/>
                    <a:pt x="0" y="408"/>
                  </a:cubicBezTo>
                  <a:cubicBezTo>
                    <a:pt x="0" y="408"/>
                    <a:pt x="0" y="408"/>
                    <a:pt x="19" y="408"/>
                  </a:cubicBezTo>
                  <a:cubicBezTo>
                    <a:pt x="37" y="408"/>
                    <a:pt x="74" y="408"/>
                    <a:pt x="93" y="408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lnTo>
                    <a:pt x="315" y="426"/>
                  </a:lnTo>
                  <a:cubicBezTo>
                    <a:pt x="333" y="408"/>
                    <a:pt x="333" y="408"/>
                    <a:pt x="333" y="389"/>
                  </a:cubicBezTo>
                  <a:cubicBezTo>
                    <a:pt x="315" y="297"/>
                    <a:pt x="278" y="204"/>
                    <a:pt x="241" y="13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51"/>
            <p:cNvSpPr/>
            <p:nvPr/>
          </p:nvSpPr>
          <p:spPr>
            <a:xfrm rot="5400000">
              <a:off x="10889946" y="1191338"/>
              <a:ext cx="103130" cy="130959"/>
            </a:xfrm>
            <a:custGeom>
              <a:rect b="b" l="l" r="r" t="t"/>
              <a:pathLst>
                <a:path extrusionOk="0" h="353" w="279">
                  <a:moveTo>
                    <a:pt x="166" y="0"/>
                  </a:move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cubicBezTo>
                    <a:pt x="111" y="93"/>
                    <a:pt x="74" y="167"/>
                    <a:pt x="37" y="259"/>
                  </a:cubicBezTo>
                  <a:cubicBezTo>
                    <a:pt x="18" y="278"/>
                    <a:pt x="18" y="278"/>
                    <a:pt x="0" y="296"/>
                  </a:cubicBezTo>
                  <a:cubicBezTo>
                    <a:pt x="0" y="315"/>
                    <a:pt x="0" y="315"/>
                    <a:pt x="0" y="333"/>
                  </a:cubicBezTo>
                  <a:cubicBezTo>
                    <a:pt x="0" y="333"/>
                    <a:pt x="0" y="333"/>
                    <a:pt x="18" y="333"/>
                  </a:cubicBezTo>
                  <a:cubicBezTo>
                    <a:pt x="37" y="333"/>
                    <a:pt x="55" y="333"/>
                    <a:pt x="74" y="333"/>
                  </a:cubicBezTo>
                  <a:cubicBezTo>
                    <a:pt x="129" y="352"/>
                    <a:pt x="166" y="352"/>
                    <a:pt x="204" y="352"/>
                  </a:cubicBezTo>
                  <a:cubicBezTo>
                    <a:pt x="222" y="352"/>
                    <a:pt x="222" y="352"/>
                    <a:pt x="240" y="352"/>
                  </a:cubicBezTo>
                  <a:lnTo>
                    <a:pt x="259" y="352"/>
                  </a:lnTo>
                  <a:cubicBezTo>
                    <a:pt x="278" y="352"/>
                    <a:pt x="278" y="333"/>
                    <a:pt x="278" y="333"/>
                  </a:cubicBezTo>
                  <a:cubicBezTo>
                    <a:pt x="259" y="259"/>
                    <a:pt x="240" y="185"/>
                    <a:pt x="204" y="111"/>
                  </a:cubicBezTo>
                  <a:cubicBezTo>
                    <a:pt x="185" y="74"/>
                    <a:pt x="185" y="37"/>
                    <a:pt x="16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51"/>
            <p:cNvSpPr/>
            <p:nvPr/>
          </p:nvSpPr>
          <p:spPr>
            <a:xfrm rot="5400000">
              <a:off x="10477426" y="1171695"/>
              <a:ext cx="103130" cy="117863"/>
            </a:xfrm>
            <a:custGeom>
              <a:rect b="b" l="l" r="r" t="t"/>
              <a:pathLst>
                <a:path extrusionOk="0" h="316" w="279">
                  <a:moveTo>
                    <a:pt x="259" y="315"/>
                  </a:moveTo>
                  <a:lnTo>
                    <a:pt x="259" y="315"/>
                  </a:lnTo>
                  <a:cubicBezTo>
                    <a:pt x="240" y="315"/>
                    <a:pt x="222" y="315"/>
                    <a:pt x="185" y="315"/>
                  </a:cubicBezTo>
                  <a:cubicBezTo>
                    <a:pt x="148" y="315"/>
                    <a:pt x="111" y="315"/>
                    <a:pt x="74" y="315"/>
                  </a:cubicBezTo>
                  <a:cubicBezTo>
                    <a:pt x="55" y="315"/>
                    <a:pt x="55" y="315"/>
                    <a:pt x="37" y="315"/>
                  </a:cubicBezTo>
                  <a:lnTo>
                    <a:pt x="18" y="315"/>
                  </a:lnTo>
                  <a:cubicBezTo>
                    <a:pt x="0" y="296"/>
                    <a:pt x="18" y="296"/>
                    <a:pt x="18" y="277"/>
                  </a:cubicBezTo>
                  <a:cubicBezTo>
                    <a:pt x="37" y="222"/>
                    <a:pt x="55" y="148"/>
                    <a:pt x="92" y="92"/>
                  </a:cubicBezTo>
                  <a:cubicBezTo>
                    <a:pt x="111" y="55"/>
                    <a:pt x="129" y="18"/>
                    <a:pt x="129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85" y="74"/>
                    <a:pt x="203" y="148"/>
                    <a:pt x="240" y="240"/>
                  </a:cubicBezTo>
                  <a:cubicBezTo>
                    <a:pt x="259" y="259"/>
                    <a:pt x="259" y="259"/>
                    <a:pt x="259" y="277"/>
                  </a:cubicBezTo>
                  <a:cubicBezTo>
                    <a:pt x="259" y="296"/>
                    <a:pt x="278" y="296"/>
                    <a:pt x="278" y="315"/>
                  </a:cubicBezTo>
                  <a:cubicBezTo>
                    <a:pt x="259" y="315"/>
                    <a:pt x="259" y="315"/>
                    <a:pt x="259" y="3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1"/>
            <p:cNvSpPr/>
            <p:nvPr/>
          </p:nvSpPr>
          <p:spPr>
            <a:xfrm rot="5400000">
              <a:off x="10061633" y="1181516"/>
              <a:ext cx="96582" cy="130959"/>
            </a:xfrm>
            <a:custGeom>
              <a:rect b="b" l="l" r="r" t="t"/>
              <a:pathLst>
                <a:path extrusionOk="0" h="352" w="260">
                  <a:moveTo>
                    <a:pt x="223" y="111"/>
                  </a:moveTo>
                  <a:lnTo>
                    <a:pt x="223" y="111"/>
                  </a:lnTo>
                  <a:cubicBezTo>
                    <a:pt x="223" y="74"/>
                    <a:pt x="223" y="37"/>
                    <a:pt x="204" y="0"/>
                  </a:cubicBez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ubicBezTo>
                    <a:pt x="148" y="74"/>
                    <a:pt x="93" y="148"/>
                    <a:pt x="56" y="222"/>
                  </a:cubicBezTo>
                  <a:cubicBezTo>
                    <a:pt x="37" y="241"/>
                    <a:pt x="19" y="241"/>
                    <a:pt x="19" y="259"/>
                  </a:cubicBezTo>
                  <a:cubicBezTo>
                    <a:pt x="19" y="277"/>
                    <a:pt x="0" y="277"/>
                    <a:pt x="0" y="277"/>
                  </a:cubicBezTo>
                  <a:cubicBezTo>
                    <a:pt x="0" y="296"/>
                    <a:pt x="19" y="296"/>
                    <a:pt x="19" y="296"/>
                  </a:cubicBezTo>
                  <a:cubicBezTo>
                    <a:pt x="37" y="296"/>
                    <a:pt x="56" y="296"/>
                    <a:pt x="74" y="315"/>
                  </a:cubicBezTo>
                  <a:cubicBezTo>
                    <a:pt x="111" y="315"/>
                    <a:pt x="167" y="333"/>
                    <a:pt x="204" y="333"/>
                  </a:cubicBezTo>
                  <a:lnTo>
                    <a:pt x="223" y="333"/>
                  </a:lnTo>
                  <a:cubicBezTo>
                    <a:pt x="241" y="333"/>
                    <a:pt x="241" y="351"/>
                    <a:pt x="259" y="351"/>
                  </a:cubicBezTo>
                  <a:cubicBezTo>
                    <a:pt x="259" y="333"/>
                    <a:pt x="259" y="333"/>
                    <a:pt x="259" y="315"/>
                  </a:cubicBezTo>
                  <a:cubicBezTo>
                    <a:pt x="259" y="241"/>
                    <a:pt x="259" y="185"/>
                    <a:pt x="223" y="1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1"/>
            <p:cNvSpPr/>
            <p:nvPr/>
          </p:nvSpPr>
          <p:spPr>
            <a:xfrm rot="5400000">
              <a:off x="12114408" y="868853"/>
              <a:ext cx="103129" cy="130959"/>
            </a:xfrm>
            <a:custGeom>
              <a:rect b="b" l="l" r="r" t="t"/>
              <a:pathLst>
                <a:path extrusionOk="0" h="352" w="279">
                  <a:moveTo>
                    <a:pt x="19" y="333"/>
                  </a:moveTo>
                  <a:lnTo>
                    <a:pt x="19" y="333"/>
                  </a:lnTo>
                  <a:cubicBezTo>
                    <a:pt x="38" y="333"/>
                    <a:pt x="74" y="333"/>
                    <a:pt x="93" y="333"/>
                  </a:cubicBezTo>
                  <a:cubicBezTo>
                    <a:pt x="130" y="351"/>
                    <a:pt x="167" y="351"/>
                    <a:pt x="222" y="351"/>
                  </a:cubicBezTo>
                  <a:cubicBezTo>
                    <a:pt x="222" y="351"/>
                    <a:pt x="241" y="351"/>
                    <a:pt x="260" y="351"/>
                  </a:cubicBezTo>
                  <a:cubicBezTo>
                    <a:pt x="260" y="351"/>
                    <a:pt x="260" y="351"/>
                    <a:pt x="278" y="351"/>
                  </a:cubicBezTo>
                  <a:lnTo>
                    <a:pt x="278" y="333"/>
                  </a:lnTo>
                  <a:cubicBezTo>
                    <a:pt x="278" y="259"/>
                    <a:pt x="260" y="185"/>
                    <a:pt x="222" y="111"/>
                  </a:cubicBezTo>
                  <a:cubicBezTo>
                    <a:pt x="204" y="92"/>
                    <a:pt x="186" y="55"/>
                    <a:pt x="186" y="18"/>
                  </a:cubicBezTo>
                  <a:lnTo>
                    <a:pt x="186" y="18"/>
                  </a:lnTo>
                  <a:cubicBezTo>
                    <a:pt x="186" y="0"/>
                    <a:pt x="167" y="0"/>
                    <a:pt x="167" y="18"/>
                  </a:cubicBezTo>
                  <a:lnTo>
                    <a:pt x="167" y="18"/>
                  </a:lnTo>
                  <a:cubicBezTo>
                    <a:pt x="130" y="92"/>
                    <a:pt x="93" y="167"/>
                    <a:pt x="38" y="259"/>
                  </a:cubicBezTo>
                  <a:cubicBezTo>
                    <a:pt x="38" y="277"/>
                    <a:pt x="19" y="296"/>
                    <a:pt x="19" y="315"/>
                  </a:cubicBezTo>
                  <a:cubicBezTo>
                    <a:pt x="19" y="315"/>
                    <a:pt x="0" y="315"/>
                    <a:pt x="19" y="3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51"/>
            <p:cNvSpPr/>
            <p:nvPr/>
          </p:nvSpPr>
          <p:spPr>
            <a:xfrm rot="5400000">
              <a:off x="11687156" y="847572"/>
              <a:ext cx="130958" cy="171883"/>
            </a:xfrm>
            <a:custGeom>
              <a:rect b="b" l="l" r="r" t="t"/>
              <a:pathLst>
                <a:path extrusionOk="0" h="464" w="353">
                  <a:moveTo>
                    <a:pt x="19" y="407"/>
                  </a:moveTo>
                  <a:lnTo>
                    <a:pt x="19" y="407"/>
                  </a:lnTo>
                  <a:cubicBezTo>
                    <a:pt x="56" y="407"/>
                    <a:pt x="75" y="407"/>
                    <a:pt x="111" y="426"/>
                  </a:cubicBezTo>
                  <a:cubicBezTo>
                    <a:pt x="149" y="426"/>
                    <a:pt x="204" y="445"/>
                    <a:pt x="259" y="445"/>
                  </a:cubicBezTo>
                  <a:cubicBezTo>
                    <a:pt x="278" y="445"/>
                    <a:pt x="297" y="445"/>
                    <a:pt x="297" y="445"/>
                  </a:cubicBezTo>
                  <a:cubicBezTo>
                    <a:pt x="315" y="445"/>
                    <a:pt x="333" y="463"/>
                    <a:pt x="333" y="445"/>
                  </a:cubicBezTo>
                  <a:cubicBezTo>
                    <a:pt x="352" y="445"/>
                    <a:pt x="352" y="426"/>
                    <a:pt x="352" y="426"/>
                  </a:cubicBezTo>
                  <a:cubicBezTo>
                    <a:pt x="333" y="333"/>
                    <a:pt x="315" y="241"/>
                    <a:pt x="278" y="149"/>
                  </a:cubicBezTo>
                  <a:cubicBezTo>
                    <a:pt x="259" y="111"/>
                    <a:pt x="259" y="56"/>
                    <a:pt x="241" y="19"/>
                  </a:cubicBezTo>
                  <a:cubicBezTo>
                    <a:pt x="241" y="19"/>
                    <a:pt x="241" y="19"/>
                    <a:pt x="241" y="0"/>
                  </a:cubicBezTo>
                  <a:lnTo>
                    <a:pt x="241" y="0"/>
                  </a:lnTo>
                  <a:cubicBezTo>
                    <a:pt x="241" y="19"/>
                    <a:pt x="241" y="19"/>
                    <a:pt x="241" y="19"/>
                  </a:cubicBezTo>
                  <a:cubicBezTo>
                    <a:pt x="167" y="111"/>
                    <a:pt x="111" y="204"/>
                    <a:pt x="56" y="315"/>
                  </a:cubicBezTo>
                  <a:cubicBezTo>
                    <a:pt x="37" y="333"/>
                    <a:pt x="19" y="352"/>
                    <a:pt x="19" y="371"/>
                  </a:cubicBezTo>
                  <a:cubicBezTo>
                    <a:pt x="19" y="371"/>
                    <a:pt x="0" y="389"/>
                    <a:pt x="0" y="407"/>
                  </a:cubicBezTo>
                  <a:lnTo>
                    <a:pt x="19" y="4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51"/>
            <p:cNvSpPr/>
            <p:nvPr/>
          </p:nvSpPr>
          <p:spPr>
            <a:xfrm rot="5400000">
              <a:off x="11302465" y="883585"/>
              <a:ext cx="75301" cy="103130"/>
            </a:xfrm>
            <a:custGeom>
              <a:rect b="b" l="l" r="r" t="t"/>
              <a:pathLst>
                <a:path extrusionOk="0" h="279" w="204">
                  <a:moveTo>
                    <a:pt x="203" y="240"/>
                  </a:moveTo>
                  <a:lnTo>
                    <a:pt x="203" y="240"/>
                  </a:lnTo>
                  <a:cubicBezTo>
                    <a:pt x="203" y="185"/>
                    <a:pt x="184" y="130"/>
                    <a:pt x="166" y="92"/>
                  </a:cubicBezTo>
                  <a:cubicBezTo>
                    <a:pt x="148" y="56"/>
                    <a:pt x="148" y="37"/>
                    <a:pt x="148" y="0"/>
                  </a:cubicBezTo>
                  <a:lnTo>
                    <a:pt x="148" y="0"/>
                  </a:lnTo>
                  <a:cubicBezTo>
                    <a:pt x="129" y="0"/>
                    <a:pt x="129" y="0"/>
                    <a:pt x="129" y="0"/>
                  </a:cubicBezTo>
                  <a:lnTo>
                    <a:pt x="129" y="0"/>
                  </a:lnTo>
                  <a:cubicBezTo>
                    <a:pt x="92" y="56"/>
                    <a:pt x="55" y="130"/>
                    <a:pt x="18" y="185"/>
                  </a:cubicBezTo>
                  <a:cubicBezTo>
                    <a:pt x="18" y="185"/>
                    <a:pt x="18" y="204"/>
                    <a:pt x="0" y="222"/>
                  </a:cubicBezTo>
                  <a:cubicBezTo>
                    <a:pt x="0" y="222"/>
                    <a:pt x="0" y="222"/>
                    <a:pt x="0" y="240"/>
                  </a:cubicBezTo>
                  <a:lnTo>
                    <a:pt x="0" y="240"/>
                  </a:lnTo>
                  <a:cubicBezTo>
                    <a:pt x="18" y="240"/>
                    <a:pt x="36" y="240"/>
                    <a:pt x="55" y="240"/>
                  </a:cubicBezTo>
                  <a:cubicBezTo>
                    <a:pt x="92" y="259"/>
                    <a:pt x="129" y="259"/>
                    <a:pt x="148" y="259"/>
                  </a:cubicBezTo>
                  <a:cubicBezTo>
                    <a:pt x="166" y="259"/>
                    <a:pt x="166" y="259"/>
                    <a:pt x="184" y="259"/>
                  </a:cubicBezTo>
                  <a:cubicBezTo>
                    <a:pt x="184" y="259"/>
                    <a:pt x="184" y="278"/>
                    <a:pt x="203" y="259"/>
                  </a:cubicBezTo>
                  <a:cubicBezTo>
                    <a:pt x="203" y="259"/>
                    <a:pt x="203" y="259"/>
                    <a:pt x="203" y="24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51"/>
            <p:cNvSpPr/>
            <p:nvPr/>
          </p:nvSpPr>
          <p:spPr>
            <a:xfrm rot="5400000">
              <a:off x="10883398" y="868853"/>
              <a:ext cx="103129" cy="130959"/>
            </a:xfrm>
            <a:custGeom>
              <a:rect b="b" l="l" r="r" t="t"/>
              <a:pathLst>
                <a:path extrusionOk="0" h="352" w="279">
                  <a:moveTo>
                    <a:pt x="186" y="0"/>
                  </a:move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30" y="74"/>
                    <a:pt x="93" y="166"/>
                    <a:pt x="38" y="240"/>
                  </a:cubicBezTo>
                  <a:cubicBezTo>
                    <a:pt x="38" y="259"/>
                    <a:pt x="19" y="277"/>
                    <a:pt x="0" y="296"/>
                  </a:cubicBezTo>
                  <a:cubicBezTo>
                    <a:pt x="0" y="296"/>
                    <a:pt x="0" y="296"/>
                    <a:pt x="0" y="314"/>
                  </a:cubicBezTo>
                  <a:cubicBezTo>
                    <a:pt x="0" y="314"/>
                    <a:pt x="0" y="314"/>
                    <a:pt x="19" y="314"/>
                  </a:cubicBezTo>
                  <a:cubicBezTo>
                    <a:pt x="38" y="314"/>
                    <a:pt x="56" y="314"/>
                    <a:pt x="74" y="333"/>
                  </a:cubicBezTo>
                  <a:cubicBezTo>
                    <a:pt x="112" y="333"/>
                    <a:pt x="167" y="351"/>
                    <a:pt x="204" y="351"/>
                  </a:cubicBezTo>
                  <a:cubicBezTo>
                    <a:pt x="222" y="351"/>
                    <a:pt x="222" y="351"/>
                    <a:pt x="241" y="351"/>
                  </a:cubicBezTo>
                  <a:lnTo>
                    <a:pt x="260" y="351"/>
                  </a:lnTo>
                  <a:cubicBezTo>
                    <a:pt x="278" y="351"/>
                    <a:pt x="278" y="351"/>
                    <a:pt x="278" y="333"/>
                  </a:cubicBezTo>
                  <a:cubicBezTo>
                    <a:pt x="260" y="259"/>
                    <a:pt x="260" y="185"/>
                    <a:pt x="222" y="111"/>
                  </a:cubicBezTo>
                  <a:cubicBezTo>
                    <a:pt x="222" y="74"/>
                    <a:pt x="204" y="37"/>
                    <a:pt x="18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51"/>
            <p:cNvSpPr/>
            <p:nvPr/>
          </p:nvSpPr>
          <p:spPr>
            <a:xfrm rot="5400000">
              <a:off x="10456146" y="847572"/>
              <a:ext cx="124411" cy="165336"/>
            </a:xfrm>
            <a:custGeom>
              <a:rect b="b" l="l" r="r" t="t"/>
              <a:pathLst>
                <a:path extrusionOk="0" h="445" w="334">
                  <a:moveTo>
                    <a:pt x="278" y="148"/>
                  </a:moveTo>
                  <a:lnTo>
                    <a:pt x="278" y="148"/>
                  </a:lnTo>
                  <a:cubicBezTo>
                    <a:pt x="259" y="92"/>
                    <a:pt x="259" y="55"/>
                    <a:pt x="241" y="18"/>
                  </a:cubicBezTo>
                  <a:lnTo>
                    <a:pt x="241" y="0"/>
                  </a:lnTo>
                  <a:cubicBezTo>
                    <a:pt x="241" y="0"/>
                    <a:pt x="241" y="0"/>
                    <a:pt x="223" y="0"/>
                  </a:cubicBezTo>
                  <a:lnTo>
                    <a:pt x="223" y="18"/>
                  </a:lnTo>
                  <a:cubicBezTo>
                    <a:pt x="167" y="111"/>
                    <a:pt x="111" y="203"/>
                    <a:pt x="56" y="296"/>
                  </a:cubicBezTo>
                  <a:cubicBezTo>
                    <a:pt x="37" y="314"/>
                    <a:pt x="37" y="333"/>
                    <a:pt x="19" y="352"/>
                  </a:cubicBezTo>
                  <a:cubicBezTo>
                    <a:pt x="19" y="370"/>
                    <a:pt x="0" y="370"/>
                    <a:pt x="19" y="388"/>
                  </a:cubicBezTo>
                  <a:lnTo>
                    <a:pt x="19" y="388"/>
                  </a:lnTo>
                  <a:cubicBezTo>
                    <a:pt x="56" y="388"/>
                    <a:pt x="75" y="388"/>
                    <a:pt x="111" y="407"/>
                  </a:cubicBezTo>
                  <a:cubicBezTo>
                    <a:pt x="167" y="407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44"/>
                    <a:pt x="333" y="426"/>
                  </a:cubicBezTo>
                  <a:lnTo>
                    <a:pt x="333" y="407"/>
                  </a:lnTo>
                  <a:cubicBezTo>
                    <a:pt x="333" y="314"/>
                    <a:pt x="315" y="222"/>
                    <a:pt x="278" y="1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51"/>
            <p:cNvSpPr/>
            <p:nvPr/>
          </p:nvSpPr>
          <p:spPr>
            <a:xfrm rot="5400000">
              <a:off x="10073092" y="883585"/>
              <a:ext cx="75301" cy="103130"/>
            </a:xfrm>
            <a:custGeom>
              <a:rect b="b" l="l" r="r" t="t"/>
              <a:pathLst>
                <a:path extrusionOk="0" h="279" w="204">
                  <a:moveTo>
                    <a:pt x="166" y="92"/>
                  </a:moveTo>
                  <a:lnTo>
                    <a:pt x="166" y="92"/>
                  </a:lnTo>
                  <a:cubicBezTo>
                    <a:pt x="148" y="55"/>
                    <a:pt x="148" y="37"/>
                    <a:pt x="148" y="0"/>
                  </a:cubicBezTo>
                  <a:lnTo>
                    <a:pt x="148" y="0"/>
                  </a:lnTo>
                  <a:lnTo>
                    <a:pt x="129" y="0"/>
                  </a:lnTo>
                  <a:lnTo>
                    <a:pt x="129" y="0"/>
                  </a:lnTo>
                  <a:cubicBezTo>
                    <a:pt x="92" y="74"/>
                    <a:pt x="55" y="129"/>
                    <a:pt x="18" y="185"/>
                  </a:cubicBezTo>
                  <a:cubicBezTo>
                    <a:pt x="18" y="185"/>
                    <a:pt x="18" y="204"/>
                    <a:pt x="0" y="222"/>
                  </a:cubicBezTo>
                  <a:cubicBezTo>
                    <a:pt x="0" y="222"/>
                    <a:pt x="0" y="222"/>
                    <a:pt x="0" y="240"/>
                  </a:cubicBezTo>
                  <a:lnTo>
                    <a:pt x="0" y="240"/>
                  </a:lnTo>
                  <a:cubicBezTo>
                    <a:pt x="18" y="240"/>
                    <a:pt x="36" y="240"/>
                    <a:pt x="55" y="240"/>
                  </a:cubicBezTo>
                  <a:cubicBezTo>
                    <a:pt x="92" y="259"/>
                    <a:pt x="110" y="259"/>
                    <a:pt x="148" y="259"/>
                  </a:cubicBezTo>
                  <a:cubicBezTo>
                    <a:pt x="166" y="259"/>
                    <a:pt x="166" y="259"/>
                    <a:pt x="166" y="259"/>
                  </a:cubicBezTo>
                  <a:cubicBezTo>
                    <a:pt x="184" y="259"/>
                    <a:pt x="184" y="278"/>
                    <a:pt x="184" y="278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184" y="204"/>
                    <a:pt x="184" y="148"/>
                    <a:pt x="166" y="9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51"/>
            <p:cNvSpPr/>
            <p:nvPr/>
          </p:nvSpPr>
          <p:spPr>
            <a:xfrm rot="5400000">
              <a:off x="12107041" y="545550"/>
              <a:ext cx="109678" cy="152239"/>
            </a:xfrm>
            <a:custGeom>
              <a:rect b="b" l="l" r="r" t="t"/>
              <a:pathLst>
                <a:path extrusionOk="0" h="409" w="297">
                  <a:moveTo>
                    <a:pt x="222" y="130"/>
                  </a:moveTo>
                  <a:lnTo>
                    <a:pt x="222" y="130"/>
                  </a:lnTo>
                  <a:cubicBezTo>
                    <a:pt x="204" y="93"/>
                    <a:pt x="185" y="56"/>
                    <a:pt x="166" y="19"/>
                  </a:cubicBezTo>
                  <a:lnTo>
                    <a:pt x="166" y="0"/>
                  </a:lnTo>
                  <a:lnTo>
                    <a:pt x="166" y="0"/>
                  </a:lnTo>
                  <a:cubicBezTo>
                    <a:pt x="166" y="19"/>
                    <a:pt x="166" y="19"/>
                    <a:pt x="166" y="19"/>
                  </a:cubicBezTo>
                  <a:cubicBezTo>
                    <a:pt x="110" y="111"/>
                    <a:pt x="74" y="204"/>
                    <a:pt x="36" y="296"/>
                  </a:cubicBezTo>
                  <a:cubicBezTo>
                    <a:pt x="18" y="315"/>
                    <a:pt x="18" y="334"/>
                    <a:pt x="0" y="352"/>
                  </a:cubicBezTo>
                  <a:lnTo>
                    <a:pt x="0" y="370"/>
                  </a:lnTo>
                  <a:cubicBezTo>
                    <a:pt x="0" y="389"/>
                    <a:pt x="0" y="389"/>
                    <a:pt x="0" y="389"/>
                  </a:cubicBezTo>
                  <a:cubicBezTo>
                    <a:pt x="36" y="370"/>
                    <a:pt x="55" y="389"/>
                    <a:pt x="92" y="389"/>
                  </a:cubicBezTo>
                  <a:cubicBezTo>
                    <a:pt x="129" y="389"/>
                    <a:pt x="185" y="389"/>
                    <a:pt x="222" y="389"/>
                  </a:cubicBezTo>
                  <a:cubicBezTo>
                    <a:pt x="240" y="389"/>
                    <a:pt x="259" y="389"/>
                    <a:pt x="259" y="389"/>
                  </a:cubicBezTo>
                  <a:cubicBezTo>
                    <a:pt x="278" y="389"/>
                    <a:pt x="278" y="408"/>
                    <a:pt x="296" y="389"/>
                  </a:cubicBezTo>
                  <a:lnTo>
                    <a:pt x="296" y="370"/>
                  </a:lnTo>
                  <a:cubicBezTo>
                    <a:pt x="278" y="278"/>
                    <a:pt x="259" y="204"/>
                    <a:pt x="222" y="13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51"/>
            <p:cNvSpPr/>
            <p:nvPr/>
          </p:nvSpPr>
          <p:spPr>
            <a:xfrm rot="5400000">
              <a:off x="11711711" y="569285"/>
              <a:ext cx="75301" cy="96582"/>
            </a:xfrm>
            <a:custGeom>
              <a:rect b="b" l="l" r="r" t="t"/>
              <a:pathLst>
                <a:path extrusionOk="0" h="261" w="205">
                  <a:moveTo>
                    <a:pt x="186" y="241"/>
                  </a:moveTo>
                  <a:lnTo>
                    <a:pt x="186" y="241"/>
                  </a:lnTo>
                  <a:cubicBezTo>
                    <a:pt x="186" y="186"/>
                    <a:pt x="186" y="130"/>
                    <a:pt x="149" y="74"/>
                  </a:cubicBezTo>
                  <a:cubicBezTo>
                    <a:pt x="149" y="56"/>
                    <a:pt x="149" y="19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6"/>
                    <a:pt x="56" y="112"/>
                    <a:pt x="19" y="167"/>
                  </a:cubicBezTo>
                  <a:cubicBezTo>
                    <a:pt x="19" y="186"/>
                    <a:pt x="19" y="186"/>
                    <a:pt x="0" y="204"/>
                  </a:cubicBezTo>
                  <a:lnTo>
                    <a:pt x="0" y="222"/>
                  </a:lnTo>
                  <a:lnTo>
                    <a:pt x="0" y="222"/>
                  </a:lnTo>
                  <a:cubicBezTo>
                    <a:pt x="19" y="222"/>
                    <a:pt x="38" y="222"/>
                    <a:pt x="56" y="241"/>
                  </a:cubicBezTo>
                  <a:cubicBezTo>
                    <a:pt x="93" y="241"/>
                    <a:pt x="112" y="241"/>
                    <a:pt x="149" y="241"/>
                  </a:cubicBezTo>
                  <a:lnTo>
                    <a:pt x="168" y="260"/>
                  </a:lnTo>
                  <a:lnTo>
                    <a:pt x="186" y="260"/>
                  </a:lnTo>
                  <a:cubicBezTo>
                    <a:pt x="204" y="241"/>
                    <a:pt x="186" y="241"/>
                    <a:pt x="186" y="24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51"/>
            <p:cNvSpPr/>
            <p:nvPr/>
          </p:nvSpPr>
          <p:spPr>
            <a:xfrm rot="5400000">
              <a:off x="11291825" y="563556"/>
              <a:ext cx="96582" cy="116226"/>
            </a:xfrm>
            <a:custGeom>
              <a:rect b="b" l="l" r="r" t="t"/>
              <a:pathLst>
                <a:path extrusionOk="0" h="315" w="261">
                  <a:moveTo>
                    <a:pt x="148" y="0"/>
                  </a:move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74"/>
                    <a:pt x="74" y="148"/>
                    <a:pt x="18" y="222"/>
                  </a:cubicBezTo>
                  <a:cubicBezTo>
                    <a:pt x="18" y="240"/>
                    <a:pt x="18" y="258"/>
                    <a:pt x="0" y="277"/>
                  </a:cubicBezTo>
                  <a:lnTo>
                    <a:pt x="0" y="296"/>
                  </a:lnTo>
                  <a:lnTo>
                    <a:pt x="0" y="296"/>
                  </a:lnTo>
                  <a:cubicBezTo>
                    <a:pt x="37" y="296"/>
                    <a:pt x="56" y="296"/>
                    <a:pt x="74" y="296"/>
                  </a:cubicBezTo>
                  <a:cubicBezTo>
                    <a:pt x="111" y="314"/>
                    <a:pt x="148" y="314"/>
                    <a:pt x="186" y="314"/>
                  </a:cubicBezTo>
                  <a:cubicBezTo>
                    <a:pt x="204" y="314"/>
                    <a:pt x="204" y="314"/>
                    <a:pt x="222" y="314"/>
                  </a:cubicBezTo>
                  <a:lnTo>
                    <a:pt x="241" y="314"/>
                  </a:lnTo>
                  <a:cubicBezTo>
                    <a:pt x="260" y="314"/>
                    <a:pt x="241" y="296"/>
                    <a:pt x="241" y="296"/>
                  </a:cubicBezTo>
                  <a:cubicBezTo>
                    <a:pt x="241" y="222"/>
                    <a:pt x="222" y="148"/>
                    <a:pt x="186" y="92"/>
                  </a:cubicBezTo>
                  <a:cubicBezTo>
                    <a:pt x="167" y="55"/>
                    <a:pt x="167" y="18"/>
                    <a:pt x="148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51"/>
            <p:cNvSpPr/>
            <p:nvPr/>
          </p:nvSpPr>
          <p:spPr>
            <a:xfrm rot="5400000">
              <a:off x="10899767" y="569285"/>
              <a:ext cx="62205" cy="83486"/>
            </a:xfrm>
            <a:custGeom>
              <a:rect b="b" l="l" r="r" t="t"/>
              <a:pathLst>
                <a:path extrusionOk="0" h="223" w="169">
                  <a:moveTo>
                    <a:pt x="0" y="185"/>
                  </a:moveTo>
                  <a:lnTo>
                    <a:pt x="0" y="185"/>
                  </a:lnTo>
                  <a:cubicBezTo>
                    <a:pt x="19" y="185"/>
                    <a:pt x="38" y="203"/>
                    <a:pt x="56" y="203"/>
                  </a:cubicBezTo>
                  <a:cubicBezTo>
                    <a:pt x="74" y="203"/>
                    <a:pt x="93" y="203"/>
                    <a:pt x="130" y="222"/>
                  </a:cubicBezTo>
                  <a:lnTo>
                    <a:pt x="149" y="222"/>
                  </a:lnTo>
                  <a:lnTo>
                    <a:pt x="168" y="222"/>
                  </a:lnTo>
                  <a:cubicBezTo>
                    <a:pt x="168" y="222"/>
                    <a:pt x="168" y="222"/>
                    <a:pt x="168" y="203"/>
                  </a:cubicBezTo>
                  <a:cubicBezTo>
                    <a:pt x="168" y="166"/>
                    <a:pt x="168" y="111"/>
                    <a:pt x="149" y="74"/>
                  </a:cubicBezTo>
                  <a:cubicBezTo>
                    <a:pt x="130" y="55"/>
                    <a:pt x="130" y="18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5"/>
                    <a:pt x="56" y="92"/>
                    <a:pt x="19" y="148"/>
                  </a:cubicBezTo>
                  <a:cubicBezTo>
                    <a:pt x="19" y="148"/>
                    <a:pt x="19" y="166"/>
                    <a:pt x="0" y="166"/>
                  </a:cubicBezTo>
                  <a:cubicBezTo>
                    <a:pt x="0" y="185"/>
                    <a:pt x="0" y="185"/>
                    <a:pt x="0" y="18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51"/>
            <p:cNvSpPr/>
            <p:nvPr/>
          </p:nvSpPr>
          <p:spPr>
            <a:xfrm rot="5400000">
              <a:off x="10459419" y="543093"/>
              <a:ext cx="124411" cy="158788"/>
            </a:xfrm>
            <a:custGeom>
              <a:rect b="b" l="l" r="r" t="t"/>
              <a:pathLst>
                <a:path extrusionOk="0" h="427" w="334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111"/>
                    <a:pt x="93" y="203"/>
                    <a:pt x="37" y="314"/>
                  </a:cubicBezTo>
                  <a:cubicBezTo>
                    <a:pt x="19" y="333"/>
                    <a:pt x="19" y="352"/>
                    <a:pt x="0" y="370"/>
                  </a:cubicBezTo>
                  <a:cubicBezTo>
                    <a:pt x="0" y="388"/>
                    <a:pt x="0" y="407"/>
                    <a:pt x="0" y="407"/>
                  </a:cubicBezTo>
                  <a:cubicBezTo>
                    <a:pt x="0" y="426"/>
                    <a:pt x="0" y="407"/>
                    <a:pt x="19" y="407"/>
                  </a:cubicBezTo>
                  <a:cubicBezTo>
                    <a:pt x="37" y="407"/>
                    <a:pt x="74" y="407"/>
                    <a:pt x="93" y="426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26"/>
                    <a:pt x="333" y="426"/>
                  </a:cubicBezTo>
                  <a:cubicBezTo>
                    <a:pt x="333" y="426"/>
                    <a:pt x="333" y="407"/>
                    <a:pt x="333" y="388"/>
                  </a:cubicBezTo>
                  <a:cubicBezTo>
                    <a:pt x="315" y="314"/>
                    <a:pt x="297" y="222"/>
                    <a:pt x="241" y="129"/>
                  </a:cubicBezTo>
                  <a:cubicBezTo>
                    <a:pt x="223" y="92"/>
                    <a:pt x="204" y="55"/>
                    <a:pt x="18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51"/>
            <p:cNvSpPr/>
            <p:nvPr/>
          </p:nvSpPr>
          <p:spPr>
            <a:xfrm rot="5400000">
              <a:off x="10047719" y="550460"/>
              <a:ext cx="124411" cy="144054"/>
            </a:xfrm>
            <a:custGeom>
              <a:rect b="b" l="l" r="r" t="t"/>
              <a:pathLst>
                <a:path extrusionOk="0" h="390" w="334">
                  <a:moveTo>
                    <a:pt x="241" y="111"/>
                  </a:moveTo>
                  <a:lnTo>
                    <a:pt x="241" y="111"/>
                  </a:lnTo>
                  <a:cubicBezTo>
                    <a:pt x="223" y="74"/>
                    <a:pt x="204" y="37"/>
                    <a:pt x="185" y="0"/>
                  </a:cubicBez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93"/>
                    <a:pt x="93" y="185"/>
                    <a:pt x="37" y="278"/>
                  </a:cubicBezTo>
                  <a:cubicBezTo>
                    <a:pt x="37" y="296"/>
                    <a:pt x="19" y="315"/>
                    <a:pt x="19" y="352"/>
                  </a:cubicBezTo>
                  <a:cubicBezTo>
                    <a:pt x="19" y="352"/>
                    <a:pt x="0" y="370"/>
                    <a:pt x="19" y="370"/>
                  </a:cubicBezTo>
                  <a:lnTo>
                    <a:pt x="19" y="370"/>
                  </a:lnTo>
                  <a:cubicBezTo>
                    <a:pt x="55" y="370"/>
                    <a:pt x="74" y="370"/>
                    <a:pt x="93" y="389"/>
                  </a:cubicBezTo>
                  <a:cubicBezTo>
                    <a:pt x="148" y="389"/>
                    <a:pt x="204" y="389"/>
                    <a:pt x="241" y="389"/>
                  </a:cubicBezTo>
                  <a:cubicBezTo>
                    <a:pt x="259" y="389"/>
                    <a:pt x="278" y="389"/>
                    <a:pt x="278" y="389"/>
                  </a:cubicBezTo>
                  <a:cubicBezTo>
                    <a:pt x="297" y="389"/>
                    <a:pt x="315" y="389"/>
                    <a:pt x="315" y="389"/>
                  </a:cubicBezTo>
                  <a:cubicBezTo>
                    <a:pt x="333" y="389"/>
                    <a:pt x="315" y="370"/>
                    <a:pt x="315" y="370"/>
                  </a:cubicBezTo>
                  <a:cubicBezTo>
                    <a:pt x="297" y="278"/>
                    <a:pt x="278" y="204"/>
                    <a:pt x="241" y="1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51"/>
            <p:cNvSpPr/>
            <p:nvPr/>
          </p:nvSpPr>
          <p:spPr>
            <a:xfrm rot="5400000">
              <a:off x="12109497" y="218972"/>
              <a:ext cx="130958" cy="165335"/>
            </a:xfrm>
            <a:custGeom>
              <a:rect b="b" l="l" r="r" t="t"/>
              <a:pathLst>
                <a:path extrusionOk="0" h="445" w="353">
                  <a:moveTo>
                    <a:pt x="259" y="148"/>
                  </a:moveTo>
                  <a:lnTo>
                    <a:pt x="259" y="148"/>
                  </a:lnTo>
                  <a:cubicBezTo>
                    <a:pt x="240" y="92"/>
                    <a:pt x="222" y="55"/>
                    <a:pt x="204" y="0"/>
                  </a:cubicBez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ubicBezTo>
                    <a:pt x="148" y="111"/>
                    <a:pt x="92" y="222"/>
                    <a:pt x="37" y="315"/>
                  </a:cubicBezTo>
                  <a:cubicBezTo>
                    <a:pt x="37" y="333"/>
                    <a:pt x="18" y="351"/>
                    <a:pt x="18" y="389"/>
                  </a:cubicBezTo>
                  <a:cubicBezTo>
                    <a:pt x="0" y="389"/>
                    <a:pt x="0" y="407"/>
                    <a:pt x="0" y="407"/>
                  </a:cubicBezTo>
                  <a:cubicBezTo>
                    <a:pt x="0" y="425"/>
                    <a:pt x="18" y="425"/>
                    <a:pt x="18" y="425"/>
                  </a:cubicBezTo>
                  <a:cubicBezTo>
                    <a:pt x="56" y="407"/>
                    <a:pt x="74" y="425"/>
                    <a:pt x="111" y="425"/>
                  </a:cubicBezTo>
                  <a:cubicBezTo>
                    <a:pt x="166" y="425"/>
                    <a:pt x="204" y="444"/>
                    <a:pt x="259" y="444"/>
                  </a:cubicBezTo>
                  <a:cubicBezTo>
                    <a:pt x="278" y="444"/>
                    <a:pt x="296" y="444"/>
                    <a:pt x="314" y="444"/>
                  </a:cubicBezTo>
                  <a:lnTo>
                    <a:pt x="333" y="444"/>
                  </a:lnTo>
                  <a:cubicBezTo>
                    <a:pt x="352" y="444"/>
                    <a:pt x="352" y="425"/>
                    <a:pt x="352" y="407"/>
                  </a:cubicBezTo>
                  <a:cubicBezTo>
                    <a:pt x="333" y="315"/>
                    <a:pt x="296" y="222"/>
                    <a:pt x="259" y="1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51"/>
            <p:cNvSpPr/>
            <p:nvPr/>
          </p:nvSpPr>
          <p:spPr>
            <a:xfrm rot="5400000">
              <a:off x="11708436" y="228793"/>
              <a:ext cx="103130" cy="130959"/>
            </a:xfrm>
            <a:custGeom>
              <a:rect b="b" l="l" r="r" t="t"/>
              <a:pathLst>
                <a:path extrusionOk="0" h="353" w="279">
                  <a:moveTo>
                    <a:pt x="19" y="315"/>
                  </a:moveTo>
                  <a:lnTo>
                    <a:pt x="19" y="315"/>
                  </a:lnTo>
                  <a:cubicBezTo>
                    <a:pt x="38" y="315"/>
                    <a:pt x="74" y="334"/>
                    <a:pt x="93" y="334"/>
                  </a:cubicBezTo>
                  <a:cubicBezTo>
                    <a:pt x="130" y="334"/>
                    <a:pt x="167" y="352"/>
                    <a:pt x="222" y="352"/>
                  </a:cubicBezTo>
                  <a:lnTo>
                    <a:pt x="241" y="352"/>
                  </a:lnTo>
                  <a:cubicBezTo>
                    <a:pt x="260" y="352"/>
                    <a:pt x="260" y="352"/>
                    <a:pt x="278" y="352"/>
                  </a:cubicBezTo>
                  <a:lnTo>
                    <a:pt x="278" y="334"/>
                  </a:lnTo>
                  <a:cubicBezTo>
                    <a:pt x="278" y="260"/>
                    <a:pt x="260" y="186"/>
                    <a:pt x="222" y="112"/>
                  </a:cubicBezTo>
                  <a:cubicBezTo>
                    <a:pt x="222" y="74"/>
                    <a:pt x="204" y="37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48" y="93"/>
                    <a:pt x="93" y="167"/>
                    <a:pt x="56" y="241"/>
                  </a:cubicBezTo>
                  <a:cubicBezTo>
                    <a:pt x="38" y="260"/>
                    <a:pt x="38" y="278"/>
                    <a:pt x="19" y="296"/>
                  </a:cubicBezTo>
                  <a:cubicBezTo>
                    <a:pt x="19" y="296"/>
                    <a:pt x="0" y="315"/>
                    <a:pt x="19" y="3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51"/>
            <p:cNvSpPr/>
            <p:nvPr/>
          </p:nvSpPr>
          <p:spPr>
            <a:xfrm rot="5400000">
              <a:off x="11285277" y="218153"/>
              <a:ext cx="116226" cy="152239"/>
            </a:xfrm>
            <a:custGeom>
              <a:rect b="b" l="l" r="r" t="t"/>
              <a:pathLst>
                <a:path extrusionOk="0" h="408" w="315">
                  <a:moveTo>
                    <a:pt x="0" y="352"/>
                  </a:moveTo>
                  <a:lnTo>
                    <a:pt x="0" y="352"/>
                  </a:lnTo>
                  <a:cubicBezTo>
                    <a:pt x="0" y="352"/>
                    <a:pt x="0" y="352"/>
                    <a:pt x="18" y="352"/>
                  </a:cubicBezTo>
                  <a:cubicBezTo>
                    <a:pt x="37" y="352"/>
                    <a:pt x="74" y="370"/>
                    <a:pt x="92" y="370"/>
                  </a:cubicBezTo>
                  <a:cubicBezTo>
                    <a:pt x="148" y="389"/>
                    <a:pt x="185" y="389"/>
                    <a:pt x="240" y="407"/>
                  </a:cubicBezTo>
                  <a:cubicBezTo>
                    <a:pt x="259" y="407"/>
                    <a:pt x="259" y="407"/>
                    <a:pt x="278" y="407"/>
                  </a:cubicBezTo>
                  <a:lnTo>
                    <a:pt x="296" y="407"/>
                  </a:lnTo>
                  <a:cubicBezTo>
                    <a:pt x="314" y="407"/>
                    <a:pt x="314" y="389"/>
                    <a:pt x="314" y="389"/>
                  </a:cubicBezTo>
                  <a:cubicBezTo>
                    <a:pt x="314" y="296"/>
                    <a:pt x="296" y="204"/>
                    <a:pt x="259" y="130"/>
                  </a:cubicBezTo>
                  <a:cubicBezTo>
                    <a:pt x="240" y="92"/>
                    <a:pt x="240" y="37"/>
                    <a:pt x="222" y="0"/>
                  </a:cubicBez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cubicBezTo>
                    <a:pt x="166" y="92"/>
                    <a:pt x="111" y="185"/>
                    <a:pt x="56" y="278"/>
                  </a:cubicBezTo>
                  <a:cubicBezTo>
                    <a:pt x="37" y="296"/>
                    <a:pt x="18" y="314"/>
                    <a:pt x="18" y="333"/>
                  </a:cubicBezTo>
                  <a:cubicBezTo>
                    <a:pt x="0" y="333"/>
                    <a:pt x="0" y="352"/>
                    <a:pt x="0" y="35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51"/>
            <p:cNvSpPr/>
            <p:nvPr/>
          </p:nvSpPr>
          <p:spPr>
            <a:xfrm rot="5400000">
              <a:off x="10876031" y="214879"/>
              <a:ext cx="109678" cy="152240"/>
            </a:xfrm>
            <a:custGeom>
              <a:rect b="b" l="l" r="r" t="t"/>
              <a:pathLst>
                <a:path extrusionOk="0" h="409" w="297">
                  <a:moveTo>
                    <a:pt x="18" y="352"/>
                  </a:moveTo>
                  <a:lnTo>
                    <a:pt x="18" y="352"/>
                  </a:lnTo>
                  <a:cubicBezTo>
                    <a:pt x="37" y="352"/>
                    <a:pt x="56" y="352"/>
                    <a:pt x="92" y="370"/>
                  </a:cubicBezTo>
                  <a:cubicBezTo>
                    <a:pt x="130" y="389"/>
                    <a:pt x="185" y="389"/>
                    <a:pt x="222" y="408"/>
                  </a:cubicBezTo>
                  <a:cubicBezTo>
                    <a:pt x="240" y="408"/>
                    <a:pt x="259" y="408"/>
                    <a:pt x="259" y="408"/>
                  </a:cubicBezTo>
                  <a:cubicBezTo>
                    <a:pt x="278" y="408"/>
                    <a:pt x="278" y="408"/>
                    <a:pt x="296" y="408"/>
                  </a:cubicBezTo>
                  <a:lnTo>
                    <a:pt x="296" y="389"/>
                  </a:lnTo>
                  <a:cubicBezTo>
                    <a:pt x="296" y="296"/>
                    <a:pt x="296" y="222"/>
                    <a:pt x="259" y="130"/>
                  </a:cubicBezTo>
                  <a:cubicBezTo>
                    <a:pt x="259" y="93"/>
                    <a:pt x="240" y="56"/>
                    <a:pt x="240" y="19"/>
                  </a:cubicBezTo>
                  <a:lnTo>
                    <a:pt x="240" y="0"/>
                  </a:lnTo>
                  <a:cubicBezTo>
                    <a:pt x="240" y="0"/>
                    <a:pt x="240" y="0"/>
                    <a:pt x="222" y="0"/>
                  </a:cubicBezTo>
                  <a:cubicBezTo>
                    <a:pt x="222" y="0"/>
                    <a:pt x="222" y="0"/>
                    <a:pt x="222" y="19"/>
                  </a:cubicBezTo>
                  <a:cubicBezTo>
                    <a:pt x="166" y="93"/>
                    <a:pt x="111" y="185"/>
                    <a:pt x="56" y="259"/>
                  </a:cubicBezTo>
                  <a:cubicBezTo>
                    <a:pt x="37" y="278"/>
                    <a:pt x="18" y="296"/>
                    <a:pt x="0" y="315"/>
                  </a:cubicBezTo>
                  <a:cubicBezTo>
                    <a:pt x="0" y="315"/>
                    <a:pt x="0" y="333"/>
                    <a:pt x="0" y="352"/>
                  </a:cubicBezTo>
                  <a:cubicBezTo>
                    <a:pt x="0" y="352"/>
                    <a:pt x="0" y="352"/>
                    <a:pt x="18" y="35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51"/>
            <p:cNvSpPr/>
            <p:nvPr/>
          </p:nvSpPr>
          <p:spPr>
            <a:xfrm rot="5400000">
              <a:off x="10467605" y="240252"/>
              <a:ext cx="109677" cy="130959"/>
            </a:xfrm>
            <a:custGeom>
              <a:rect b="b" l="l" r="r" t="t"/>
              <a:pathLst>
                <a:path extrusionOk="0" h="352" w="297">
                  <a:moveTo>
                    <a:pt x="203" y="111"/>
                  </a:moveTo>
                  <a:lnTo>
                    <a:pt x="203" y="111"/>
                  </a:lnTo>
                  <a:cubicBezTo>
                    <a:pt x="185" y="74"/>
                    <a:pt x="167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92"/>
                    <a:pt x="74" y="166"/>
                    <a:pt x="37" y="259"/>
                  </a:cubicBezTo>
                  <a:cubicBezTo>
                    <a:pt x="19" y="277"/>
                    <a:pt x="19" y="296"/>
                    <a:pt x="0" y="315"/>
                  </a:cubicBezTo>
                  <a:lnTo>
                    <a:pt x="0" y="333"/>
                  </a:lnTo>
                  <a:cubicBezTo>
                    <a:pt x="0" y="351"/>
                    <a:pt x="19" y="351"/>
                    <a:pt x="19" y="351"/>
                  </a:cubicBezTo>
                  <a:cubicBezTo>
                    <a:pt x="37" y="333"/>
                    <a:pt x="55" y="351"/>
                    <a:pt x="93" y="351"/>
                  </a:cubicBezTo>
                  <a:cubicBezTo>
                    <a:pt x="129" y="351"/>
                    <a:pt x="185" y="351"/>
                    <a:pt x="222" y="351"/>
                  </a:cubicBezTo>
                  <a:cubicBezTo>
                    <a:pt x="241" y="351"/>
                    <a:pt x="241" y="351"/>
                    <a:pt x="259" y="351"/>
                  </a:cubicBezTo>
                  <a:lnTo>
                    <a:pt x="277" y="351"/>
                  </a:lnTo>
                  <a:cubicBezTo>
                    <a:pt x="296" y="351"/>
                    <a:pt x="296" y="333"/>
                    <a:pt x="277" y="315"/>
                  </a:cubicBezTo>
                  <a:cubicBezTo>
                    <a:pt x="277" y="240"/>
                    <a:pt x="241" y="166"/>
                    <a:pt x="203" y="1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51"/>
            <p:cNvSpPr/>
            <p:nvPr/>
          </p:nvSpPr>
          <p:spPr>
            <a:xfrm rot="5400000">
              <a:off x="10079640" y="256622"/>
              <a:ext cx="75301" cy="90034"/>
            </a:xfrm>
            <a:custGeom>
              <a:rect b="b" l="l" r="r" t="t"/>
              <a:pathLst>
                <a:path extrusionOk="0" h="241" w="205">
                  <a:moveTo>
                    <a:pt x="148" y="74"/>
                  </a:moveTo>
                  <a:lnTo>
                    <a:pt x="148" y="74"/>
                  </a:lnTo>
                  <a:cubicBezTo>
                    <a:pt x="148" y="55"/>
                    <a:pt x="130" y="18"/>
                    <a:pt x="130" y="0"/>
                  </a:cubicBezTo>
                  <a:cubicBezTo>
                    <a:pt x="130" y="0"/>
                    <a:pt x="130" y="0"/>
                    <a:pt x="111" y="0"/>
                  </a:cubicBezTo>
                  <a:lnTo>
                    <a:pt x="111" y="0"/>
                  </a:lnTo>
                  <a:lnTo>
                    <a:pt x="111" y="0"/>
                  </a:lnTo>
                  <a:cubicBezTo>
                    <a:pt x="92" y="55"/>
                    <a:pt x="56" y="111"/>
                    <a:pt x="18" y="166"/>
                  </a:cubicBezTo>
                  <a:cubicBezTo>
                    <a:pt x="18" y="185"/>
                    <a:pt x="0" y="204"/>
                    <a:pt x="0" y="204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18" y="222"/>
                    <a:pt x="37" y="240"/>
                    <a:pt x="56" y="240"/>
                  </a:cubicBezTo>
                  <a:cubicBezTo>
                    <a:pt x="92" y="240"/>
                    <a:pt x="111" y="240"/>
                    <a:pt x="148" y="240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85" y="240"/>
                    <a:pt x="185" y="240"/>
                    <a:pt x="185" y="240"/>
                  </a:cubicBezTo>
                  <a:cubicBezTo>
                    <a:pt x="204" y="240"/>
                    <a:pt x="204" y="240"/>
                    <a:pt x="204" y="222"/>
                  </a:cubicBezTo>
                  <a:cubicBezTo>
                    <a:pt x="185" y="166"/>
                    <a:pt x="166" y="129"/>
                    <a:pt x="148" y="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51"/>
            <p:cNvSpPr/>
            <p:nvPr/>
          </p:nvSpPr>
          <p:spPr>
            <a:xfrm rot="5400000">
              <a:off x="12127504" y="-65864"/>
              <a:ext cx="68753" cy="83487"/>
            </a:xfrm>
            <a:custGeom>
              <a:rect b="b" l="l" r="r" t="t"/>
              <a:pathLst>
                <a:path extrusionOk="0" h="223" w="187">
                  <a:moveTo>
                    <a:pt x="130" y="222"/>
                  </a:moveTo>
                  <a:lnTo>
                    <a:pt x="130" y="222"/>
                  </a:lnTo>
                  <a:cubicBezTo>
                    <a:pt x="149" y="222"/>
                    <a:pt x="149" y="222"/>
                    <a:pt x="167" y="222"/>
                  </a:cubicBezTo>
                  <a:lnTo>
                    <a:pt x="167" y="222"/>
                  </a:lnTo>
                  <a:cubicBezTo>
                    <a:pt x="186" y="222"/>
                    <a:pt x="186" y="222"/>
                    <a:pt x="186" y="222"/>
                  </a:cubicBezTo>
                  <a:cubicBezTo>
                    <a:pt x="186" y="167"/>
                    <a:pt x="167" y="111"/>
                    <a:pt x="149" y="74"/>
                  </a:cubicBezTo>
                  <a:cubicBezTo>
                    <a:pt x="149" y="55"/>
                    <a:pt x="149" y="18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5"/>
                    <a:pt x="74" y="93"/>
                    <a:pt x="38" y="148"/>
                  </a:cubicBezTo>
                  <a:cubicBezTo>
                    <a:pt x="19" y="148"/>
                    <a:pt x="19" y="167"/>
                    <a:pt x="19" y="185"/>
                  </a:cubicBezTo>
                  <a:lnTo>
                    <a:pt x="0" y="185"/>
                  </a:lnTo>
                  <a:cubicBezTo>
                    <a:pt x="0" y="203"/>
                    <a:pt x="19" y="203"/>
                    <a:pt x="19" y="203"/>
                  </a:cubicBezTo>
                  <a:cubicBezTo>
                    <a:pt x="38" y="203"/>
                    <a:pt x="38" y="203"/>
                    <a:pt x="56" y="203"/>
                  </a:cubicBezTo>
                  <a:cubicBezTo>
                    <a:pt x="74" y="203"/>
                    <a:pt x="112" y="222"/>
                    <a:pt x="130" y="2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51"/>
            <p:cNvSpPr/>
            <p:nvPr/>
          </p:nvSpPr>
          <p:spPr>
            <a:xfrm rot="5400000">
              <a:off x="11705163" y="-77322"/>
              <a:ext cx="103129" cy="124411"/>
            </a:xfrm>
            <a:custGeom>
              <a:rect b="b" l="l" r="r" t="t"/>
              <a:pathLst>
                <a:path extrusionOk="0" h="334" w="279">
                  <a:moveTo>
                    <a:pt x="18" y="315"/>
                  </a:moveTo>
                  <a:lnTo>
                    <a:pt x="18" y="315"/>
                  </a:lnTo>
                  <a:cubicBezTo>
                    <a:pt x="37" y="315"/>
                    <a:pt x="56" y="315"/>
                    <a:pt x="74" y="333"/>
                  </a:cubicBezTo>
                  <a:cubicBezTo>
                    <a:pt x="130" y="333"/>
                    <a:pt x="167" y="333"/>
                    <a:pt x="204" y="333"/>
                  </a:cubicBezTo>
                  <a:cubicBezTo>
                    <a:pt x="222" y="333"/>
                    <a:pt x="222" y="333"/>
                    <a:pt x="241" y="333"/>
                  </a:cubicBezTo>
                  <a:lnTo>
                    <a:pt x="259" y="333"/>
                  </a:lnTo>
                  <a:cubicBezTo>
                    <a:pt x="278" y="333"/>
                    <a:pt x="278" y="315"/>
                    <a:pt x="259" y="315"/>
                  </a:cubicBezTo>
                  <a:cubicBezTo>
                    <a:pt x="259" y="241"/>
                    <a:pt x="222" y="167"/>
                    <a:pt x="204" y="93"/>
                  </a:cubicBezTo>
                  <a:cubicBezTo>
                    <a:pt x="185" y="74"/>
                    <a:pt x="167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74"/>
                    <a:pt x="74" y="167"/>
                    <a:pt x="37" y="241"/>
                  </a:cubicBezTo>
                  <a:cubicBezTo>
                    <a:pt x="18" y="259"/>
                    <a:pt x="18" y="277"/>
                    <a:pt x="0" y="296"/>
                  </a:cubicBezTo>
                  <a:lnTo>
                    <a:pt x="0" y="315"/>
                  </a:lnTo>
                  <a:cubicBezTo>
                    <a:pt x="0" y="333"/>
                    <a:pt x="0" y="315"/>
                    <a:pt x="18" y="3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1"/>
            <p:cNvSpPr/>
            <p:nvPr/>
          </p:nvSpPr>
          <p:spPr>
            <a:xfrm rot="5400000">
              <a:off x="11302465" y="-80596"/>
              <a:ext cx="90033" cy="117863"/>
            </a:xfrm>
            <a:custGeom>
              <a:rect b="b" l="l" r="r" t="t"/>
              <a:pathLst>
                <a:path extrusionOk="0" h="316" w="242">
                  <a:moveTo>
                    <a:pt x="0" y="277"/>
                  </a:moveTo>
                  <a:lnTo>
                    <a:pt x="0" y="277"/>
                  </a:lnTo>
                  <a:cubicBezTo>
                    <a:pt x="18" y="277"/>
                    <a:pt x="56" y="277"/>
                    <a:pt x="74" y="277"/>
                  </a:cubicBezTo>
                  <a:cubicBezTo>
                    <a:pt x="92" y="296"/>
                    <a:pt x="130" y="296"/>
                    <a:pt x="167" y="315"/>
                  </a:cubicBezTo>
                  <a:cubicBezTo>
                    <a:pt x="185" y="315"/>
                    <a:pt x="185" y="315"/>
                    <a:pt x="204" y="315"/>
                  </a:cubicBezTo>
                  <a:lnTo>
                    <a:pt x="222" y="315"/>
                  </a:lnTo>
                  <a:cubicBezTo>
                    <a:pt x="241" y="315"/>
                    <a:pt x="222" y="296"/>
                    <a:pt x="222" y="296"/>
                  </a:cubicBezTo>
                  <a:cubicBezTo>
                    <a:pt x="222" y="222"/>
                    <a:pt x="222" y="167"/>
                    <a:pt x="185" y="111"/>
                  </a:cubicBezTo>
                  <a:cubicBezTo>
                    <a:pt x="185" y="74"/>
                    <a:pt x="167" y="37"/>
                    <a:pt x="167" y="0"/>
                  </a:cubicBezTo>
                  <a:lnTo>
                    <a:pt x="167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11" y="74"/>
                    <a:pt x="74" y="148"/>
                    <a:pt x="37" y="203"/>
                  </a:cubicBezTo>
                  <a:cubicBezTo>
                    <a:pt x="18" y="222"/>
                    <a:pt x="18" y="241"/>
                    <a:pt x="0" y="259"/>
                  </a:cubicBezTo>
                  <a:cubicBezTo>
                    <a:pt x="0" y="259"/>
                    <a:pt x="0" y="259"/>
                    <a:pt x="0" y="27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51"/>
            <p:cNvSpPr/>
            <p:nvPr/>
          </p:nvSpPr>
          <p:spPr>
            <a:xfrm rot="5400000">
              <a:off x="10870302" y="-100239"/>
              <a:ext cx="137506" cy="165335"/>
            </a:xfrm>
            <a:custGeom>
              <a:rect b="b" l="l" r="r" t="t"/>
              <a:pathLst>
                <a:path extrusionOk="0" h="446" w="372">
                  <a:moveTo>
                    <a:pt x="223" y="0"/>
                  </a:move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cubicBezTo>
                    <a:pt x="167" y="111"/>
                    <a:pt x="112" y="222"/>
                    <a:pt x="56" y="315"/>
                  </a:cubicBezTo>
                  <a:cubicBezTo>
                    <a:pt x="38" y="352"/>
                    <a:pt x="38" y="370"/>
                    <a:pt x="19" y="389"/>
                  </a:cubicBezTo>
                  <a:cubicBezTo>
                    <a:pt x="19" y="389"/>
                    <a:pt x="0" y="407"/>
                    <a:pt x="19" y="426"/>
                  </a:cubicBezTo>
                  <a:lnTo>
                    <a:pt x="19" y="426"/>
                  </a:lnTo>
                  <a:cubicBezTo>
                    <a:pt x="56" y="426"/>
                    <a:pt x="93" y="426"/>
                    <a:pt x="112" y="426"/>
                  </a:cubicBezTo>
                  <a:cubicBezTo>
                    <a:pt x="167" y="445"/>
                    <a:pt x="223" y="445"/>
                    <a:pt x="278" y="445"/>
                  </a:cubicBezTo>
                  <a:cubicBezTo>
                    <a:pt x="297" y="445"/>
                    <a:pt x="315" y="445"/>
                    <a:pt x="334" y="445"/>
                  </a:cubicBezTo>
                  <a:lnTo>
                    <a:pt x="352" y="445"/>
                  </a:lnTo>
                  <a:cubicBezTo>
                    <a:pt x="371" y="445"/>
                    <a:pt x="371" y="426"/>
                    <a:pt x="371" y="407"/>
                  </a:cubicBezTo>
                  <a:cubicBezTo>
                    <a:pt x="352" y="315"/>
                    <a:pt x="315" y="222"/>
                    <a:pt x="278" y="130"/>
                  </a:cubicBezTo>
                  <a:cubicBezTo>
                    <a:pt x="260" y="93"/>
                    <a:pt x="241" y="37"/>
                    <a:pt x="22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51"/>
            <p:cNvSpPr/>
            <p:nvPr/>
          </p:nvSpPr>
          <p:spPr>
            <a:xfrm rot="5400000">
              <a:off x="10484792" y="-65045"/>
              <a:ext cx="90034" cy="103130"/>
            </a:xfrm>
            <a:custGeom>
              <a:rect b="b" l="l" r="r" t="t"/>
              <a:pathLst>
                <a:path extrusionOk="0" h="279" w="242">
                  <a:moveTo>
                    <a:pt x="19" y="278"/>
                  </a:moveTo>
                  <a:lnTo>
                    <a:pt x="19" y="278"/>
                  </a:lnTo>
                  <a:cubicBezTo>
                    <a:pt x="38" y="278"/>
                    <a:pt x="56" y="278"/>
                    <a:pt x="74" y="278"/>
                  </a:cubicBezTo>
                  <a:cubicBezTo>
                    <a:pt x="112" y="278"/>
                    <a:pt x="149" y="278"/>
                    <a:pt x="186" y="278"/>
                  </a:cubicBezTo>
                  <a:lnTo>
                    <a:pt x="204" y="278"/>
                  </a:lnTo>
                  <a:cubicBezTo>
                    <a:pt x="223" y="278"/>
                    <a:pt x="223" y="278"/>
                    <a:pt x="223" y="278"/>
                  </a:cubicBezTo>
                  <a:cubicBezTo>
                    <a:pt x="241" y="278"/>
                    <a:pt x="241" y="278"/>
                    <a:pt x="241" y="259"/>
                  </a:cubicBezTo>
                  <a:cubicBezTo>
                    <a:pt x="223" y="204"/>
                    <a:pt x="204" y="148"/>
                    <a:pt x="167" y="93"/>
                  </a:cubicBezTo>
                  <a:cubicBezTo>
                    <a:pt x="149" y="56"/>
                    <a:pt x="149" y="37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74"/>
                    <a:pt x="56" y="148"/>
                    <a:pt x="38" y="204"/>
                  </a:cubicBezTo>
                  <a:cubicBezTo>
                    <a:pt x="19" y="222"/>
                    <a:pt x="19" y="241"/>
                    <a:pt x="19" y="259"/>
                  </a:cubicBezTo>
                  <a:lnTo>
                    <a:pt x="0" y="278"/>
                  </a:lnTo>
                  <a:cubicBezTo>
                    <a:pt x="19" y="278"/>
                    <a:pt x="19" y="278"/>
                    <a:pt x="19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1"/>
            <p:cNvSpPr/>
            <p:nvPr/>
          </p:nvSpPr>
          <p:spPr>
            <a:xfrm rot="5400000">
              <a:off x="10055085" y="-96965"/>
              <a:ext cx="130958" cy="165335"/>
            </a:xfrm>
            <a:custGeom>
              <a:rect b="b" l="l" r="r" t="t"/>
              <a:pathLst>
                <a:path extrusionOk="0" h="445" w="353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111"/>
                    <a:pt x="93" y="222"/>
                    <a:pt x="37" y="333"/>
                  </a:cubicBezTo>
                  <a:cubicBezTo>
                    <a:pt x="37" y="351"/>
                    <a:pt x="19" y="370"/>
                    <a:pt x="19" y="389"/>
                  </a:cubicBezTo>
                  <a:cubicBezTo>
                    <a:pt x="19" y="407"/>
                    <a:pt x="0" y="407"/>
                    <a:pt x="0" y="425"/>
                  </a:cubicBezTo>
                  <a:cubicBezTo>
                    <a:pt x="19" y="425"/>
                    <a:pt x="19" y="425"/>
                    <a:pt x="19" y="425"/>
                  </a:cubicBezTo>
                  <a:cubicBezTo>
                    <a:pt x="55" y="425"/>
                    <a:pt x="74" y="425"/>
                    <a:pt x="111" y="425"/>
                  </a:cubicBezTo>
                  <a:cubicBezTo>
                    <a:pt x="167" y="425"/>
                    <a:pt x="222" y="425"/>
                    <a:pt x="278" y="425"/>
                  </a:cubicBezTo>
                  <a:cubicBezTo>
                    <a:pt x="278" y="425"/>
                    <a:pt x="296" y="425"/>
                    <a:pt x="315" y="425"/>
                  </a:cubicBezTo>
                  <a:cubicBezTo>
                    <a:pt x="315" y="425"/>
                    <a:pt x="333" y="444"/>
                    <a:pt x="333" y="425"/>
                  </a:cubicBezTo>
                  <a:cubicBezTo>
                    <a:pt x="352" y="425"/>
                    <a:pt x="352" y="407"/>
                    <a:pt x="352" y="407"/>
                  </a:cubicBezTo>
                  <a:cubicBezTo>
                    <a:pt x="333" y="315"/>
                    <a:pt x="296" y="222"/>
                    <a:pt x="259" y="129"/>
                  </a:cubicBezTo>
                  <a:cubicBezTo>
                    <a:pt x="222" y="92"/>
                    <a:pt x="204" y="55"/>
                    <a:pt x="18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1"/>
            <p:cNvSpPr/>
            <p:nvPr/>
          </p:nvSpPr>
          <p:spPr>
            <a:xfrm rot="5400000">
              <a:off x="9676942" y="1174968"/>
              <a:ext cx="117863" cy="152240"/>
            </a:xfrm>
            <a:custGeom>
              <a:rect b="b" l="l" r="r" t="t"/>
              <a:pathLst>
                <a:path extrusionOk="0" h="408" w="316">
                  <a:moveTo>
                    <a:pt x="18" y="352"/>
                  </a:moveTo>
                  <a:lnTo>
                    <a:pt x="18" y="352"/>
                  </a:lnTo>
                  <a:cubicBezTo>
                    <a:pt x="37" y="352"/>
                    <a:pt x="55" y="371"/>
                    <a:pt x="92" y="371"/>
                  </a:cubicBezTo>
                  <a:cubicBezTo>
                    <a:pt x="129" y="389"/>
                    <a:pt x="185" y="389"/>
                    <a:pt x="241" y="407"/>
                  </a:cubicBezTo>
                  <a:cubicBezTo>
                    <a:pt x="241" y="407"/>
                    <a:pt x="259" y="407"/>
                    <a:pt x="277" y="407"/>
                  </a:cubicBezTo>
                  <a:lnTo>
                    <a:pt x="296" y="407"/>
                  </a:lnTo>
                  <a:cubicBezTo>
                    <a:pt x="315" y="407"/>
                    <a:pt x="315" y="389"/>
                    <a:pt x="315" y="389"/>
                  </a:cubicBezTo>
                  <a:cubicBezTo>
                    <a:pt x="315" y="297"/>
                    <a:pt x="296" y="204"/>
                    <a:pt x="259" y="130"/>
                  </a:cubicBezTo>
                  <a:cubicBezTo>
                    <a:pt x="259" y="93"/>
                    <a:pt x="241" y="37"/>
                    <a:pt x="241" y="0"/>
                  </a:cubicBezTo>
                  <a:cubicBezTo>
                    <a:pt x="241" y="0"/>
                    <a:pt x="241" y="0"/>
                    <a:pt x="222" y="0"/>
                  </a:cubicBezTo>
                  <a:lnTo>
                    <a:pt x="222" y="0"/>
                  </a:lnTo>
                  <a:lnTo>
                    <a:pt x="222" y="0"/>
                  </a:lnTo>
                  <a:cubicBezTo>
                    <a:pt x="166" y="93"/>
                    <a:pt x="111" y="185"/>
                    <a:pt x="37" y="259"/>
                  </a:cubicBezTo>
                  <a:cubicBezTo>
                    <a:pt x="37" y="278"/>
                    <a:pt x="18" y="297"/>
                    <a:pt x="0" y="333"/>
                  </a:cubicBezTo>
                  <a:lnTo>
                    <a:pt x="0" y="352"/>
                  </a:lnTo>
                  <a:cubicBezTo>
                    <a:pt x="0" y="352"/>
                    <a:pt x="0" y="352"/>
                    <a:pt x="18" y="35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1"/>
            <p:cNvSpPr/>
            <p:nvPr/>
          </p:nvSpPr>
          <p:spPr>
            <a:xfrm rot="5400000">
              <a:off x="9680216" y="868853"/>
              <a:ext cx="103129" cy="130959"/>
            </a:xfrm>
            <a:custGeom>
              <a:rect b="b" l="l" r="r" t="t"/>
              <a:pathLst>
                <a:path extrusionOk="0" h="353" w="279">
                  <a:moveTo>
                    <a:pt x="19" y="315"/>
                  </a:moveTo>
                  <a:lnTo>
                    <a:pt x="19" y="315"/>
                  </a:lnTo>
                  <a:cubicBezTo>
                    <a:pt x="38" y="315"/>
                    <a:pt x="74" y="315"/>
                    <a:pt x="93" y="334"/>
                  </a:cubicBezTo>
                  <a:cubicBezTo>
                    <a:pt x="130" y="334"/>
                    <a:pt x="167" y="334"/>
                    <a:pt x="204" y="334"/>
                  </a:cubicBezTo>
                  <a:cubicBezTo>
                    <a:pt x="222" y="334"/>
                    <a:pt x="241" y="352"/>
                    <a:pt x="241" y="352"/>
                  </a:cubicBezTo>
                  <a:lnTo>
                    <a:pt x="260" y="352"/>
                  </a:lnTo>
                  <a:cubicBezTo>
                    <a:pt x="278" y="334"/>
                    <a:pt x="278" y="334"/>
                    <a:pt x="278" y="315"/>
                  </a:cubicBezTo>
                  <a:cubicBezTo>
                    <a:pt x="260" y="241"/>
                    <a:pt x="241" y="185"/>
                    <a:pt x="222" y="111"/>
                  </a:cubicBezTo>
                  <a:cubicBezTo>
                    <a:pt x="204" y="74"/>
                    <a:pt x="204" y="37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30" y="93"/>
                    <a:pt x="93" y="167"/>
                    <a:pt x="38" y="241"/>
                  </a:cubicBezTo>
                  <a:cubicBezTo>
                    <a:pt x="38" y="260"/>
                    <a:pt x="19" y="278"/>
                    <a:pt x="19" y="296"/>
                  </a:cubicBezTo>
                  <a:cubicBezTo>
                    <a:pt x="19" y="296"/>
                    <a:pt x="0" y="315"/>
                    <a:pt x="19" y="3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51"/>
            <p:cNvSpPr/>
            <p:nvPr/>
          </p:nvSpPr>
          <p:spPr>
            <a:xfrm rot="5400000">
              <a:off x="9694131" y="579926"/>
              <a:ext cx="62205" cy="75301"/>
            </a:xfrm>
            <a:custGeom>
              <a:rect b="b" l="l" r="r" t="t"/>
              <a:pathLst>
                <a:path extrusionOk="0" h="204" w="168">
                  <a:moveTo>
                    <a:pt x="19" y="185"/>
                  </a:moveTo>
                  <a:lnTo>
                    <a:pt x="19" y="185"/>
                  </a:lnTo>
                  <a:cubicBezTo>
                    <a:pt x="19" y="185"/>
                    <a:pt x="37" y="203"/>
                    <a:pt x="55" y="203"/>
                  </a:cubicBezTo>
                  <a:cubicBezTo>
                    <a:pt x="74" y="203"/>
                    <a:pt x="93" y="203"/>
                    <a:pt x="130" y="203"/>
                  </a:cubicBezTo>
                  <a:cubicBezTo>
                    <a:pt x="130" y="203"/>
                    <a:pt x="130" y="203"/>
                    <a:pt x="149" y="203"/>
                  </a:cubicBezTo>
                  <a:cubicBezTo>
                    <a:pt x="149" y="203"/>
                    <a:pt x="149" y="203"/>
                    <a:pt x="167" y="203"/>
                  </a:cubicBezTo>
                  <a:cubicBezTo>
                    <a:pt x="167" y="203"/>
                    <a:pt x="167" y="203"/>
                    <a:pt x="167" y="185"/>
                  </a:cubicBezTo>
                  <a:cubicBezTo>
                    <a:pt x="149" y="148"/>
                    <a:pt x="149" y="111"/>
                    <a:pt x="130" y="74"/>
                  </a:cubicBezTo>
                  <a:cubicBezTo>
                    <a:pt x="111" y="37"/>
                    <a:pt x="111" y="18"/>
                    <a:pt x="111" y="0"/>
                  </a:cubicBezTo>
                  <a:lnTo>
                    <a:pt x="111" y="0"/>
                  </a:lnTo>
                  <a:lnTo>
                    <a:pt x="111" y="0"/>
                  </a:lnTo>
                  <a:cubicBezTo>
                    <a:pt x="111" y="0"/>
                    <a:pt x="111" y="0"/>
                    <a:pt x="93" y="0"/>
                  </a:cubicBezTo>
                  <a:cubicBezTo>
                    <a:pt x="74" y="55"/>
                    <a:pt x="55" y="92"/>
                    <a:pt x="19" y="148"/>
                  </a:cubicBezTo>
                  <a:cubicBezTo>
                    <a:pt x="19" y="148"/>
                    <a:pt x="19" y="167"/>
                    <a:pt x="0" y="167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19" y="18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51"/>
            <p:cNvSpPr/>
            <p:nvPr/>
          </p:nvSpPr>
          <p:spPr>
            <a:xfrm rot="5400000">
              <a:off x="9700679" y="244345"/>
              <a:ext cx="90033" cy="116225"/>
            </a:xfrm>
            <a:custGeom>
              <a:rect b="b" l="l" r="r" t="t"/>
              <a:pathLst>
                <a:path extrusionOk="0" h="315" w="241">
                  <a:moveTo>
                    <a:pt x="0" y="296"/>
                  </a:moveTo>
                  <a:lnTo>
                    <a:pt x="0" y="296"/>
                  </a:lnTo>
                  <a:cubicBezTo>
                    <a:pt x="18" y="296"/>
                    <a:pt x="55" y="296"/>
                    <a:pt x="74" y="296"/>
                  </a:cubicBezTo>
                  <a:cubicBezTo>
                    <a:pt x="110" y="314"/>
                    <a:pt x="148" y="314"/>
                    <a:pt x="184" y="314"/>
                  </a:cubicBezTo>
                  <a:lnTo>
                    <a:pt x="203" y="314"/>
                  </a:lnTo>
                  <a:cubicBezTo>
                    <a:pt x="222" y="314"/>
                    <a:pt x="222" y="314"/>
                    <a:pt x="240" y="314"/>
                  </a:cubicBezTo>
                  <a:lnTo>
                    <a:pt x="240" y="296"/>
                  </a:lnTo>
                  <a:cubicBezTo>
                    <a:pt x="222" y="222"/>
                    <a:pt x="203" y="166"/>
                    <a:pt x="184" y="92"/>
                  </a:cubicBezTo>
                  <a:cubicBezTo>
                    <a:pt x="166" y="74"/>
                    <a:pt x="166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0" y="74"/>
                    <a:pt x="55" y="148"/>
                    <a:pt x="18" y="222"/>
                  </a:cubicBezTo>
                  <a:cubicBezTo>
                    <a:pt x="18" y="240"/>
                    <a:pt x="0" y="259"/>
                    <a:pt x="0" y="278"/>
                  </a:cubicBezTo>
                  <a:cubicBezTo>
                    <a:pt x="0" y="278"/>
                    <a:pt x="0" y="278"/>
                    <a:pt x="0" y="2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51"/>
            <p:cNvSpPr/>
            <p:nvPr/>
          </p:nvSpPr>
          <p:spPr>
            <a:xfrm rot="5400000">
              <a:off x="9680216" y="-87144"/>
              <a:ext cx="109677" cy="137506"/>
            </a:xfrm>
            <a:custGeom>
              <a:rect b="b" l="l" r="r" t="t"/>
              <a:pathLst>
                <a:path extrusionOk="0" h="371" w="297">
                  <a:moveTo>
                    <a:pt x="18" y="333"/>
                  </a:moveTo>
                  <a:lnTo>
                    <a:pt x="18" y="333"/>
                  </a:lnTo>
                  <a:cubicBezTo>
                    <a:pt x="36" y="333"/>
                    <a:pt x="55" y="333"/>
                    <a:pt x="92" y="352"/>
                  </a:cubicBezTo>
                  <a:cubicBezTo>
                    <a:pt x="129" y="352"/>
                    <a:pt x="185" y="352"/>
                    <a:pt x="222" y="352"/>
                  </a:cubicBezTo>
                  <a:cubicBezTo>
                    <a:pt x="240" y="352"/>
                    <a:pt x="240" y="352"/>
                    <a:pt x="259" y="352"/>
                  </a:cubicBezTo>
                  <a:lnTo>
                    <a:pt x="277" y="370"/>
                  </a:lnTo>
                  <a:cubicBezTo>
                    <a:pt x="296" y="352"/>
                    <a:pt x="296" y="352"/>
                    <a:pt x="277" y="333"/>
                  </a:cubicBezTo>
                  <a:cubicBezTo>
                    <a:pt x="277" y="259"/>
                    <a:pt x="259" y="185"/>
                    <a:pt x="222" y="111"/>
                  </a:cubicBezTo>
                  <a:cubicBezTo>
                    <a:pt x="203" y="74"/>
                    <a:pt x="203" y="37"/>
                    <a:pt x="185" y="0"/>
                  </a:cubicBezTo>
                  <a:lnTo>
                    <a:pt x="185" y="0"/>
                  </a:lnTo>
                  <a:lnTo>
                    <a:pt x="185" y="0"/>
                  </a:lnTo>
                  <a:cubicBezTo>
                    <a:pt x="166" y="0"/>
                    <a:pt x="166" y="0"/>
                    <a:pt x="166" y="0"/>
                  </a:cubicBezTo>
                  <a:cubicBezTo>
                    <a:pt x="129" y="92"/>
                    <a:pt x="92" y="166"/>
                    <a:pt x="36" y="259"/>
                  </a:cubicBezTo>
                  <a:cubicBezTo>
                    <a:pt x="36" y="278"/>
                    <a:pt x="18" y="296"/>
                    <a:pt x="18" y="314"/>
                  </a:cubicBezTo>
                  <a:cubicBezTo>
                    <a:pt x="0" y="314"/>
                    <a:pt x="0" y="333"/>
                    <a:pt x="0" y="333"/>
                  </a:cubicBezTo>
                  <a:lnTo>
                    <a:pt x="18" y="33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45" name="Google Shape;1545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6553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6" name="Google Shape;1546;p51"/>
          <p:cNvSpPr txBox="1"/>
          <p:nvPr>
            <p:ph type="title"/>
          </p:nvPr>
        </p:nvSpPr>
        <p:spPr>
          <a:xfrm>
            <a:off x="814507" y="428693"/>
            <a:ext cx="8172302" cy="725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7" name="Google Shape;1547;p51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blanco pagina - roze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blanco pagina - groen">
  <p:cSld name="Titel / blanco pagina - groen"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9" name="Google Shape;1549;p52"/>
          <p:cNvGrpSpPr/>
          <p:nvPr/>
        </p:nvGrpSpPr>
        <p:grpSpPr>
          <a:xfrm>
            <a:off x="9659754" y="-86324"/>
            <a:ext cx="2597890" cy="1409440"/>
            <a:chOff x="9659754" y="-86324"/>
            <a:chExt cx="2597890" cy="1409440"/>
          </a:xfrm>
        </p:grpSpPr>
        <p:sp>
          <p:nvSpPr>
            <p:cNvPr id="1550" name="Google Shape;1550;p52"/>
            <p:cNvSpPr/>
            <p:nvPr/>
          </p:nvSpPr>
          <p:spPr>
            <a:xfrm rot="5400000">
              <a:off x="12109497" y="1181516"/>
              <a:ext cx="124411" cy="158787"/>
            </a:xfrm>
            <a:custGeom>
              <a:rect b="b" l="l" r="r" t="t"/>
              <a:pathLst>
                <a:path extrusionOk="0" h="427" w="334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cubicBezTo>
                    <a:pt x="167" y="0"/>
                    <a:pt x="167" y="0"/>
                    <a:pt x="167" y="0"/>
                  </a:cubicBezTo>
                  <a:lnTo>
                    <a:pt x="167" y="0"/>
                  </a:lnTo>
                  <a:cubicBezTo>
                    <a:pt x="130" y="111"/>
                    <a:pt x="74" y="223"/>
                    <a:pt x="37" y="315"/>
                  </a:cubicBezTo>
                  <a:cubicBezTo>
                    <a:pt x="19" y="333"/>
                    <a:pt x="19" y="371"/>
                    <a:pt x="0" y="389"/>
                  </a:cubicBezTo>
                  <a:lnTo>
                    <a:pt x="0" y="407"/>
                  </a:lnTo>
                  <a:cubicBezTo>
                    <a:pt x="0" y="426"/>
                    <a:pt x="19" y="426"/>
                    <a:pt x="19" y="426"/>
                  </a:cubicBezTo>
                  <a:cubicBezTo>
                    <a:pt x="37" y="407"/>
                    <a:pt x="74" y="426"/>
                    <a:pt x="93" y="426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26"/>
                    <a:pt x="333" y="426"/>
                  </a:cubicBezTo>
                  <a:cubicBezTo>
                    <a:pt x="333" y="407"/>
                    <a:pt x="333" y="407"/>
                    <a:pt x="333" y="389"/>
                  </a:cubicBezTo>
                  <a:cubicBezTo>
                    <a:pt x="315" y="297"/>
                    <a:pt x="278" y="223"/>
                    <a:pt x="241" y="130"/>
                  </a:cubicBezTo>
                  <a:cubicBezTo>
                    <a:pt x="223" y="93"/>
                    <a:pt x="204" y="56"/>
                    <a:pt x="185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2"/>
            <p:cNvSpPr/>
            <p:nvPr/>
          </p:nvSpPr>
          <p:spPr>
            <a:xfrm rot="5400000">
              <a:off x="11701888" y="1191338"/>
              <a:ext cx="96582" cy="124411"/>
            </a:xfrm>
            <a:custGeom>
              <a:rect b="b" l="l" r="r" t="t"/>
              <a:pathLst>
                <a:path extrusionOk="0" h="334" w="260">
                  <a:moveTo>
                    <a:pt x="18" y="297"/>
                  </a:moveTo>
                  <a:lnTo>
                    <a:pt x="18" y="297"/>
                  </a:lnTo>
                  <a:cubicBezTo>
                    <a:pt x="37" y="297"/>
                    <a:pt x="55" y="297"/>
                    <a:pt x="74" y="315"/>
                  </a:cubicBezTo>
                  <a:cubicBezTo>
                    <a:pt x="111" y="315"/>
                    <a:pt x="166" y="315"/>
                    <a:pt x="204" y="315"/>
                  </a:cubicBezTo>
                  <a:cubicBezTo>
                    <a:pt x="204" y="333"/>
                    <a:pt x="222" y="333"/>
                    <a:pt x="222" y="333"/>
                  </a:cubicBezTo>
                  <a:cubicBezTo>
                    <a:pt x="240" y="333"/>
                    <a:pt x="240" y="333"/>
                    <a:pt x="259" y="333"/>
                  </a:cubicBezTo>
                  <a:cubicBezTo>
                    <a:pt x="259" y="315"/>
                    <a:pt x="259" y="315"/>
                    <a:pt x="259" y="297"/>
                  </a:cubicBezTo>
                  <a:cubicBezTo>
                    <a:pt x="259" y="241"/>
                    <a:pt x="240" y="167"/>
                    <a:pt x="204" y="93"/>
                  </a:cubicBezTo>
                  <a:cubicBezTo>
                    <a:pt x="185" y="75"/>
                    <a:pt x="185" y="37"/>
                    <a:pt x="166" y="0"/>
                  </a:cubicBez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cubicBezTo>
                    <a:pt x="129" y="75"/>
                    <a:pt x="74" y="149"/>
                    <a:pt x="37" y="223"/>
                  </a:cubicBezTo>
                  <a:cubicBezTo>
                    <a:pt x="18" y="241"/>
                    <a:pt x="18" y="259"/>
                    <a:pt x="18" y="278"/>
                  </a:cubicBezTo>
                  <a:cubicBezTo>
                    <a:pt x="0" y="278"/>
                    <a:pt x="0" y="297"/>
                    <a:pt x="0" y="297"/>
                  </a:cubicBezTo>
                  <a:lnTo>
                    <a:pt x="18" y="29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2"/>
            <p:cNvSpPr/>
            <p:nvPr/>
          </p:nvSpPr>
          <p:spPr>
            <a:xfrm rot="5400000">
              <a:off x="11284459" y="1181516"/>
              <a:ext cx="124411" cy="158787"/>
            </a:xfrm>
            <a:custGeom>
              <a:rect b="b" l="l" r="r" t="t"/>
              <a:pathLst>
                <a:path extrusionOk="0" h="427" w="334">
                  <a:moveTo>
                    <a:pt x="241" y="130"/>
                  </a:moveTo>
                  <a:lnTo>
                    <a:pt x="241" y="130"/>
                  </a:lnTo>
                  <a:cubicBezTo>
                    <a:pt x="223" y="93"/>
                    <a:pt x="204" y="37"/>
                    <a:pt x="185" y="0"/>
                  </a:cubicBezTo>
                  <a:lnTo>
                    <a:pt x="185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30" y="111"/>
                    <a:pt x="74" y="204"/>
                    <a:pt x="37" y="315"/>
                  </a:cubicBezTo>
                  <a:cubicBezTo>
                    <a:pt x="19" y="333"/>
                    <a:pt x="19" y="352"/>
                    <a:pt x="0" y="371"/>
                  </a:cubicBezTo>
                  <a:cubicBezTo>
                    <a:pt x="0" y="389"/>
                    <a:pt x="0" y="408"/>
                    <a:pt x="0" y="408"/>
                  </a:cubicBezTo>
                  <a:cubicBezTo>
                    <a:pt x="0" y="408"/>
                    <a:pt x="0" y="408"/>
                    <a:pt x="19" y="408"/>
                  </a:cubicBezTo>
                  <a:cubicBezTo>
                    <a:pt x="37" y="408"/>
                    <a:pt x="74" y="408"/>
                    <a:pt x="93" y="408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lnTo>
                    <a:pt x="315" y="426"/>
                  </a:lnTo>
                  <a:cubicBezTo>
                    <a:pt x="333" y="408"/>
                    <a:pt x="333" y="408"/>
                    <a:pt x="333" y="389"/>
                  </a:cubicBezTo>
                  <a:cubicBezTo>
                    <a:pt x="315" y="297"/>
                    <a:pt x="278" y="204"/>
                    <a:pt x="241" y="1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52"/>
            <p:cNvSpPr/>
            <p:nvPr/>
          </p:nvSpPr>
          <p:spPr>
            <a:xfrm rot="5400000">
              <a:off x="10889946" y="1191338"/>
              <a:ext cx="103130" cy="130959"/>
            </a:xfrm>
            <a:custGeom>
              <a:rect b="b" l="l" r="r" t="t"/>
              <a:pathLst>
                <a:path extrusionOk="0" h="353" w="279">
                  <a:moveTo>
                    <a:pt x="166" y="0"/>
                  </a:move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6" y="0"/>
                  </a:lnTo>
                  <a:cubicBezTo>
                    <a:pt x="111" y="93"/>
                    <a:pt x="74" y="167"/>
                    <a:pt x="37" y="259"/>
                  </a:cubicBezTo>
                  <a:cubicBezTo>
                    <a:pt x="18" y="278"/>
                    <a:pt x="18" y="278"/>
                    <a:pt x="0" y="296"/>
                  </a:cubicBezTo>
                  <a:cubicBezTo>
                    <a:pt x="0" y="315"/>
                    <a:pt x="0" y="315"/>
                    <a:pt x="0" y="333"/>
                  </a:cubicBezTo>
                  <a:cubicBezTo>
                    <a:pt x="0" y="333"/>
                    <a:pt x="0" y="333"/>
                    <a:pt x="18" y="333"/>
                  </a:cubicBezTo>
                  <a:cubicBezTo>
                    <a:pt x="37" y="333"/>
                    <a:pt x="55" y="333"/>
                    <a:pt x="74" y="333"/>
                  </a:cubicBezTo>
                  <a:cubicBezTo>
                    <a:pt x="129" y="352"/>
                    <a:pt x="166" y="352"/>
                    <a:pt x="204" y="352"/>
                  </a:cubicBezTo>
                  <a:cubicBezTo>
                    <a:pt x="222" y="352"/>
                    <a:pt x="222" y="352"/>
                    <a:pt x="240" y="352"/>
                  </a:cubicBezTo>
                  <a:lnTo>
                    <a:pt x="259" y="352"/>
                  </a:lnTo>
                  <a:cubicBezTo>
                    <a:pt x="278" y="352"/>
                    <a:pt x="278" y="333"/>
                    <a:pt x="278" y="333"/>
                  </a:cubicBezTo>
                  <a:cubicBezTo>
                    <a:pt x="259" y="259"/>
                    <a:pt x="240" y="185"/>
                    <a:pt x="204" y="111"/>
                  </a:cubicBezTo>
                  <a:cubicBezTo>
                    <a:pt x="185" y="74"/>
                    <a:pt x="185" y="37"/>
                    <a:pt x="166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52"/>
            <p:cNvSpPr/>
            <p:nvPr/>
          </p:nvSpPr>
          <p:spPr>
            <a:xfrm rot="5400000">
              <a:off x="10477426" y="1171695"/>
              <a:ext cx="103130" cy="117863"/>
            </a:xfrm>
            <a:custGeom>
              <a:rect b="b" l="l" r="r" t="t"/>
              <a:pathLst>
                <a:path extrusionOk="0" h="316" w="279">
                  <a:moveTo>
                    <a:pt x="259" y="315"/>
                  </a:moveTo>
                  <a:lnTo>
                    <a:pt x="259" y="315"/>
                  </a:lnTo>
                  <a:cubicBezTo>
                    <a:pt x="240" y="315"/>
                    <a:pt x="222" y="315"/>
                    <a:pt x="185" y="315"/>
                  </a:cubicBezTo>
                  <a:cubicBezTo>
                    <a:pt x="148" y="315"/>
                    <a:pt x="111" y="315"/>
                    <a:pt x="74" y="315"/>
                  </a:cubicBezTo>
                  <a:cubicBezTo>
                    <a:pt x="55" y="315"/>
                    <a:pt x="55" y="315"/>
                    <a:pt x="37" y="315"/>
                  </a:cubicBezTo>
                  <a:lnTo>
                    <a:pt x="18" y="315"/>
                  </a:lnTo>
                  <a:cubicBezTo>
                    <a:pt x="0" y="296"/>
                    <a:pt x="18" y="296"/>
                    <a:pt x="18" y="277"/>
                  </a:cubicBezTo>
                  <a:cubicBezTo>
                    <a:pt x="37" y="222"/>
                    <a:pt x="55" y="148"/>
                    <a:pt x="92" y="92"/>
                  </a:cubicBezTo>
                  <a:cubicBezTo>
                    <a:pt x="111" y="55"/>
                    <a:pt x="129" y="18"/>
                    <a:pt x="129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85" y="74"/>
                    <a:pt x="203" y="148"/>
                    <a:pt x="240" y="240"/>
                  </a:cubicBezTo>
                  <a:cubicBezTo>
                    <a:pt x="259" y="259"/>
                    <a:pt x="259" y="259"/>
                    <a:pt x="259" y="277"/>
                  </a:cubicBezTo>
                  <a:cubicBezTo>
                    <a:pt x="259" y="296"/>
                    <a:pt x="278" y="296"/>
                    <a:pt x="278" y="315"/>
                  </a:cubicBezTo>
                  <a:cubicBezTo>
                    <a:pt x="259" y="315"/>
                    <a:pt x="259" y="315"/>
                    <a:pt x="259" y="31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2"/>
            <p:cNvSpPr/>
            <p:nvPr/>
          </p:nvSpPr>
          <p:spPr>
            <a:xfrm rot="5400000">
              <a:off x="10061633" y="1181516"/>
              <a:ext cx="96582" cy="130959"/>
            </a:xfrm>
            <a:custGeom>
              <a:rect b="b" l="l" r="r" t="t"/>
              <a:pathLst>
                <a:path extrusionOk="0" h="352" w="260">
                  <a:moveTo>
                    <a:pt x="223" y="111"/>
                  </a:moveTo>
                  <a:lnTo>
                    <a:pt x="223" y="111"/>
                  </a:lnTo>
                  <a:cubicBezTo>
                    <a:pt x="223" y="74"/>
                    <a:pt x="223" y="37"/>
                    <a:pt x="204" y="0"/>
                  </a:cubicBez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ubicBezTo>
                    <a:pt x="148" y="74"/>
                    <a:pt x="93" y="148"/>
                    <a:pt x="56" y="222"/>
                  </a:cubicBezTo>
                  <a:cubicBezTo>
                    <a:pt x="37" y="241"/>
                    <a:pt x="19" y="241"/>
                    <a:pt x="19" y="259"/>
                  </a:cubicBezTo>
                  <a:cubicBezTo>
                    <a:pt x="19" y="277"/>
                    <a:pt x="0" y="277"/>
                    <a:pt x="0" y="277"/>
                  </a:cubicBezTo>
                  <a:cubicBezTo>
                    <a:pt x="0" y="296"/>
                    <a:pt x="19" y="296"/>
                    <a:pt x="19" y="296"/>
                  </a:cubicBezTo>
                  <a:cubicBezTo>
                    <a:pt x="37" y="296"/>
                    <a:pt x="56" y="296"/>
                    <a:pt x="74" y="315"/>
                  </a:cubicBezTo>
                  <a:cubicBezTo>
                    <a:pt x="111" y="315"/>
                    <a:pt x="167" y="333"/>
                    <a:pt x="204" y="333"/>
                  </a:cubicBezTo>
                  <a:lnTo>
                    <a:pt x="223" y="333"/>
                  </a:lnTo>
                  <a:cubicBezTo>
                    <a:pt x="241" y="333"/>
                    <a:pt x="241" y="351"/>
                    <a:pt x="259" y="351"/>
                  </a:cubicBezTo>
                  <a:cubicBezTo>
                    <a:pt x="259" y="333"/>
                    <a:pt x="259" y="333"/>
                    <a:pt x="259" y="315"/>
                  </a:cubicBezTo>
                  <a:cubicBezTo>
                    <a:pt x="259" y="241"/>
                    <a:pt x="259" y="185"/>
                    <a:pt x="223" y="11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2"/>
            <p:cNvSpPr/>
            <p:nvPr/>
          </p:nvSpPr>
          <p:spPr>
            <a:xfrm rot="5400000">
              <a:off x="12114408" y="868853"/>
              <a:ext cx="103129" cy="130959"/>
            </a:xfrm>
            <a:custGeom>
              <a:rect b="b" l="l" r="r" t="t"/>
              <a:pathLst>
                <a:path extrusionOk="0" h="352" w="279">
                  <a:moveTo>
                    <a:pt x="19" y="333"/>
                  </a:moveTo>
                  <a:lnTo>
                    <a:pt x="19" y="333"/>
                  </a:lnTo>
                  <a:cubicBezTo>
                    <a:pt x="38" y="333"/>
                    <a:pt x="74" y="333"/>
                    <a:pt x="93" y="333"/>
                  </a:cubicBezTo>
                  <a:cubicBezTo>
                    <a:pt x="130" y="351"/>
                    <a:pt x="167" y="351"/>
                    <a:pt x="222" y="351"/>
                  </a:cubicBezTo>
                  <a:cubicBezTo>
                    <a:pt x="222" y="351"/>
                    <a:pt x="241" y="351"/>
                    <a:pt x="260" y="351"/>
                  </a:cubicBezTo>
                  <a:cubicBezTo>
                    <a:pt x="260" y="351"/>
                    <a:pt x="260" y="351"/>
                    <a:pt x="278" y="351"/>
                  </a:cubicBezTo>
                  <a:lnTo>
                    <a:pt x="278" y="333"/>
                  </a:lnTo>
                  <a:cubicBezTo>
                    <a:pt x="278" y="259"/>
                    <a:pt x="260" y="185"/>
                    <a:pt x="222" y="111"/>
                  </a:cubicBezTo>
                  <a:cubicBezTo>
                    <a:pt x="204" y="92"/>
                    <a:pt x="186" y="55"/>
                    <a:pt x="186" y="18"/>
                  </a:cubicBezTo>
                  <a:lnTo>
                    <a:pt x="186" y="18"/>
                  </a:lnTo>
                  <a:cubicBezTo>
                    <a:pt x="186" y="0"/>
                    <a:pt x="167" y="0"/>
                    <a:pt x="167" y="18"/>
                  </a:cubicBezTo>
                  <a:lnTo>
                    <a:pt x="167" y="18"/>
                  </a:lnTo>
                  <a:cubicBezTo>
                    <a:pt x="130" y="92"/>
                    <a:pt x="93" y="167"/>
                    <a:pt x="38" y="259"/>
                  </a:cubicBezTo>
                  <a:cubicBezTo>
                    <a:pt x="38" y="277"/>
                    <a:pt x="19" y="296"/>
                    <a:pt x="19" y="315"/>
                  </a:cubicBezTo>
                  <a:cubicBezTo>
                    <a:pt x="19" y="315"/>
                    <a:pt x="0" y="315"/>
                    <a:pt x="19" y="33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2"/>
            <p:cNvSpPr/>
            <p:nvPr/>
          </p:nvSpPr>
          <p:spPr>
            <a:xfrm rot="5400000">
              <a:off x="11687156" y="847572"/>
              <a:ext cx="130958" cy="171883"/>
            </a:xfrm>
            <a:custGeom>
              <a:rect b="b" l="l" r="r" t="t"/>
              <a:pathLst>
                <a:path extrusionOk="0" h="464" w="353">
                  <a:moveTo>
                    <a:pt x="19" y="407"/>
                  </a:moveTo>
                  <a:lnTo>
                    <a:pt x="19" y="407"/>
                  </a:lnTo>
                  <a:cubicBezTo>
                    <a:pt x="56" y="407"/>
                    <a:pt x="75" y="407"/>
                    <a:pt x="111" y="426"/>
                  </a:cubicBezTo>
                  <a:cubicBezTo>
                    <a:pt x="149" y="426"/>
                    <a:pt x="204" y="445"/>
                    <a:pt x="259" y="445"/>
                  </a:cubicBezTo>
                  <a:cubicBezTo>
                    <a:pt x="278" y="445"/>
                    <a:pt x="297" y="445"/>
                    <a:pt x="297" y="445"/>
                  </a:cubicBezTo>
                  <a:cubicBezTo>
                    <a:pt x="315" y="445"/>
                    <a:pt x="333" y="463"/>
                    <a:pt x="333" y="445"/>
                  </a:cubicBezTo>
                  <a:cubicBezTo>
                    <a:pt x="352" y="445"/>
                    <a:pt x="352" y="426"/>
                    <a:pt x="352" y="426"/>
                  </a:cubicBezTo>
                  <a:cubicBezTo>
                    <a:pt x="333" y="333"/>
                    <a:pt x="315" y="241"/>
                    <a:pt x="278" y="149"/>
                  </a:cubicBezTo>
                  <a:cubicBezTo>
                    <a:pt x="259" y="111"/>
                    <a:pt x="259" y="56"/>
                    <a:pt x="241" y="19"/>
                  </a:cubicBezTo>
                  <a:cubicBezTo>
                    <a:pt x="241" y="19"/>
                    <a:pt x="241" y="19"/>
                    <a:pt x="241" y="0"/>
                  </a:cubicBezTo>
                  <a:lnTo>
                    <a:pt x="241" y="0"/>
                  </a:lnTo>
                  <a:cubicBezTo>
                    <a:pt x="241" y="19"/>
                    <a:pt x="241" y="19"/>
                    <a:pt x="241" y="19"/>
                  </a:cubicBezTo>
                  <a:cubicBezTo>
                    <a:pt x="167" y="111"/>
                    <a:pt x="111" y="204"/>
                    <a:pt x="56" y="315"/>
                  </a:cubicBezTo>
                  <a:cubicBezTo>
                    <a:pt x="37" y="333"/>
                    <a:pt x="19" y="352"/>
                    <a:pt x="19" y="371"/>
                  </a:cubicBezTo>
                  <a:cubicBezTo>
                    <a:pt x="19" y="371"/>
                    <a:pt x="0" y="389"/>
                    <a:pt x="0" y="407"/>
                  </a:cubicBezTo>
                  <a:lnTo>
                    <a:pt x="19" y="40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2"/>
            <p:cNvSpPr/>
            <p:nvPr/>
          </p:nvSpPr>
          <p:spPr>
            <a:xfrm rot="5400000">
              <a:off x="11302465" y="883585"/>
              <a:ext cx="75301" cy="103130"/>
            </a:xfrm>
            <a:custGeom>
              <a:rect b="b" l="l" r="r" t="t"/>
              <a:pathLst>
                <a:path extrusionOk="0" h="279" w="204">
                  <a:moveTo>
                    <a:pt x="203" y="240"/>
                  </a:moveTo>
                  <a:lnTo>
                    <a:pt x="203" y="240"/>
                  </a:lnTo>
                  <a:cubicBezTo>
                    <a:pt x="203" y="185"/>
                    <a:pt x="184" y="130"/>
                    <a:pt x="166" y="92"/>
                  </a:cubicBezTo>
                  <a:cubicBezTo>
                    <a:pt x="148" y="56"/>
                    <a:pt x="148" y="37"/>
                    <a:pt x="148" y="0"/>
                  </a:cubicBezTo>
                  <a:lnTo>
                    <a:pt x="148" y="0"/>
                  </a:lnTo>
                  <a:cubicBezTo>
                    <a:pt x="129" y="0"/>
                    <a:pt x="129" y="0"/>
                    <a:pt x="129" y="0"/>
                  </a:cubicBezTo>
                  <a:lnTo>
                    <a:pt x="129" y="0"/>
                  </a:lnTo>
                  <a:cubicBezTo>
                    <a:pt x="92" y="56"/>
                    <a:pt x="55" y="130"/>
                    <a:pt x="18" y="185"/>
                  </a:cubicBezTo>
                  <a:cubicBezTo>
                    <a:pt x="18" y="185"/>
                    <a:pt x="18" y="204"/>
                    <a:pt x="0" y="222"/>
                  </a:cubicBezTo>
                  <a:cubicBezTo>
                    <a:pt x="0" y="222"/>
                    <a:pt x="0" y="222"/>
                    <a:pt x="0" y="240"/>
                  </a:cubicBezTo>
                  <a:lnTo>
                    <a:pt x="0" y="240"/>
                  </a:lnTo>
                  <a:cubicBezTo>
                    <a:pt x="18" y="240"/>
                    <a:pt x="36" y="240"/>
                    <a:pt x="55" y="240"/>
                  </a:cubicBezTo>
                  <a:cubicBezTo>
                    <a:pt x="92" y="259"/>
                    <a:pt x="129" y="259"/>
                    <a:pt x="148" y="259"/>
                  </a:cubicBezTo>
                  <a:cubicBezTo>
                    <a:pt x="166" y="259"/>
                    <a:pt x="166" y="259"/>
                    <a:pt x="184" y="259"/>
                  </a:cubicBezTo>
                  <a:cubicBezTo>
                    <a:pt x="184" y="259"/>
                    <a:pt x="184" y="278"/>
                    <a:pt x="203" y="259"/>
                  </a:cubicBezTo>
                  <a:cubicBezTo>
                    <a:pt x="203" y="259"/>
                    <a:pt x="203" y="259"/>
                    <a:pt x="203" y="24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2"/>
            <p:cNvSpPr/>
            <p:nvPr/>
          </p:nvSpPr>
          <p:spPr>
            <a:xfrm rot="5400000">
              <a:off x="10883398" y="868853"/>
              <a:ext cx="103129" cy="130959"/>
            </a:xfrm>
            <a:custGeom>
              <a:rect b="b" l="l" r="r" t="t"/>
              <a:pathLst>
                <a:path extrusionOk="0" h="352" w="279">
                  <a:moveTo>
                    <a:pt x="186" y="0"/>
                  </a:move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30" y="74"/>
                    <a:pt x="93" y="166"/>
                    <a:pt x="38" y="240"/>
                  </a:cubicBezTo>
                  <a:cubicBezTo>
                    <a:pt x="38" y="259"/>
                    <a:pt x="19" y="277"/>
                    <a:pt x="0" y="296"/>
                  </a:cubicBezTo>
                  <a:cubicBezTo>
                    <a:pt x="0" y="296"/>
                    <a:pt x="0" y="296"/>
                    <a:pt x="0" y="314"/>
                  </a:cubicBezTo>
                  <a:cubicBezTo>
                    <a:pt x="0" y="314"/>
                    <a:pt x="0" y="314"/>
                    <a:pt x="19" y="314"/>
                  </a:cubicBezTo>
                  <a:cubicBezTo>
                    <a:pt x="38" y="314"/>
                    <a:pt x="56" y="314"/>
                    <a:pt x="74" y="333"/>
                  </a:cubicBezTo>
                  <a:cubicBezTo>
                    <a:pt x="112" y="333"/>
                    <a:pt x="167" y="351"/>
                    <a:pt x="204" y="351"/>
                  </a:cubicBezTo>
                  <a:cubicBezTo>
                    <a:pt x="222" y="351"/>
                    <a:pt x="222" y="351"/>
                    <a:pt x="241" y="351"/>
                  </a:cubicBezTo>
                  <a:lnTo>
                    <a:pt x="260" y="351"/>
                  </a:lnTo>
                  <a:cubicBezTo>
                    <a:pt x="278" y="351"/>
                    <a:pt x="278" y="351"/>
                    <a:pt x="278" y="333"/>
                  </a:cubicBezTo>
                  <a:cubicBezTo>
                    <a:pt x="260" y="259"/>
                    <a:pt x="260" y="185"/>
                    <a:pt x="222" y="111"/>
                  </a:cubicBezTo>
                  <a:cubicBezTo>
                    <a:pt x="222" y="74"/>
                    <a:pt x="204" y="37"/>
                    <a:pt x="186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52"/>
            <p:cNvSpPr/>
            <p:nvPr/>
          </p:nvSpPr>
          <p:spPr>
            <a:xfrm rot="5400000">
              <a:off x="10456146" y="847572"/>
              <a:ext cx="124411" cy="165336"/>
            </a:xfrm>
            <a:custGeom>
              <a:rect b="b" l="l" r="r" t="t"/>
              <a:pathLst>
                <a:path extrusionOk="0" h="445" w="334">
                  <a:moveTo>
                    <a:pt x="278" y="148"/>
                  </a:moveTo>
                  <a:lnTo>
                    <a:pt x="278" y="148"/>
                  </a:lnTo>
                  <a:cubicBezTo>
                    <a:pt x="259" y="92"/>
                    <a:pt x="259" y="55"/>
                    <a:pt x="241" y="18"/>
                  </a:cubicBezTo>
                  <a:lnTo>
                    <a:pt x="241" y="0"/>
                  </a:lnTo>
                  <a:cubicBezTo>
                    <a:pt x="241" y="0"/>
                    <a:pt x="241" y="0"/>
                    <a:pt x="223" y="0"/>
                  </a:cubicBezTo>
                  <a:lnTo>
                    <a:pt x="223" y="18"/>
                  </a:lnTo>
                  <a:cubicBezTo>
                    <a:pt x="167" y="111"/>
                    <a:pt x="111" y="203"/>
                    <a:pt x="56" y="296"/>
                  </a:cubicBezTo>
                  <a:cubicBezTo>
                    <a:pt x="37" y="314"/>
                    <a:pt x="37" y="333"/>
                    <a:pt x="19" y="352"/>
                  </a:cubicBezTo>
                  <a:cubicBezTo>
                    <a:pt x="19" y="370"/>
                    <a:pt x="0" y="370"/>
                    <a:pt x="19" y="388"/>
                  </a:cubicBezTo>
                  <a:lnTo>
                    <a:pt x="19" y="388"/>
                  </a:lnTo>
                  <a:cubicBezTo>
                    <a:pt x="56" y="388"/>
                    <a:pt x="75" y="388"/>
                    <a:pt x="111" y="407"/>
                  </a:cubicBezTo>
                  <a:cubicBezTo>
                    <a:pt x="167" y="407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44"/>
                    <a:pt x="333" y="426"/>
                  </a:cubicBezTo>
                  <a:lnTo>
                    <a:pt x="333" y="407"/>
                  </a:lnTo>
                  <a:cubicBezTo>
                    <a:pt x="333" y="314"/>
                    <a:pt x="315" y="222"/>
                    <a:pt x="278" y="14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52"/>
            <p:cNvSpPr/>
            <p:nvPr/>
          </p:nvSpPr>
          <p:spPr>
            <a:xfrm rot="5400000">
              <a:off x="10073092" y="883585"/>
              <a:ext cx="75301" cy="103130"/>
            </a:xfrm>
            <a:custGeom>
              <a:rect b="b" l="l" r="r" t="t"/>
              <a:pathLst>
                <a:path extrusionOk="0" h="279" w="204">
                  <a:moveTo>
                    <a:pt x="166" y="92"/>
                  </a:moveTo>
                  <a:lnTo>
                    <a:pt x="166" y="92"/>
                  </a:lnTo>
                  <a:cubicBezTo>
                    <a:pt x="148" y="55"/>
                    <a:pt x="148" y="37"/>
                    <a:pt x="148" y="0"/>
                  </a:cubicBezTo>
                  <a:lnTo>
                    <a:pt x="148" y="0"/>
                  </a:lnTo>
                  <a:lnTo>
                    <a:pt x="129" y="0"/>
                  </a:lnTo>
                  <a:lnTo>
                    <a:pt x="129" y="0"/>
                  </a:lnTo>
                  <a:cubicBezTo>
                    <a:pt x="92" y="74"/>
                    <a:pt x="55" y="129"/>
                    <a:pt x="18" y="185"/>
                  </a:cubicBezTo>
                  <a:cubicBezTo>
                    <a:pt x="18" y="185"/>
                    <a:pt x="18" y="204"/>
                    <a:pt x="0" y="222"/>
                  </a:cubicBezTo>
                  <a:cubicBezTo>
                    <a:pt x="0" y="222"/>
                    <a:pt x="0" y="222"/>
                    <a:pt x="0" y="240"/>
                  </a:cubicBezTo>
                  <a:lnTo>
                    <a:pt x="0" y="240"/>
                  </a:lnTo>
                  <a:cubicBezTo>
                    <a:pt x="18" y="240"/>
                    <a:pt x="36" y="240"/>
                    <a:pt x="55" y="240"/>
                  </a:cubicBezTo>
                  <a:cubicBezTo>
                    <a:pt x="92" y="259"/>
                    <a:pt x="110" y="259"/>
                    <a:pt x="148" y="259"/>
                  </a:cubicBezTo>
                  <a:cubicBezTo>
                    <a:pt x="166" y="259"/>
                    <a:pt x="166" y="259"/>
                    <a:pt x="166" y="259"/>
                  </a:cubicBezTo>
                  <a:cubicBezTo>
                    <a:pt x="184" y="259"/>
                    <a:pt x="184" y="278"/>
                    <a:pt x="184" y="278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184" y="204"/>
                    <a:pt x="184" y="148"/>
                    <a:pt x="166" y="9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2"/>
            <p:cNvSpPr/>
            <p:nvPr/>
          </p:nvSpPr>
          <p:spPr>
            <a:xfrm rot="5400000">
              <a:off x="12107041" y="545550"/>
              <a:ext cx="109678" cy="152239"/>
            </a:xfrm>
            <a:custGeom>
              <a:rect b="b" l="l" r="r" t="t"/>
              <a:pathLst>
                <a:path extrusionOk="0" h="409" w="297">
                  <a:moveTo>
                    <a:pt x="222" y="130"/>
                  </a:moveTo>
                  <a:lnTo>
                    <a:pt x="222" y="130"/>
                  </a:lnTo>
                  <a:cubicBezTo>
                    <a:pt x="204" y="93"/>
                    <a:pt x="185" y="56"/>
                    <a:pt x="166" y="19"/>
                  </a:cubicBezTo>
                  <a:lnTo>
                    <a:pt x="166" y="0"/>
                  </a:lnTo>
                  <a:lnTo>
                    <a:pt x="166" y="0"/>
                  </a:lnTo>
                  <a:cubicBezTo>
                    <a:pt x="166" y="19"/>
                    <a:pt x="166" y="19"/>
                    <a:pt x="166" y="19"/>
                  </a:cubicBezTo>
                  <a:cubicBezTo>
                    <a:pt x="110" y="111"/>
                    <a:pt x="74" y="204"/>
                    <a:pt x="36" y="296"/>
                  </a:cubicBezTo>
                  <a:cubicBezTo>
                    <a:pt x="18" y="315"/>
                    <a:pt x="18" y="334"/>
                    <a:pt x="0" y="352"/>
                  </a:cubicBezTo>
                  <a:lnTo>
                    <a:pt x="0" y="370"/>
                  </a:lnTo>
                  <a:cubicBezTo>
                    <a:pt x="0" y="389"/>
                    <a:pt x="0" y="389"/>
                    <a:pt x="0" y="389"/>
                  </a:cubicBezTo>
                  <a:cubicBezTo>
                    <a:pt x="36" y="370"/>
                    <a:pt x="55" y="389"/>
                    <a:pt x="92" y="389"/>
                  </a:cubicBezTo>
                  <a:cubicBezTo>
                    <a:pt x="129" y="389"/>
                    <a:pt x="185" y="389"/>
                    <a:pt x="222" y="389"/>
                  </a:cubicBezTo>
                  <a:cubicBezTo>
                    <a:pt x="240" y="389"/>
                    <a:pt x="259" y="389"/>
                    <a:pt x="259" y="389"/>
                  </a:cubicBezTo>
                  <a:cubicBezTo>
                    <a:pt x="278" y="389"/>
                    <a:pt x="278" y="408"/>
                    <a:pt x="296" y="389"/>
                  </a:cubicBezTo>
                  <a:lnTo>
                    <a:pt x="296" y="370"/>
                  </a:lnTo>
                  <a:cubicBezTo>
                    <a:pt x="278" y="278"/>
                    <a:pt x="259" y="204"/>
                    <a:pt x="222" y="1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2"/>
            <p:cNvSpPr/>
            <p:nvPr/>
          </p:nvSpPr>
          <p:spPr>
            <a:xfrm rot="5400000">
              <a:off x="11711711" y="569285"/>
              <a:ext cx="75301" cy="96582"/>
            </a:xfrm>
            <a:custGeom>
              <a:rect b="b" l="l" r="r" t="t"/>
              <a:pathLst>
                <a:path extrusionOk="0" h="261" w="205">
                  <a:moveTo>
                    <a:pt x="186" y="241"/>
                  </a:moveTo>
                  <a:lnTo>
                    <a:pt x="186" y="241"/>
                  </a:lnTo>
                  <a:cubicBezTo>
                    <a:pt x="186" y="186"/>
                    <a:pt x="186" y="130"/>
                    <a:pt x="149" y="74"/>
                  </a:cubicBezTo>
                  <a:cubicBezTo>
                    <a:pt x="149" y="56"/>
                    <a:pt x="149" y="19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6"/>
                    <a:pt x="56" y="112"/>
                    <a:pt x="19" y="167"/>
                  </a:cubicBezTo>
                  <a:cubicBezTo>
                    <a:pt x="19" y="186"/>
                    <a:pt x="19" y="186"/>
                    <a:pt x="0" y="204"/>
                  </a:cubicBezTo>
                  <a:lnTo>
                    <a:pt x="0" y="222"/>
                  </a:lnTo>
                  <a:lnTo>
                    <a:pt x="0" y="222"/>
                  </a:lnTo>
                  <a:cubicBezTo>
                    <a:pt x="19" y="222"/>
                    <a:pt x="38" y="222"/>
                    <a:pt x="56" y="241"/>
                  </a:cubicBezTo>
                  <a:cubicBezTo>
                    <a:pt x="93" y="241"/>
                    <a:pt x="112" y="241"/>
                    <a:pt x="149" y="241"/>
                  </a:cubicBezTo>
                  <a:lnTo>
                    <a:pt x="168" y="260"/>
                  </a:lnTo>
                  <a:lnTo>
                    <a:pt x="186" y="260"/>
                  </a:lnTo>
                  <a:cubicBezTo>
                    <a:pt x="204" y="241"/>
                    <a:pt x="186" y="241"/>
                    <a:pt x="186" y="24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52"/>
            <p:cNvSpPr/>
            <p:nvPr/>
          </p:nvSpPr>
          <p:spPr>
            <a:xfrm rot="5400000">
              <a:off x="11291825" y="563556"/>
              <a:ext cx="96582" cy="116226"/>
            </a:xfrm>
            <a:custGeom>
              <a:rect b="b" l="l" r="r" t="t"/>
              <a:pathLst>
                <a:path extrusionOk="0" h="315" w="261">
                  <a:moveTo>
                    <a:pt x="148" y="0"/>
                  </a:move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74"/>
                    <a:pt x="74" y="148"/>
                    <a:pt x="18" y="222"/>
                  </a:cubicBezTo>
                  <a:cubicBezTo>
                    <a:pt x="18" y="240"/>
                    <a:pt x="18" y="258"/>
                    <a:pt x="0" y="277"/>
                  </a:cubicBezTo>
                  <a:lnTo>
                    <a:pt x="0" y="296"/>
                  </a:lnTo>
                  <a:lnTo>
                    <a:pt x="0" y="296"/>
                  </a:lnTo>
                  <a:cubicBezTo>
                    <a:pt x="37" y="296"/>
                    <a:pt x="56" y="296"/>
                    <a:pt x="74" y="296"/>
                  </a:cubicBezTo>
                  <a:cubicBezTo>
                    <a:pt x="111" y="314"/>
                    <a:pt x="148" y="314"/>
                    <a:pt x="186" y="314"/>
                  </a:cubicBezTo>
                  <a:cubicBezTo>
                    <a:pt x="204" y="314"/>
                    <a:pt x="204" y="314"/>
                    <a:pt x="222" y="314"/>
                  </a:cubicBezTo>
                  <a:lnTo>
                    <a:pt x="241" y="314"/>
                  </a:lnTo>
                  <a:cubicBezTo>
                    <a:pt x="260" y="314"/>
                    <a:pt x="241" y="296"/>
                    <a:pt x="241" y="296"/>
                  </a:cubicBezTo>
                  <a:cubicBezTo>
                    <a:pt x="241" y="222"/>
                    <a:pt x="222" y="148"/>
                    <a:pt x="186" y="92"/>
                  </a:cubicBezTo>
                  <a:cubicBezTo>
                    <a:pt x="167" y="55"/>
                    <a:pt x="167" y="18"/>
                    <a:pt x="148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52"/>
            <p:cNvSpPr/>
            <p:nvPr/>
          </p:nvSpPr>
          <p:spPr>
            <a:xfrm rot="5400000">
              <a:off x="10899767" y="569285"/>
              <a:ext cx="62205" cy="83486"/>
            </a:xfrm>
            <a:custGeom>
              <a:rect b="b" l="l" r="r" t="t"/>
              <a:pathLst>
                <a:path extrusionOk="0" h="223" w="169">
                  <a:moveTo>
                    <a:pt x="0" y="185"/>
                  </a:moveTo>
                  <a:lnTo>
                    <a:pt x="0" y="185"/>
                  </a:lnTo>
                  <a:cubicBezTo>
                    <a:pt x="19" y="185"/>
                    <a:pt x="38" y="203"/>
                    <a:pt x="56" y="203"/>
                  </a:cubicBezTo>
                  <a:cubicBezTo>
                    <a:pt x="74" y="203"/>
                    <a:pt x="93" y="203"/>
                    <a:pt x="130" y="222"/>
                  </a:cubicBezTo>
                  <a:lnTo>
                    <a:pt x="149" y="222"/>
                  </a:lnTo>
                  <a:lnTo>
                    <a:pt x="168" y="222"/>
                  </a:lnTo>
                  <a:cubicBezTo>
                    <a:pt x="168" y="222"/>
                    <a:pt x="168" y="222"/>
                    <a:pt x="168" y="203"/>
                  </a:cubicBezTo>
                  <a:cubicBezTo>
                    <a:pt x="168" y="166"/>
                    <a:pt x="168" y="111"/>
                    <a:pt x="149" y="74"/>
                  </a:cubicBezTo>
                  <a:cubicBezTo>
                    <a:pt x="130" y="55"/>
                    <a:pt x="130" y="18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5"/>
                    <a:pt x="56" y="92"/>
                    <a:pt x="19" y="148"/>
                  </a:cubicBezTo>
                  <a:cubicBezTo>
                    <a:pt x="19" y="148"/>
                    <a:pt x="19" y="166"/>
                    <a:pt x="0" y="166"/>
                  </a:cubicBezTo>
                  <a:cubicBezTo>
                    <a:pt x="0" y="185"/>
                    <a:pt x="0" y="185"/>
                    <a:pt x="0" y="18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2"/>
            <p:cNvSpPr/>
            <p:nvPr/>
          </p:nvSpPr>
          <p:spPr>
            <a:xfrm rot="5400000">
              <a:off x="10459419" y="543093"/>
              <a:ext cx="124411" cy="158788"/>
            </a:xfrm>
            <a:custGeom>
              <a:rect b="b" l="l" r="r" t="t"/>
              <a:pathLst>
                <a:path extrusionOk="0" h="427" w="334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111"/>
                    <a:pt x="93" y="203"/>
                    <a:pt x="37" y="314"/>
                  </a:cubicBezTo>
                  <a:cubicBezTo>
                    <a:pt x="19" y="333"/>
                    <a:pt x="19" y="352"/>
                    <a:pt x="0" y="370"/>
                  </a:cubicBezTo>
                  <a:cubicBezTo>
                    <a:pt x="0" y="388"/>
                    <a:pt x="0" y="407"/>
                    <a:pt x="0" y="407"/>
                  </a:cubicBezTo>
                  <a:cubicBezTo>
                    <a:pt x="0" y="426"/>
                    <a:pt x="0" y="407"/>
                    <a:pt x="19" y="407"/>
                  </a:cubicBezTo>
                  <a:cubicBezTo>
                    <a:pt x="37" y="407"/>
                    <a:pt x="74" y="407"/>
                    <a:pt x="93" y="426"/>
                  </a:cubicBezTo>
                  <a:cubicBezTo>
                    <a:pt x="148" y="426"/>
                    <a:pt x="204" y="426"/>
                    <a:pt x="259" y="426"/>
                  </a:cubicBezTo>
                  <a:cubicBezTo>
                    <a:pt x="278" y="426"/>
                    <a:pt x="278" y="426"/>
                    <a:pt x="297" y="426"/>
                  </a:cubicBezTo>
                  <a:cubicBezTo>
                    <a:pt x="315" y="426"/>
                    <a:pt x="315" y="426"/>
                    <a:pt x="333" y="426"/>
                  </a:cubicBezTo>
                  <a:cubicBezTo>
                    <a:pt x="333" y="426"/>
                    <a:pt x="333" y="407"/>
                    <a:pt x="333" y="388"/>
                  </a:cubicBezTo>
                  <a:cubicBezTo>
                    <a:pt x="315" y="314"/>
                    <a:pt x="297" y="222"/>
                    <a:pt x="241" y="129"/>
                  </a:cubicBezTo>
                  <a:cubicBezTo>
                    <a:pt x="223" y="92"/>
                    <a:pt x="204" y="55"/>
                    <a:pt x="185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2"/>
            <p:cNvSpPr/>
            <p:nvPr/>
          </p:nvSpPr>
          <p:spPr>
            <a:xfrm rot="5400000">
              <a:off x="10047719" y="550460"/>
              <a:ext cx="124411" cy="144054"/>
            </a:xfrm>
            <a:custGeom>
              <a:rect b="b" l="l" r="r" t="t"/>
              <a:pathLst>
                <a:path extrusionOk="0" h="390" w="334">
                  <a:moveTo>
                    <a:pt x="241" y="111"/>
                  </a:moveTo>
                  <a:lnTo>
                    <a:pt x="241" y="111"/>
                  </a:lnTo>
                  <a:cubicBezTo>
                    <a:pt x="223" y="74"/>
                    <a:pt x="204" y="37"/>
                    <a:pt x="185" y="0"/>
                  </a:cubicBez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93"/>
                    <a:pt x="93" y="185"/>
                    <a:pt x="37" y="278"/>
                  </a:cubicBezTo>
                  <a:cubicBezTo>
                    <a:pt x="37" y="296"/>
                    <a:pt x="19" y="315"/>
                    <a:pt x="19" y="352"/>
                  </a:cubicBezTo>
                  <a:cubicBezTo>
                    <a:pt x="19" y="352"/>
                    <a:pt x="0" y="370"/>
                    <a:pt x="19" y="370"/>
                  </a:cubicBezTo>
                  <a:lnTo>
                    <a:pt x="19" y="370"/>
                  </a:lnTo>
                  <a:cubicBezTo>
                    <a:pt x="55" y="370"/>
                    <a:pt x="74" y="370"/>
                    <a:pt x="93" y="389"/>
                  </a:cubicBezTo>
                  <a:cubicBezTo>
                    <a:pt x="148" y="389"/>
                    <a:pt x="204" y="389"/>
                    <a:pt x="241" y="389"/>
                  </a:cubicBezTo>
                  <a:cubicBezTo>
                    <a:pt x="259" y="389"/>
                    <a:pt x="278" y="389"/>
                    <a:pt x="278" y="389"/>
                  </a:cubicBezTo>
                  <a:cubicBezTo>
                    <a:pt x="297" y="389"/>
                    <a:pt x="315" y="389"/>
                    <a:pt x="315" y="389"/>
                  </a:cubicBezTo>
                  <a:cubicBezTo>
                    <a:pt x="333" y="389"/>
                    <a:pt x="315" y="370"/>
                    <a:pt x="315" y="370"/>
                  </a:cubicBezTo>
                  <a:cubicBezTo>
                    <a:pt x="297" y="278"/>
                    <a:pt x="278" y="204"/>
                    <a:pt x="241" y="11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52"/>
            <p:cNvSpPr/>
            <p:nvPr/>
          </p:nvSpPr>
          <p:spPr>
            <a:xfrm rot="5400000">
              <a:off x="12109497" y="218972"/>
              <a:ext cx="130958" cy="165335"/>
            </a:xfrm>
            <a:custGeom>
              <a:rect b="b" l="l" r="r" t="t"/>
              <a:pathLst>
                <a:path extrusionOk="0" h="445" w="353">
                  <a:moveTo>
                    <a:pt x="259" y="148"/>
                  </a:moveTo>
                  <a:lnTo>
                    <a:pt x="259" y="148"/>
                  </a:lnTo>
                  <a:cubicBezTo>
                    <a:pt x="240" y="92"/>
                    <a:pt x="222" y="55"/>
                    <a:pt x="204" y="0"/>
                  </a:cubicBez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ubicBezTo>
                    <a:pt x="148" y="111"/>
                    <a:pt x="92" y="222"/>
                    <a:pt x="37" y="315"/>
                  </a:cubicBezTo>
                  <a:cubicBezTo>
                    <a:pt x="37" y="333"/>
                    <a:pt x="18" y="351"/>
                    <a:pt x="18" y="389"/>
                  </a:cubicBezTo>
                  <a:cubicBezTo>
                    <a:pt x="0" y="389"/>
                    <a:pt x="0" y="407"/>
                    <a:pt x="0" y="407"/>
                  </a:cubicBezTo>
                  <a:cubicBezTo>
                    <a:pt x="0" y="425"/>
                    <a:pt x="18" y="425"/>
                    <a:pt x="18" y="425"/>
                  </a:cubicBezTo>
                  <a:cubicBezTo>
                    <a:pt x="56" y="407"/>
                    <a:pt x="74" y="425"/>
                    <a:pt x="111" y="425"/>
                  </a:cubicBezTo>
                  <a:cubicBezTo>
                    <a:pt x="166" y="425"/>
                    <a:pt x="204" y="444"/>
                    <a:pt x="259" y="444"/>
                  </a:cubicBezTo>
                  <a:cubicBezTo>
                    <a:pt x="278" y="444"/>
                    <a:pt x="296" y="444"/>
                    <a:pt x="314" y="444"/>
                  </a:cubicBezTo>
                  <a:lnTo>
                    <a:pt x="333" y="444"/>
                  </a:lnTo>
                  <a:cubicBezTo>
                    <a:pt x="352" y="444"/>
                    <a:pt x="352" y="425"/>
                    <a:pt x="352" y="407"/>
                  </a:cubicBezTo>
                  <a:cubicBezTo>
                    <a:pt x="333" y="315"/>
                    <a:pt x="296" y="222"/>
                    <a:pt x="259" y="14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52"/>
            <p:cNvSpPr/>
            <p:nvPr/>
          </p:nvSpPr>
          <p:spPr>
            <a:xfrm rot="5400000">
              <a:off x="11708436" y="228793"/>
              <a:ext cx="103130" cy="130959"/>
            </a:xfrm>
            <a:custGeom>
              <a:rect b="b" l="l" r="r" t="t"/>
              <a:pathLst>
                <a:path extrusionOk="0" h="353" w="279">
                  <a:moveTo>
                    <a:pt x="19" y="315"/>
                  </a:moveTo>
                  <a:lnTo>
                    <a:pt x="19" y="315"/>
                  </a:lnTo>
                  <a:cubicBezTo>
                    <a:pt x="38" y="315"/>
                    <a:pt x="74" y="334"/>
                    <a:pt x="93" y="334"/>
                  </a:cubicBezTo>
                  <a:cubicBezTo>
                    <a:pt x="130" y="334"/>
                    <a:pt x="167" y="352"/>
                    <a:pt x="222" y="352"/>
                  </a:cubicBezTo>
                  <a:lnTo>
                    <a:pt x="241" y="352"/>
                  </a:lnTo>
                  <a:cubicBezTo>
                    <a:pt x="260" y="352"/>
                    <a:pt x="260" y="352"/>
                    <a:pt x="278" y="352"/>
                  </a:cubicBezTo>
                  <a:lnTo>
                    <a:pt x="278" y="334"/>
                  </a:lnTo>
                  <a:cubicBezTo>
                    <a:pt x="278" y="260"/>
                    <a:pt x="260" y="186"/>
                    <a:pt x="222" y="112"/>
                  </a:cubicBezTo>
                  <a:cubicBezTo>
                    <a:pt x="222" y="74"/>
                    <a:pt x="204" y="37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48" y="93"/>
                    <a:pt x="93" y="167"/>
                    <a:pt x="56" y="241"/>
                  </a:cubicBezTo>
                  <a:cubicBezTo>
                    <a:pt x="38" y="260"/>
                    <a:pt x="38" y="278"/>
                    <a:pt x="19" y="296"/>
                  </a:cubicBezTo>
                  <a:cubicBezTo>
                    <a:pt x="19" y="296"/>
                    <a:pt x="0" y="315"/>
                    <a:pt x="19" y="31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52"/>
            <p:cNvSpPr/>
            <p:nvPr/>
          </p:nvSpPr>
          <p:spPr>
            <a:xfrm rot="5400000">
              <a:off x="11285277" y="218153"/>
              <a:ext cx="116226" cy="152239"/>
            </a:xfrm>
            <a:custGeom>
              <a:rect b="b" l="l" r="r" t="t"/>
              <a:pathLst>
                <a:path extrusionOk="0" h="408" w="315">
                  <a:moveTo>
                    <a:pt x="0" y="352"/>
                  </a:moveTo>
                  <a:lnTo>
                    <a:pt x="0" y="352"/>
                  </a:lnTo>
                  <a:cubicBezTo>
                    <a:pt x="0" y="352"/>
                    <a:pt x="0" y="352"/>
                    <a:pt x="18" y="352"/>
                  </a:cubicBezTo>
                  <a:cubicBezTo>
                    <a:pt x="37" y="352"/>
                    <a:pt x="74" y="370"/>
                    <a:pt x="92" y="370"/>
                  </a:cubicBezTo>
                  <a:cubicBezTo>
                    <a:pt x="148" y="389"/>
                    <a:pt x="185" y="389"/>
                    <a:pt x="240" y="407"/>
                  </a:cubicBezTo>
                  <a:cubicBezTo>
                    <a:pt x="259" y="407"/>
                    <a:pt x="259" y="407"/>
                    <a:pt x="278" y="407"/>
                  </a:cubicBezTo>
                  <a:lnTo>
                    <a:pt x="296" y="407"/>
                  </a:lnTo>
                  <a:cubicBezTo>
                    <a:pt x="314" y="407"/>
                    <a:pt x="314" y="389"/>
                    <a:pt x="314" y="389"/>
                  </a:cubicBezTo>
                  <a:cubicBezTo>
                    <a:pt x="314" y="296"/>
                    <a:pt x="296" y="204"/>
                    <a:pt x="259" y="130"/>
                  </a:cubicBezTo>
                  <a:cubicBezTo>
                    <a:pt x="240" y="92"/>
                    <a:pt x="240" y="37"/>
                    <a:pt x="222" y="0"/>
                  </a:cubicBez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cubicBezTo>
                    <a:pt x="166" y="92"/>
                    <a:pt x="111" y="185"/>
                    <a:pt x="56" y="278"/>
                  </a:cubicBezTo>
                  <a:cubicBezTo>
                    <a:pt x="37" y="296"/>
                    <a:pt x="18" y="314"/>
                    <a:pt x="18" y="333"/>
                  </a:cubicBezTo>
                  <a:cubicBezTo>
                    <a:pt x="0" y="333"/>
                    <a:pt x="0" y="352"/>
                    <a:pt x="0" y="35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52"/>
            <p:cNvSpPr/>
            <p:nvPr/>
          </p:nvSpPr>
          <p:spPr>
            <a:xfrm rot="5400000">
              <a:off x="10876031" y="214879"/>
              <a:ext cx="109678" cy="152240"/>
            </a:xfrm>
            <a:custGeom>
              <a:rect b="b" l="l" r="r" t="t"/>
              <a:pathLst>
                <a:path extrusionOk="0" h="409" w="297">
                  <a:moveTo>
                    <a:pt x="18" y="352"/>
                  </a:moveTo>
                  <a:lnTo>
                    <a:pt x="18" y="352"/>
                  </a:lnTo>
                  <a:cubicBezTo>
                    <a:pt x="37" y="352"/>
                    <a:pt x="56" y="352"/>
                    <a:pt x="92" y="370"/>
                  </a:cubicBezTo>
                  <a:cubicBezTo>
                    <a:pt x="130" y="389"/>
                    <a:pt x="185" y="389"/>
                    <a:pt x="222" y="408"/>
                  </a:cubicBezTo>
                  <a:cubicBezTo>
                    <a:pt x="240" y="408"/>
                    <a:pt x="259" y="408"/>
                    <a:pt x="259" y="408"/>
                  </a:cubicBezTo>
                  <a:cubicBezTo>
                    <a:pt x="278" y="408"/>
                    <a:pt x="278" y="408"/>
                    <a:pt x="296" y="408"/>
                  </a:cubicBezTo>
                  <a:lnTo>
                    <a:pt x="296" y="389"/>
                  </a:lnTo>
                  <a:cubicBezTo>
                    <a:pt x="296" y="296"/>
                    <a:pt x="296" y="222"/>
                    <a:pt x="259" y="130"/>
                  </a:cubicBezTo>
                  <a:cubicBezTo>
                    <a:pt x="259" y="93"/>
                    <a:pt x="240" y="56"/>
                    <a:pt x="240" y="19"/>
                  </a:cubicBezTo>
                  <a:lnTo>
                    <a:pt x="240" y="0"/>
                  </a:lnTo>
                  <a:cubicBezTo>
                    <a:pt x="240" y="0"/>
                    <a:pt x="240" y="0"/>
                    <a:pt x="222" y="0"/>
                  </a:cubicBezTo>
                  <a:cubicBezTo>
                    <a:pt x="222" y="0"/>
                    <a:pt x="222" y="0"/>
                    <a:pt x="222" y="19"/>
                  </a:cubicBezTo>
                  <a:cubicBezTo>
                    <a:pt x="166" y="93"/>
                    <a:pt x="111" y="185"/>
                    <a:pt x="56" y="259"/>
                  </a:cubicBezTo>
                  <a:cubicBezTo>
                    <a:pt x="37" y="278"/>
                    <a:pt x="18" y="296"/>
                    <a:pt x="0" y="315"/>
                  </a:cubicBezTo>
                  <a:cubicBezTo>
                    <a:pt x="0" y="315"/>
                    <a:pt x="0" y="333"/>
                    <a:pt x="0" y="352"/>
                  </a:cubicBezTo>
                  <a:cubicBezTo>
                    <a:pt x="0" y="352"/>
                    <a:pt x="0" y="352"/>
                    <a:pt x="18" y="35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52"/>
            <p:cNvSpPr/>
            <p:nvPr/>
          </p:nvSpPr>
          <p:spPr>
            <a:xfrm rot="5400000">
              <a:off x="10467605" y="240252"/>
              <a:ext cx="109677" cy="130959"/>
            </a:xfrm>
            <a:custGeom>
              <a:rect b="b" l="l" r="r" t="t"/>
              <a:pathLst>
                <a:path extrusionOk="0" h="352" w="297">
                  <a:moveTo>
                    <a:pt x="203" y="111"/>
                  </a:moveTo>
                  <a:lnTo>
                    <a:pt x="203" y="111"/>
                  </a:lnTo>
                  <a:cubicBezTo>
                    <a:pt x="185" y="74"/>
                    <a:pt x="167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92"/>
                    <a:pt x="74" y="166"/>
                    <a:pt x="37" y="259"/>
                  </a:cubicBezTo>
                  <a:cubicBezTo>
                    <a:pt x="19" y="277"/>
                    <a:pt x="19" y="296"/>
                    <a:pt x="0" y="315"/>
                  </a:cubicBezTo>
                  <a:lnTo>
                    <a:pt x="0" y="333"/>
                  </a:lnTo>
                  <a:cubicBezTo>
                    <a:pt x="0" y="351"/>
                    <a:pt x="19" y="351"/>
                    <a:pt x="19" y="351"/>
                  </a:cubicBezTo>
                  <a:cubicBezTo>
                    <a:pt x="37" y="333"/>
                    <a:pt x="55" y="351"/>
                    <a:pt x="93" y="351"/>
                  </a:cubicBezTo>
                  <a:cubicBezTo>
                    <a:pt x="129" y="351"/>
                    <a:pt x="185" y="351"/>
                    <a:pt x="222" y="351"/>
                  </a:cubicBezTo>
                  <a:cubicBezTo>
                    <a:pt x="241" y="351"/>
                    <a:pt x="241" y="351"/>
                    <a:pt x="259" y="351"/>
                  </a:cubicBezTo>
                  <a:lnTo>
                    <a:pt x="277" y="351"/>
                  </a:lnTo>
                  <a:cubicBezTo>
                    <a:pt x="296" y="351"/>
                    <a:pt x="296" y="333"/>
                    <a:pt x="277" y="315"/>
                  </a:cubicBezTo>
                  <a:cubicBezTo>
                    <a:pt x="277" y="240"/>
                    <a:pt x="241" y="166"/>
                    <a:pt x="203" y="11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52"/>
            <p:cNvSpPr/>
            <p:nvPr/>
          </p:nvSpPr>
          <p:spPr>
            <a:xfrm rot="5400000">
              <a:off x="10079640" y="256622"/>
              <a:ext cx="75301" cy="90034"/>
            </a:xfrm>
            <a:custGeom>
              <a:rect b="b" l="l" r="r" t="t"/>
              <a:pathLst>
                <a:path extrusionOk="0" h="241" w="205">
                  <a:moveTo>
                    <a:pt x="148" y="74"/>
                  </a:moveTo>
                  <a:lnTo>
                    <a:pt x="148" y="74"/>
                  </a:lnTo>
                  <a:cubicBezTo>
                    <a:pt x="148" y="55"/>
                    <a:pt x="130" y="18"/>
                    <a:pt x="130" y="0"/>
                  </a:cubicBezTo>
                  <a:cubicBezTo>
                    <a:pt x="130" y="0"/>
                    <a:pt x="130" y="0"/>
                    <a:pt x="111" y="0"/>
                  </a:cubicBezTo>
                  <a:lnTo>
                    <a:pt x="111" y="0"/>
                  </a:lnTo>
                  <a:lnTo>
                    <a:pt x="111" y="0"/>
                  </a:lnTo>
                  <a:cubicBezTo>
                    <a:pt x="92" y="55"/>
                    <a:pt x="56" y="111"/>
                    <a:pt x="18" y="166"/>
                  </a:cubicBezTo>
                  <a:cubicBezTo>
                    <a:pt x="18" y="185"/>
                    <a:pt x="0" y="204"/>
                    <a:pt x="0" y="204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18" y="222"/>
                    <a:pt x="37" y="240"/>
                    <a:pt x="56" y="240"/>
                  </a:cubicBezTo>
                  <a:cubicBezTo>
                    <a:pt x="92" y="240"/>
                    <a:pt x="111" y="240"/>
                    <a:pt x="148" y="240"/>
                  </a:cubicBezTo>
                  <a:cubicBezTo>
                    <a:pt x="166" y="240"/>
                    <a:pt x="166" y="240"/>
                    <a:pt x="166" y="240"/>
                  </a:cubicBezTo>
                  <a:cubicBezTo>
                    <a:pt x="185" y="240"/>
                    <a:pt x="185" y="240"/>
                    <a:pt x="185" y="240"/>
                  </a:cubicBezTo>
                  <a:cubicBezTo>
                    <a:pt x="204" y="240"/>
                    <a:pt x="204" y="240"/>
                    <a:pt x="204" y="222"/>
                  </a:cubicBezTo>
                  <a:cubicBezTo>
                    <a:pt x="185" y="166"/>
                    <a:pt x="166" y="129"/>
                    <a:pt x="148" y="7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52"/>
            <p:cNvSpPr/>
            <p:nvPr/>
          </p:nvSpPr>
          <p:spPr>
            <a:xfrm rot="5400000">
              <a:off x="12127504" y="-65864"/>
              <a:ext cx="68753" cy="83487"/>
            </a:xfrm>
            <a:custGeom>
              <a:rect b="b" l="l" r="r" t="t"/>
              <a:pathLst>
                <a:path extrusionOk="0" h="223" w="187">
                  <a:moveTo>
                    <a:pt x="130" y="222"/>
                  </a:moveTo>
                  <a:lnTo>
                    <a:pt x="130" y="222"/>
                  </a:lnTo>
                  <a:cubicBezTo>
                    <a:pt x="149" y="222"/>
                    <a:pt x="149" y="222"/>
                    <a:pt x="167" y="222"/>
                  </a:cubicBezTo>
                  <a:lnTo>
                    <a:pt x="167" y="222"/>
                  </a:lnTo>
                  <a:cubicBezTo>
                    <a:pt x="186" y="222"/>
                    <a:pt x="186" y="222"/>
                    <a:pt x="186" y="222"/>
                  </a:cubicBezTo>
                  <a:cubicBezTo>
                    <a:pt x="186" y="167"/>
                    <a:pt x="167" y="111"/>
                    <a:pt x="149" y="74"/>
                  </a:cubicBezTo>
                  <a:cubicBezTo>
                    <a:pt x="149" y="55"/>
                    <a:pt x="149" y="18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55"/>
                    <a:pt x="74" y="93"/>
                    <a:pt x="38" y="148"/>
                  </a:cubicBezTo>
                  <a:cubicBezTo>
                    <a:pt x="19" y="148"/>
                    <a:pt x="19" y="167"/>
                    <a:pt x="19" y="185"/>
                  </a:cubicBezTo>
                  <a:lnTo>
                    <a:pt x="0" y="185"/>
                  </a:lnTo>
                  <a:cubicBezTo>
                    <a:pt x="0" y="203"/>
                    <a:pt x="19" y="203"/>
                    <a:pt x="19" y="203"/>
                  </a:cubicBezTo>
                  <a:cubicBezTo>
                    <a:pt x="38" y="203"/>
                    <a:pt x="38" y="203"/>
                    <a:pt x="56" y="203"/>
                  </a:cubicBezTo>
                  <a:cubicBezTo>
                    <a:pt x="74" y="203"/>
                    <a:pt x="112" y="222"/>
                    <a:pt x="130" y="22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52"/>
            <p:cNvSpPr/>
            <p:nvPr/>
          </p:nvSpPr>
          <p:spPr>
            <a:xfrm rot="5400000">
              <a:off x="11705163" y="-77322"/>
              <a:ext cx="103129" cy="124411"/>
            </a:xfrm>
            <a:custGeom>
              <a:rect b="b" l="l" r="r" t="t"/>
              <a:pathLst>
                <a:path extrusionOk="0" h="334" w="279">
                  <a:moveTo>
                    <a:pt x="18" y="315"/>
                  </a:moveTo>
                  <a:lnTo>
                    <a:pt x="18" y="315"/>
                  </a:lnTo>
                  <a:cubicBezTo>
                    <a:pt x="37" y="315"/>
                    <a:pt x="56" y="315"/>
                    <a:pt x="74" y="333"/>
                  </a:cubicBezTo>
                  <a:cubicBezTo>
                    <a:pt x="130" y="333"/>
                    <a:pt x="167" y="333"/>
                    <a:pt x="204" y="333"/>
                  </a:cubicBezTo>
                  <a:cubicBezTo>
                    <a:pt x="222" y="333"/>
                    <a:pt x="222" y="333"/>
                    <a:pt x="241" y="333"/>
                  </a:cubicBezTo>
                  <a:lnTo>
                    <a:pt x="259" y="333"/>
                  </a:lnTo>
                  <a:cubicBezTo>
                    <a:pt x="278" y="333"/>
                    <a:pt x="278" y="315"/>
                    <a:pt x="259" y="315"/>
                  </a:cubicBezTo>
                  <a:cubicBezTo>
                    <a:pt x="259" y="241"/>
                    <a:pt x="222" y="167"/>
                    <a:pt x="204" y="93"/>
                  </a:cubicBezTo>
                  <a:cubicBezTo>
                    <a:pt x="185" y="74"/>
                    <a:pt x="167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1" y="74"/>
                    <a:pt x="74" y="167"/>
                    <a:pt x="37" y="241"/>
                  </a:cubicBezTo>
                  <a:cubicBezTo>
                    <a:pt x="18" y="259"/>
                    <a:pt x="18" y="277"/>
                    <a:pt x="0" y="296"/>
                  </a:cubicBezTo>
                  <a:lnTo>
                    <a:pt x="0" y="315"/>
                  </a:lnTo>
                  <a:cubicBezTo>
                    <a:pt x="0" y="333"/>
                    <a:pt x="0" y="315"/>
                    <a:pt x="18" y="31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52"/>
            <p:cNvSpPr/>
            <p:nvPr/>
          </p:nvSpPr>
          <p:spPr>
            <a:xfrm rot="5400000">
              <a:off x="11302465" y="-80596"/>
              <a:ext cx="90033" cy="117863"/>
            </a:xfrm>
            <a:custGeom>
              <a:rect b="b" l="l" r="r" t="t"/>
              <a:pathLst>
                <a:path extrusionOk="0" h="316" w="242">
                  <a:moveTo>
                    <a:pt x="0" y="277"/>
                  </a:moveTo>
                  <a:lnTo>
                    <a:pt x="0" y="277"/>
                  </a:lnTo>
                  <a:cubicBezTo>
                    <a:pt x="18" y="277"/>
                    <a:pt x="56" y="277"/>
                    <a:pt x="74" y="277"/>
                  </a:cubicBezTo>
                  <a:cubicBezTo>
                    <a:pt x="92" y="296"/>
                    <a:pt x="130" y="296"/>
                    <a:pt x="167" y="315"/>
                  </a:cubicBezTo>
                  <a:cubicBezTo>
                    <a:pt x="185" y="315"/>
                    <a:pt x="185" y="315"/>
                    <a:pt x="204" y="315"/>
                  </a:cubicBezTo>
                  <a:lnTo>
                    <a:pt x="222" y="315"/>
                  </a:lnTo>
                  <a:cubicBezTo>
                    <a:pt x="241" y="315"/>
                    <a:pt x="222" y="296"/>
                    <a:pt x="222" y="296"/>
                  </a:cubicBezTo>
                  <a:cubicBezTo>
                    <a:pt x="222" y="222"/>
                    <a:pt x="222" y="167"/>
                    <a:pt x="185" y="111"/>
                  </a:cubicBezTo>
                  <a:cubicBezTo>
                    <a:pt x="185" y="74"/>
                    <a:pt x="167" y="37"/>
                    <a:pt x="167" y="0"/>
                  </a:cubicBezTo>
                  <a:lnTo>
                    <a:pt x="167" y="0"/>
                  </a:lnTo>
                  <a:lnTo>
                    <a:pt x="167" y="0"/>
                  </a:lnTo>
                  <a:lnTo>
                    <a:pt x="167" y="0"/>
                  </a:lnTo>
                  <a:cubicBezTo>
                    <a:pt x="111" y="74"/>
                    <a:pt x="74" y="148"/>
                    <a:pt x="37" y="203"/>
                  </a:cubicBezTo>
                  <a:cubicBezTo>
                    <a:pt x="18" y="222"/>
                    <a:pt x="18" y="241"/>
                    <a:pt x="0" y="259"/>
                  </a:cubicBezTo>
                  <a:cubicBezTo>
                    <a:pt x="0" y="259"/>
                    <a:pt x="0" y="259"/>
                    <a:pt x="0" y="27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52"/>
            <p:cNvSpPr/>
            <p:nvPr/>
          </p:nvSpPr>
          <p:spPr>
            <a:xfrm rot="5400000">
              <a:off x="10870302" y="-100239"/>
              <a:ext cx="137506" cy="165335"/>
            </a:xfrm>
            <a:custGeom>
              <a:rect b="b" l="l" r="r" t="t"/>
              <a:pathLst>
                <a:path extrusionOk="0" h="446" w="372">
                  <a:moveTo>
                    <a:pt x="223" y="0"/>
                  </a:move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cubicBezTo>
                    <a:pt x="167" y="111"/>
                    <a:pt x="112" y="222"/>
                    <a:pt x="56" y="315"/>
                  </a:cubicBezTo>
                  <a:cubicBezTo>
                    <a:pt x="38" y="352"/>
                    <a:pt x="38" y="370"/>
                    <a:pt x="19" y="389"/>
                  </a:cubicBezTo>
                  <a:cubicBezTo>
                    <a:pt x="19" y="389"/>
                    <a:pt x="0" y="407"/>
                    <a:pt x="19" y="426"/>
                  </a:cubicBezTo>
                  <a:lnTo>
                    <a:pt x="19" y="426"/>
                  </a:lnTo>
                  <a:cubicBezTo>
                    <a:pt x="56" y="426"/>
                    <a:pt x="93" y="426"/>
                    <a:pt x="112" y="426"/>
                  </a:cubicBezTo>
                  <a:cubicBezTo>
                    <a:pt x="167" y="445"/>
                    <a:pt x="223" y="445"/>
                    <a:pt x="278" y="445"/>
                  </a:cubicBezTo>
                  <a:cubicBezTo>
                    <a:pt x="297" y="445"/>
                    <a:pt x="315" y="445"/>
                    <a:pt x="334" y="445"/>
                  </a:cubicBezTo>
                  <a:lnTo>
                    <a:pt x="352" y="445"/>
                  </a:lnTo>
                  <a:cubicBezTo>
                    <a:pt x="371" y="445"/>
                    <a:pt x="371" y="426"/>
                    <a:pt x="371" y="407"/>
                  </a:cubicBezTo>
                  <a:cubicBezTo>
                    <a:pt x="352" y="315"/>
                    <a:pt x="315" y="222"/>
                    <a:pt x="278" y="130"/>
                  </a:cubicBezTo>
                  <a:cubicBezTo>
                    <a:pt x="260" y="93"/>
                    <a:pt x="241" y="37"/>
                    <a:pt x="22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52"/>
            <p:cNvSpPr/>
            <p:nvPr/>
          </p:nvSpPr>
          <p:spPr>
            <a:xfrm rot="5400000">
              <a:off x="10484792" y="-65045"/>
              <a:ext cx="90034" cy="103130"/>
            </a:xfrm>
            <a:custGeom>
              <a:rect b="b" l="l" r="r" t="t"/>
              <a:pathLst>
                <a:path extrusionOk="0" h="279" w="242">
                  <a:moveTo>
                    <a:pt x="19" y="278"/>
                  </a:moveTo>
                  <a:lnTo>
                    <a:pt x="19" y="278"/>
                  </a:lnTo>
                  <a:cubicBezTo>
                    <a:pt x="38" y="278"/>
                    <a:pt x="56" y="278"/>
                    <a:pt x="74" y="278"/>
                  </a:cubicBezTo>
                  <a:cubicBezTo>
                    <a:pt x="112" y="278"/>
                    <a:pt x="149" y="278"/>
                    <a:pt x="186" y="278"/>
                  </a:cubicBezTo>
                  <a:lnTo>
                    <a:pt x="204" y="278"/>
                  </a:lnTo>
                  <a:cubicBezTo>
                    <a:pt x="223" y="278"/>
                    <a:pt x="223" y="278"/>
                    <a:pt x="223" y="278"/>
                  </a:cubicBezTo>
                  <a:cubicBezTo>
                    <a:pt x="241" y="278"/>
                    <a:pt x="241" y="278"/>
                    <a:pt x="241" y="259"/>
                  </a:cubicBezTo>
                  <a:cubicBezTo>
                    <a:pt x="223" y="204"/>
                    <a:pt x="204" y="148"/>
                    <a:pt x="167" y="93"/>
                  </a:cubicBezTo>
                  <a:cubicBezTo>
                    <a:pt x="149" y="56"/>
                    <a:pt x="149" y="37"/>
                    <a:pt x="130" y="0"/>
                  </a:cubicBez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cubicBezTo>
                    <a:pt x="93" y="74"/>
                    <a:pt x="56" y="148"/>
                    <a:pt x="38" y="204"/>
                  </a:cubicBezTo>
                  <a:cubicBezTo>
                    <a:pt x="19" y="222"/>
                    <a:pt x="19" y="241"/>
                    <a:pt x="19" y="259"/>
                  </a:cubicBezTo>
                  <a:lnTo>
                    <a:pt x="0" y="278"/>
                  </a:lnTo>
                  <a:cubicBezTo>
                    <a:pt x="19" y="278"/>
                    <a:pt x="19" y="278"/>
                    <a:pt x="19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52"/>
            <p:cNvSpPr/>
            <p:nvPr/>
          </p:nvSpPr>
          <p:spPr>
            <a:xfrm rot="5400000">
              <a:off x="10055085" y="-96965"/>
              <a:ext cx="130958" cy="165335"/>
            </a:xfrm>
            <a:custGeom>
              <a:rect b="b" l="l" r="r" t="t"/>
              <a:pathLst>
                <a:path extrusionOk="0" h="445" w="353">
                  <a:moveTo>
                    <a:pt x="185" y="0"/>
                  </a:move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cubicBezTo>
                    <a:pt x="129" y="111"/>
                    <a:pt x="93" y="222"/>
                    <a:pt x="37" y="333"/>
                  </a:cubicBezTo>
                  <a:cubicBezTo>
                    <a:pt x="37" y="351"/>
                    <a:pt x="19" y="370"/>
                    <a:pt x="19" y="389"/>
                  </a:cubicBezTo>
                  <a:cubicBezTo>
                    <a:pt x="19" y="407"/>
                    <a:pt x="0" y="407"/>
                    <a:pt x="0" y="425"/>
                  </a:cubicBezTo>
                  <a:cubicBezTo>
                    <a:pt x="19" y="425"/>
                    <a:pt x="19" y="425"/>
                    <a:pt x="19" y="425"/>
                  </a:cubicBezTo>
                  <a:cubicBezTo>
                    <a:pt x="55" y="425"/>
                    <a:pt x="74" y="425"/>
                    <a:pt x="111" y="425"/>
                  </a:cubicBezTo>
                  <a:cubicBezTo>
                    <a:pt x="167" y="425"/>
                    <a:pt x="222" y="425"/>
                    <a:pt x="278" y="425"/>
                  </a:cubicBezTo>
                  <a:cubicBezTo>
                    <a:pt x="278" y="425"/>
                    <a:pt x="296" y="425"/>
                    <a:pt x="315" y="425"/>
                  </a:cubicBezTo>
                  <a:cubicBezTo>
                    <a:pt x="315" y="425"/>
                    <a:pt x="333" y="444"/>
                    <a:pt x="333" y="425"/>
                  </a:cubicBezTo>
                  <a:cubicBezTo>
                    <a:pt x="352" y="425"/>
                    <a:pt x="352" y="407"/>
                    <a:pt x="352" y="407"/>
                  </a:cubicBezTo>
                  <a:cubicBezTo>
                    <a:pt x="333" y="315"/>
                    <a:pt x="296" y="222"/>
                    <a:pt x="259" y="129"/>
                  </a:cubicBezTo>
                  <a:cubicBezTo>
                    <a:pt x="222" y="92"/>
                    <a:pt x="204" y="55"/>
                    <a:pt x="185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52"/>
            <p:cNvSpPr/>
            <p:nvPr/>
          </p:nvSpPr>
          <p:spPr>
            <a:xfrm rot="5400000">
              <a:off x="9676942" y="1174968"/>
              <a:ext cx="117863" cy="152240"/>
            </a:xfrm>
            <a:custGeom>
              <a:rect b="b" l="l" r="r" t="t"/>
              <a:pathLst>
                <a:path extrusionOk="0" h="408" w="316">
                  <a:moveTo>
                    <a:pt x="18" y="352"/>
                  </a:moveTo>
                  <a:lnTo>
                    <a:pt x="18" y="352"/>
                  </a:lnTo>
                  <a:cubicBezTo>
                    <a:pt x="37" y="352"/>
                    <a:pt x="55" y="371"/>
                    <a:pt x="92" y="371"/>
                  </a:cubicBezTo>
                  <a:cubicBezTo>
                    <a:pt x="129" y="389"/>
                    <a:pt x="185" y="389"/>
                    <a:pt x="241" y="407"/>
                  </a:cubicBezTo>
                  <a:cubicBezTo>
                    <a:pt x="241" y="407"/>
                    <a:pt x="259" y="407"/>
                    <a:pt x="277" y="407"/>
                  </a:cubicBezTo>
                  <a:lnTo>
                    <a:pt x="296" y="407"/>
                  </a:lnTo>
                  <a:cubicBezTo>
                    <a:pt x="315" y="407"/>
                    <a:pt x="315" y="389"/>
                    <a:pt x="315" y="389"/>
                  </a:cubicBezTo>
                  <a:cubicBezTo>
                    <a:pt x="315" y="297"/>
                    <a:pt x="296" y="204"/>
                    <a:pt x="259" y="130"/>
                  </a:cubicBezTo>
                  <a:cubicBezTo>
                    <a:pt x="259" y="93"/>
                    <a:pt x="241" y="37"/>
                    <a:pt x="241" y="0"/>
                  </a:cubicBezTo>
                  <a:cubicBezTo>
                    <a:pt x="241" y="0"/>
                    <a:pt x="241" y="0"/>
                    <a:pt x="222" y="0"/>
                  </a:cubicBezTo>
                  <a:lnTo>
                    <a:pt x="222" y="0"/>
                  </a:lnTo>
                  <a:lnTo>
                    <a:pt x="222" y="0"/>
                  </a:lnTo>
                  <a:cubicBezTo>
                    <a:pt x="166" y="93"/>
                    <a:pt x="111" y="185"/>
                    <a:pt x="37" y="259"/>
                  </a:cubicBezTo>
                  <a:cubicBezTo>
                    <a:pt x="37" y="278"/>
                    <a:pt x="18" y="297"/>
                    <a:pt x="0" y="333"/>
                  </a:cubicBezTo>
                  <a:lnTo>
                    <a:pt x="0" y="352"/>
                  </a:lnTo>
                  <a:cubicBezTo>
                    <a:pt x="0" y="352"/>
                    <a:pt x="0" y="352"/>
                    <a:pt x="18" y="35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52"/>
            <p:cNvSpPr/>
            <p:nvPr/>
          </p:nvSpPr>
          <p:spPr>
            <a:xfrm rot="5400000">
              <a:off x="9680216" y="868853"/>
              <a:ext cx="103129" cy="130959"/>
            </a:xfrm>
            <a:custGeom>
              <a:rect b="b" l="l" r="r" t="t"/>
              <a:pathLst>
                <a:path extrusionOk="0" h="353" w="279">
                  <a:moveTo>
                    <a:pt x="19" y="315"/>
                  </a:moveTo>
                  <a:lnTo>
                    <a:pt x="19" y="315"/>
                  </a:lnTo>
                  <a:cubicBezTo>
                    <a:pt x="38" y="315"/>
                    <a:pt x="74" y="315"/>
                    <a:pt x="93" y="334"/>
                  </a:cubicBezTo>
                  <a:cubicBezTo>
                    <a:pt x="130" y="334"/>
                    <a:pt x="167" y="334"/>
                    <a:pt x="204" y="334"/>
                  </a:cubicBezTo>
                  <a:cubicBezTo>
                    <a:pt x="222" y="334"/>
                    <a:pt x="241" y="352"/>
                    <a:pt x="241" y="352"/>
                  </a:cubicBezTo>
                  <a:lnTo>
                    <a:pt x="260" y="352"/>
                  </a:lnTo>
                  <a:cubicBezTo>
                    <a:pt x="278" y="334"/>
                    <a:pt x="278" y="334"/>
                    <a:pt x="278" y="315"/>
                  </a:cubicBezTo>
                  <a:cubicBezTo>
                    <a:pt x="260" y="241"/>
                    <a:pt x="241" y="185"/>
                    <a:pt x="222" y="111"/>
                  </a:cubicBezTo>
                  <a:cubicBezTo>
                    <a:pt x="204" y="74"/>
                    <a:pt x="204" y="37"/>
                    <a:pt x="186" y="0"/>
                  </a:cubicBez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cubicBezTo>
                    <a:pt x="130" y="93"/>
                    <a:pt x="93" y="167"/>
                    <a:pt x="38" y="241"/>
                  </a:cubicBezTo>
                  <a:cubicBezTo>
                    <a:pt x="38" y="260"/>
                    <a:pt x="19" y="278"/>
                    <a:pt x="19" y="296"/>
                  </a:cubicBezTo>
                  <a:cubicBezTo>
                    <a:pt x="19" y="296"/>
                    <a:pt x="0" y="315"/>
                    <a:pt x="19" y="31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52"/>
            <p:cNvSpPr/>
            <p:nvPr/>
          </p:nvSpPr>
          <p:spPr>
            <a:xfrm rot="5400000">
              <a:off x="9694131" y="579926"/>
              <a:ext cx="62205" cy="75301"/>
            </a:xfrm>
            <a:custGeom>
              <a:rect b="b" l="l" r="r" t="t"/>
              <a:pathLst>
                <a:path extrusionOk="0" h="204" w="168">
                  <a:moveTo>
                    <a:pt x="19" y="185"/>
                  </a:moveTo>
                  <a:lnTo>
                    <a:pt x="19" y="185"/>
                  </a:lnTo>
                  <a:cubicBezTo>
                    <a:pt x="19" y="185"/>
                    <a:pt x="37" y="203"/>
                    <a:pt x="55" y="203"/>
                  </a:cubicBezTo>
                  <a:cubicBezTo>
                    <a:pt x="74" y="203"/>
                    <a:pt x="93" y="203"/>
                    <a:pt x="130" y="203"/>
                  </a:cubicBezTo>
                  <a:cubicBezTo>
                    <a:pt x="130" y="203"/>
                    <a:pt x="130" y="203"/>
                    <a:pt x="149" y="203"/>
                  </a:cubicBezTo>
                  <a:cubicBezTo>
                    <a:pt x="149" y="203"/>
                    <a:pt x="149" y="203"/>
                    <a:pt x="167" y="203"/>
                  </a:cubicBezTo>
                  <a:cubicBezTo>
                    <a:pt x="167" y="203"/>
                    <a:pt x="167" y="203"/>
                    <a:pt x="167" y="185"/>
                  </a:cubicBezTo>
                  <a:cubicBezTo>
                    <a:pt x="149" y="148"/>
                    <a:pt x="149" y="111"/>
                    <a:pt x="130" y="74"/>
                  </a:cubicBezTo>
                  <a:cubicBezTo>
                    <a:pt x="111" y="37"/>
                    <a:pt x="111" y="18"/>
                    <a:pt x="111" y="0"/>
                  </a:cubicBezTo>
                  <a:lnTo>
                    <a:pt x="111" y="0"/>
                  </a:lnTo>
                  <a:lnTo>
                    <a:pt x="111" y="0"/>
                  </a:lnTo>
                  <a:cubicBezTo>
                    <a:pt x="111" y="0"/>
                    <a:pt x="111" y="0"/>
                    <a:pt x="93" y="0"/>
                  </a:cubicBezTo>
                  <a:cubicBezTo>
                    <a:pt x="74" y="55"/>
                    <a:pt x="55" y="92"/>
                    <a:pt x="19" y="148"/>
                  </a:cubicBezTo>
                  <a:cubicBezTo>
                    <a:pt x="19" y="148"/>
                    <a:pt x="19" y="167"/>
                    <a:pt x="0" y="167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19" y="18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52"/>
            <p:cNvSpPr/>
            <p:nvPr/>
          </p:nvSpPr>
          <p:spPr>
            <a:xfrm rot="5400000">
              <a:off x="9700679" y="244345"/>
              <a:ext cx="90033" cy="116225"/>
            </a:xfrm>
            <a:custGeom>
              <a:rect b="b" l="l" r="r" t="t"/>
              <a:pathLst>
                <a:path extrusionOk="0" h="315" w="241">
                  <a:moveTo>
                    <a:pt x="0" y="296"/>
                  </a:moveTo>
                  <a:lnTo>
                    <a:pt x="0" y="296"/>
                  </a:lnTo>
                  <a:cubicBezTo>
                    <a:pt x="18" y="296"/>
                    <a:pt x="55" y="296"/>
                    <a:pt x="74" y="296"/>
                  </a:cubicBezTo>
                  <a:cubicBezTo>
                    <a:pt x="110" y="314"/>
                    <a:pt x="148" y="314"/>
                    <a:pt x="184" y="314"/>
                  </a:cubicBezTo>
                  <a:lnTo>
                    <a:pt x="203" y="314"/>
                  </a:lnTo>
                  <a:cubicBezTo>
                    <a:pt x="222" y="314"/>
                    <a:pt x="222" y="314"/>
                    <a:pt x="240" y="314"/>
                  </a:cubicBezTo>
                  <a:lnTo>
                    <a:pt x="240" y="296"/>
                  </a:lnTo>
                  <a:cubicBezTo>
                    <a:pt x="222" y="222"/>
                    <a:pt x="203" y="166"/>
                    <a:pt x="184" y="92"/>
                  </a:cubicBezTo>
                  <a:cubicBezTo>
                    <a:pt x="166" y="74"/>
                    <a:pt x="166" y="37"/>
                    <a:pt x="148" y="0"/>
                  </a:cubicBez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cubicBezTo>
                    <a:pt x="110" y="74"/>
                    <a:pt x="55" y="148"/>
                    <a:pt x="18" y="222"/>
                  </a:cubicBezTo>
                  <a:cubicBezTo>
                    <a:pt x="18" y="240"/>
                    <a:pt x="0" y="259"/>
                    <a:pt x="0" y="278"/>
                  </a:cubicBezTo>
                  <a:cubicBezTo>
                    <a:pt x="0" y="278"/>
                    <a:pt x="0" y="278"/>
                    <a:pt x="0" y="2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52"/>
            <p:cNvSpPr/>
            <p:nvPr/>
          </p:nvSpPr>
          <p:spPr>
            <a:xfrm rot="5400000">
              <a:off x="9680216" y="-87144"/>
              <a:ext cx="109677" cy="137506"/>
            </a:xfrm>
            <a:custGeom>
              <a:rect b="b" l="l" r="r" t="t"/>
              <a:pathLst>
                <a:path extrusionOk="0" h="371" w="297">
                  <a:moveTo>
                    <a:pt x="18" y="333"/>
                  </a:moveTo>
                  <a:lnTo>
                    <a:pt x="18" y="333"/>
                  </a:lnTo>
                  <a:cubicBezTo>
                    <a:pt x="36" y="333"/>
                    <a:pt x="55" y="333"/>
                    <a:pt x="92" y="352"/>
                  </a:cubicBezTo>
                  <a:cubicBezTo>
                    <a:pt x="129" y="352"/>
                    <a:pt x="185" y="352"/>
                    <a:pt x="222" y="352"/>
                  </a:cubicBezTo>
                  <a:cubicBezTo>
                    <a:pt x="240" y="352"/>
                    <a:pt x="240" y="352"/>
                    <a:pt x="259" y="352"/>
                  </a:cubicBezTo>
                  <a:lnTo>
                    <a:pt x="277" y="370"/>
                  </a:lnTo>
                  <a:cubicBezTo>
                    <a:pt x="296" y="352"/>
                    <a:pt x="296" y="352"/>
                    <a:pt x="277" y="333"/>
                  </a:cubicBezTo>
                  <a:cubicBezTo>
                    <a:pt x="277" y="259"/>
                    <a:pt x="259" y="185"/>
                    <a:pt x="222" y="111"/>
                  </a:cubicBezTo>
                  <a:cubicBezTo>
                    <a:pt x="203" y="74"/>
                    <a:pt x="203" y="37"/>
                    <a:pt x="185" y="0"/>
                  </a:cubicBezTo>
                  <a:lnTo>
                    <a:pt x="185" y="0"/>
                  </a:lnTo>
                  <a:lnTo>
                    <a:pt x="185" y="0"/>
                  </a:lnTo>
                  <a:cubicBezTo>
                    <a:pt x="166" y="0"/>
                    <a:pt x="166" y="0"/>
                    <a:pt x="166" y="0"/>
                  </a:cubicBezTo>
                  <a:cubicBezTo>
                    <a:pt x="129" y="92"/>
                    <a:pt x="92" y="166"/>
                    <a:pt x="36" y="259"/>
                  </a:cubicBezTo>
                  <a:cubicBezTo>
                    <a:pt x="36" y="278"/>
                    <a:pt x="18" y="296"/>
                    <a:pt x="18" y="314"/>
                  </a:cubicBezTo>
                  <a:cubicBezTo>
                    <a:pt x="0" y="314"/>
                    <a:pt x="0" y="333"/>
                    <a:pt x="0" y="333"/>
                  </a:cubicBezTo>
                  <a:lnTo>
                    <a:pt x="18" y="33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85" name="Google Shape;1585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6553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52"/>
          <p:cNvSpPr txBox="1"/>
          <p:nvPr>
            <p:ph type="title"/>
          </p:nvPr>
        </p:nvSpPr>
        <p:spPr>
          <a:xfrm>
            <a:off x="814507" y="428693"/>
            <a:ext cx="8172302" cy="725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7" name="Google Shape;1587;p52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blanco pagina - groen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ssenblad - blauw">
  <p:cSld name="Tussenblad - blauw"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9" name="Google Shape;1589;p53"/>
          <p:cNvGrpSpPr/>
          <p:nvPr/>
        </p:nvGrpSpPr>
        <p:grpSpPr>
          <a:xfrm>
            <a:off x="2112962" y="3548276"/>
            <a:ext cx="10079038" cy="1270000"/>
            <a:chOff x="0" y="-1598785"/>
            <a:chExt cx="10079038" cy="1270000"/>
          </a:xfrm>
        </p:grpSpPr>
        <p:sp>
          <p:nvSpPr>
            <p:cNvPr id="1590" name="Google Shape;1590;p53"/>
            <p:cNvSpPr/>
            <p:nvPr/>
          </p:nvSpPr>
          <p:spPr>
            <a:xfrm>
              <a:off x="7556500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72" y="399"/>
                  </a:cubicBezTo>
                  <a:cubicBezTo>
                    <a:pt x="6624" y="431"/>
                    <a:pt x="6576" y="447"/>
                    <a:pt x="6528" y="447"/>
                  </a:cubicBezTo>
                  <a:cubicBezTo>
                    <a:pt x="6385" y="447"/>
                    <a:pt x="6289" y="303"/>
                    <a:pt x="6209" y="207"/>
                  </a:cubicBezTo>
                  <a:cubicBezTo>
                    <a:pt x="6145" y="128"/>
                    <a:pt x="6081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2" y="223"/>
                    <a:pt x="5746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3" y="383"/>
                  </a:cubicBezTo>
                  <a:cubicBezTo>
                    <a:pt x="5299" y="335"/>
                    <a:pt x="5267" y="271"/>
                    <a:pt x="5235" y="223"/>
                  </a:cubicBezTo>
                  <a:cubicBezTo>
                    <a:pt x="5203" y="159"/>
                    <a:pt x="5172" y="95"/>
                    <a:pt x="5124" y="64"/>
                  </a:cubicBezTo>
                  <a:cubicBezTo>
                    <a:pt x="5092" y="32"/>
                    <a:pt x="5060" y="16"/>
                    <a:pt x="5012" y="16"/>
                  </a:cubicBezTo>
                  <a:cubicBezTo>
                    <a:pt x="4916" y="16"/>
                    <a:pt x="4852" y="128"/>
                    <a:pt x="4788" y="223"/>
                  </a:cubicBezTo>
                  <a:cubicBezTo>
                    <a:pt x="4788" y="240"/>
                    <a:pt x="4788" y="240"/>
                    <a:pt x="4788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69" y="399"/>
                    <a:pt x="4437" y="383"/>
                    <a:pt x="4390" y="367"/>
                  </a:cubicBezTo>
                  <a:cubicBezTo>
                    <a:pt x="4326" y="319"/>
                    <a:pt x="4294" y="255"/>
                    <a:pt x="4245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6" y="16"/>
                    <a:pt x="4054" y="0"/>
                    <a:pt x="4022" y="0"/>
                  </a:cubicBezTo>
                  <a:cubicBezTo>
                    <a:pt x="3910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27" y="447"/>
                  </a:cubicBezTo>
                  <a:lnTo>
                    <a:pt x="3527" y="447"/>
                  </a:lnTo>
                  <a:cubicBezTo>
                    <a:pt x="3479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16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5" y="159"/>
                    <a:pt x="2713" y="207"/>
                    <a:pt x="2697" y="240"/>
                  </a:cubicBezTo>
                  <a:cubicBezTo>
                    <a:pt x="2649" y="303"/>
                    <a:pt x="2585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8" y="271"/>
                    <a:pt x="2250" y="192"/>
                  </a:cubicBezTo>
                  <a:cubicBezTo>
                    <a:pt x="2219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915" y="16"/>
                    <a:pt x="1803" y="80"/>
                    <a:pt x="1724" y="192"/>
                  </a:cubicBezTo>
                  <a:cubicBezTo>
                    <a:pt x="1708" y="207"/>
                    <a:pt x="1691" y="223"/>
                    <a:pt x="1676" y="255"/>
                  </a:cubicBezTo>
                  <a:cubicBezTo>
                    <a:pt x="1628" y="335"/>
                    <a:pt x="1580" y="415"/>
                    <a:pt x="1516" y="415"/>
                  </a:cubicBezTo>
                  <a:cubicBezTo>
                    <a:pt x="1484" y="415"/>
                    <a:pt x="1452" y="399"/>
                    <a:pt x="1404" y="367"/>
                  </a:cubicBezTo>
                  <a:cubicBezTo>
                    <a:pt x="1356" y="335"/>
                    <a:pt x="1340" y="271"/>
                    <a:pt x="1308" y="223"/>
                  </a:cubicBezTo>
                  <a:cubicBezTo>
                    <a:pt x="1244" y="143"/>
                    <a:pt x="1213" y="64"/>
                    <a:pt x="1085" y="32"/>
                  </a:cubicBezTo>
                  <a:cubicBezTo>
                    <a:pt x="1069" y="32"/>
                    <a:pt x="1037" y="16"/>
                    <a:pt x="1021" y="16"/>
                  </a:cubicBezTo>
                  <a:cubicBezTo>
                    <a:pt x="925" y="16"/>
                    <a:pt x="845" y="80"/>
                    <a:pt x="766" y="192"/>
                  </a:cubicBezTo>
                  <a:cubicBezTo>
                    <a:pt x="686" y="287"/>
                    <a:pt x="606" y="399"/>
                    <a:pt x="510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7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5" y="80"/>
                    <a:pt x="127" y="112"/>
                  </a:cubicBezTo>
                  <a:cubicBezTo>
                    <a:pt x="191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19" y="319"/>
                  </a:cubicBezTo>
                  <a:cubicBezTo>
                    <a:pt x="367" y="399"/>
                    <a:pt x="447" y="447"/>
                    <a:pt x="510" y="447"/>
                  </a:cubicBezTo>
                  <a:cubicBezTo>
                    <a:pt x="606" y="447"/>
                    <a:pt x="686" y="383"/>
                    <a:pt x="750" y="303"/>
                  </a:cubicBezTo>
                  <a:cubicBezTo>
                    <a:pt x="830" y="176"/>
                    <a:pt x="925" y="80"/>
                    <a:pt x="1037" y="80"/>
                  </a:cubicBezTo>
                  <a:cubicBezTo>
                    <a:pt x="1085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2" y="287"/>
                  </a:cubicBezTo>
                  <a:cubicBezTo>
                    <a:pt x="1356" y="383"/>
                    <a:pt x="1420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39" y="271"/>
                  </a:cubicBezTo>
                  <a:cubicBezTo>
                    <a:pt x="1787" y="176"/>
                    <a:pt x="1851" y="80"/>
                    <a:pt x="1979" y="64"/>
                  </a:cubicBezTo>
                  <a:cubicBezTo>
                    <a:pt x="1995" y="64"/>
                    <a:pt x="1995" y="64"/>
                    <a:pt x="2011" y="64"/>
                  </a:cubicBezTo>
                  <a:cubicBezTo>
                    <a:pt x="2107" y="64"/>
                    <a:pt x="2171" y="159"/>
                    <a:pt x="2234" y="255"/>
                  </a:cubicBezTo>
                  <a:cubicBezTo>
                    <a:pt x="2266" y="303"/>
                    <a:pt x="2298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69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16" y="95"/>
                  </a:cubicBezTo>
                  <a:cubicBezTo>
                    <a:pt x="3049" y="95"/>
                    <a:pt x="3096" y="112"/>
                    <a:pt x="3128" y="128"/>
                  </a:cubicBezTo>
                  <a:cubicBezTo>
                    <a:pt x="3192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5" y="479"/>
                    <a:pt x="3463" y="495"/>
                    <a:pt x="3511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2" y="176"/>
                    <a:pt x="3943" y="64"/>
                    <a:pt x="4022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7" y="447"/>
                  </a:cubicBezTo>
                  <a:cubicBezTo>
                    <a:pt x="4469" y="463"/>
                    <a:pt x="4485" y="463"/>
                    <a:pt x="4517" y="463"/>
                  </a:cubicBezTo>
                  <a:cubicBezTo>
                    <a:pt x="4645" y="463"/>
                    <a:pt x="4756" y="383"/>
                    <a:pt x="4837" y="255"/>
                  </a:cubicBezTo>
                  <a:cubicBezTo>
                    <a:pt x="4884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39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5" y="335"/>
                    <a:pt x="5299" y="447"/>
                    <a:pt x="5427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4" y="511"/>
                    <a:pt x="5698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18" y="143"/>
                  </a:cubicBezTo>
                  <a:cubicBezTo>
                    <a:pt x="6066" y="143"/>
                    <a:pt x="6114" y="159"/>
                    <a:pt x="6145" y="207"/>
                  </a:cubicBezTo>
                  <a:cubicBezTo>
                    <a:pt x="6177" y="240"/>
                    <a:pt x="6193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88" y="495"/>
                    <a:pt x="6800" y="383"/>
                    <a:pt x="6848" y="271"/>
                  </a:cubicBezTo>
                  <a:cubicBezTo>
                    <a:pt x="6863" y="255"/>
                    <a:pt x="6863" y="240"/>
                    <a:pt x="6880" y="223"/>
                  </a:cubicBezTo>
                  <a:cubicBezTo>
                    <a:pt x="6896" y="176"/>
                    <a:pt x="6927" y="128"/>
                    <a:pt x="6959" y="95"/>
                  </a:cubicBezTo>
                  <a:cubicBezTo>
                    <a:pt x="6975" y="80"/>
                    <a:pt x="6991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1" y="0"/>
                    <a:pt x="6863" y="112"/>
                    <a:pt x="6816" y="20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53"/>
            <p:cNvSpPr/>
            <p:nvPr/>
          </p:nvSpPr>
          <p:spPr>
            <a:xfrm>
              <a:off x="7556500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4" y="383"/>
                    <a:pt x="6416" y="367"/>
                    <a:pt x="6369" y="319"/>
                  </a:cubicBezTo>
                  <a:cubicBezTo>
                    <a:pt x="6337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2" y="191"/>
                  </a:cubicBezTo>
                  <a:cubicBezTo>
                    <a:pt x="5714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1" y="143"/>
                    <a:pt x="5235" y="111"/>
                    <a:pt x="5203" y="95"/>
                  </a:cubicBezTo>
                  <a:cubicBezTo>
                    <a:pt x="5156" y="31"/>
                    <a:pt x="5092" y="0"/>
                    <a:pt x="5012" y="0"/>
                  </a:cubicBezTo>
                  <a:cubicBezTo>
                    <a:pt x="4948" y="0"/>
                    <a:pt x="4884" y="31"/>
                    <a:pt x="4837" y="79"/>
                  </a:cubicBezTo>
                  <a:cubicBezTo>
                    <a:pt x="4804" y="111"/>
                    <a:pt x="4773" y="159"/>
                    <a:pt x="4756" y="207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05" y="431"/>
                    <a:pt x="4342" y="319"/>
                    <a:pt x="4278" y="239"/>
                  </a:cubicBezTo>
                  <a:cubicBezTo>
                    <a:pt x="4262" y="207"/>
                    <a:pt x="4245" y="175"/>
                    <a:pt x="4214" y="143"/>
                  </a:cubicBezTo>
                  <a:cubicBezTo>
                    <a:pt x="4166" y="79"/>
                    <a:pt x="4086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1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6" y="207"/>
                    <a:pt x="3240" y="191"/>
                    <a:pt x="3208" y="159"/>
                  </a:cubicBezTo>
                  <a:cubicBezTo>
                    <a:pt x="3144" y="111"/>
                    <a:pt x="3080" y="95"/>
                    <a:pt x="3016" y="95"/>
                  </a:cubicBezTo>
                  <a:cubicBezTo>
                    <a:pt x="2937" y="95"/>
                    <a:pt x="2873" y="127"/>
                    <a:pt x="2809" y="175"/>
                  </a:cubicBezTo>
                  <a:cubicBezTo>
                    <a:pt x="2793" y="191"/>
                    <a:pt x="2761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8" y="287"/>
                    <a:pt x="2266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915" y="63"/>
                    <a:pt x="1835" y="175"/>
                    <a:pt x="1755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8" y="446"/>
                    <a:pt x="1436" y="431"/>
                    <a:pt x="1404" y="414"/>
                  </a:cubicBezTo>
                  <a:cubicBezTo>
                    <a:pt x="1340" y="367"/>
                    <a:pt x="1292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7" y="111"/>
                    <a:pt x="1021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4" y="446"/>
                    <a:pt x="510" y="446"/>
                  </a:cubicBezTo>
                  <a:cubicBezTo>
                    <a:pt x="462" y="446"/>
                    <a:pt x="414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1" y="175"/>
                    <a:pt x="127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27" y="127"/>
                    <a:pt x="271" y="350"/>
                    <a:pt x="303" y="383"/>
                  </a:cubicBezTo>
                  <a:cubicBezTo>
                    <a:pt x="351" y="462"/>
                    <a:pt x="414" y="510"/>
                    <a:pt x="495" y="510"/>
                  </a:cubicBezTo>
                  <a:cubicBezTo>
                    <a:pt x="574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5" y="239"/>
                    <a:pt x="909" y="159"/>
                    <a:pt x="1005" y="159"/>
                  </a:cubicBezTo>
                  <a:cubicBezTo>
                    <a:pt x="1037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2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1" y="414"/>
                    <a:pt x="1772" y="319"/>
                  </a:cubicBezTo>
                  <a:cubicBezTo>
                    <a:pt x="1787" y="271"/>
                    <a:pt x="1819" y="223"/>
                    <a:pt x="1867" y="191"/>
                  </a:cubicBezTo>
                  <a:cubicBezTo>
                    <a:pt x="1915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4" y="271"/>
                  </a:cubicBezTo>
                  <a:cubicBezTo>
                    <a:pt x="2314" y="367"/>
                    <a:pt x="2394" y="462"/>
                    <a:pt x="2521" y="462"/>
                  </a:cubicBezTo>
                  <a:cubicBezTo>
                    <a:pt x="2538" y="462"/>
                    <a:pt x="2554" y="462"/>
                    <a:pt x="2569" y="462"/>
                  </a:cubicBezTo>
                  <a:cubicBezTo>
                    <a:pt x="2666" y="431"/>
                    <a:pt x="2713" y="383"/>
                    <a:pt x="2761" y="303"/>
                  </a:cubicBezTo>
                  <a:cubicBezTo>
                    <a:pt x="2809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6" y="159"/>
                  </a:cubicBezTo>
                  <a:cubicBezTo>
                    <a:pt x="3112" y="159"/>
                    <a:pt x="3192" y="223"/>
                    <a:pt x="3272" y="287"/>
                  </a:cubicBezTo>
                  <a:cubicBezTo>
                    <a:pt x="3336" y="367"/>
                    <a:pt x="3415" y="431"/>
                    <a:pt x="3511" y="431"/>
                  </a:cubicBezTo>
                  <a:cubicBezTo>
                    <a:pt x="3559" y="431"/>
                    <a:pt x="3591" y="431"/>
                    <a:pt x="3639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2" y="95"/>
                  </a:lnTo>
                  <a:cubicBezTo>
                    <a:pt x="4134" y="111"/>
                    <a:pt x="4198" y="191"/>
                    <a:pt x="4245" y="287"/>
                  </a:cubicBezTo>
                  <a:cubicBezTo>
                    <a:pt x="4294" y="350"/>
                    <a:pt x="4326" y="398"/>
                    <a:pt x="4357" y="431"/>
                  </a:cubicBezTo>
                  <a:cubicBezTo>
                    <a:pt x="4421" y="462"/>
                    <a:pt x="4469" y="495"/>
                    <a:pt x="4501" y="495"/>
                  </a:cubicBezTo>
                  <a:cubicBezTo>
                    <a:pt x="4613" y="495"/>
                    <a:pt x="4692" y="383"/>
                    <a:pt x="4756" y="271"/>
                  </a:cubicBezTo>
                  <a:cubicBezTo>
                    <a:pt x="4837" y="159"/>
                    <a:pt x="4916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7" y="239"/>
                  </a:cubicBezTo>
                  <a:cubicBezTo>
                    <a:pt x="5315" y="319"/>
                    <a:pt x="5379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4" y="398"/>
                    <a:pt x="5698" y="335"/>
                    <a:pt x="5762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7" y="79"/>
                    <a:pt x="6177" y="159"/>
                    <a:pt x="6257" y="239"/>
                  </a:cubicBezTo>
                  <a:cubicBezTo>
                    <a:pt x="6337" y="335"/>
                    <a:pt x="6416" y="431"/>
                    <a:pt x="6513" y="431"/>
                  </a:cubicBezTo>
                  <a:cubicBezTo>
                    <a:pt x="6528" y="431"/>
                    <a:pt x="6528" y="431"/>
                    <a:pt x="6528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3" y="175"/>
                    <a:pt x="6927" y="143"/>
                  </a:cubicBezTo>
                  <a:cubicBezTo>
                    <a:pt x="6944" y="127"/>
                    <a:pt x="6975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27" y="79"/>
                    <a:pt x="6848" y="159"/>
                    <a:pt x="6768" y="239"/>
                  </a:cubicBezTo>
                  <a:cubicBezTo>
                    <a:pt x="6688" y="303"/>
                    <a:pt x="6608" y="383"/>
                    <a:pt x="6513" y="38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53"/>
            <p:cNvSpPr/>
            <p:nvPr/>
          </p:nvSpPr>
          <p:spPr>
            <a:xfrm>
              <a:off x="7556500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4" y="335"/>
                  </a:moveTo>
                  <a:lnTo>
                    <a:pt x="6544" y="335"/>
                  </a:lnTo>
                  <a:cubicBezTo>
                    <a:pt x="6528" y="335"/>
                    <a:pt x="6528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3" y="112"/>
                    <a:pt x="6145" y="80"/>
                  </a:cubicBezTo>
                  <a:cubicBezTo>
                    <a:pt x="6097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8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3" y="288"/>
                    <a:pt x="5315" y="224"/>
                    <a:pt x="5267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2" y="0"/>
                    <a:pt x="4852" y="48"/>
                    <a:pt x="4773" y="160"/>
                  </a:cubicBezTo>
                  <a:cubicBezTo>
                    <a:pt x="4773" y="176"/>
                    <a:pt x="4756" y="208"/>
                    <a:pt x="4740" y="224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85" y="431"/>
                    <a:pt x="4469" y="415"/>
                    <a:pt x="4437" y="415"/>
                  </a:cubicBezTo>
                  <a:cubicBezTo>
                    <a:pt x="4357" y="383"/>
                    <a:pt x="4326" y="303"/>
                    <a:pt x="4278" y="224"/>
                  </a:cubicBezTo>
                  <a:cubicBezTo>
                    <a:pt x="4245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6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76" y="144"/>
                    <a:pt x="3112" y="128"/>
                  </a:cubicBezTo>
                  <a:cubicBezTo>
                    <a:pt x="3080" y="128"/>
                    <a:pt x="3049" y="128"/>
                    <a:pt x="3016" y="128"/>
                  </a:cubicBezTo>
                  <a:cubicBezTo>
                    <a:pt x="2921" y="128"/>
                    <a:pt x="2841" y="176"/>
                    <a:pt x="2761" y="240"/>
                  </a:cubicBezTo>
                  <a:cubicBezTo>
                    <a:pt x="2729" y="255"/>
                    <a:pt x="2713" y="288"/>
                    <a:pt x="2681" y="303"/>
                  </a:cubicBezTo>
                  <a:cubicBezTo>
                    <a:pt x="2633" y="335"/>
                    <a:pt x="2585" y="351"/>
                    <a:pt x="2521" y="351"/>
                  </a:cubicBezTo>
                  <a:cubicBezTo>
                    <a:pt x="2426" y="351"/>
                    <a:pt x="2362" y="288"/>
                    <a:pt x="2282" y="208"/>
                  </a:cubicBezTo>
                  <a:cubicBezTo>
                    <a:pt x="2202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19" y="144"/>
                    <a:pt x="1739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6" y="367"/>
                  </a:cubicBezTo>
                  <a:cubicBezTo>
                    <a:pt x="1325" y="335"/>
                    <a:pt x="1292" y="288"/>
                    <a:pt x="1261" y="255"/>
                  </a:cubicBezTo>
                  <a:cubicBezTo>
                    <a:pt x="1197" y="176"/>
                    <a:pt x="1149" y="112"/>
                    <a:pt x="1037" y="96"/>
                  </a:cubicBezTo>
                  <a:cubicBezTo>
                    <a:pt x="1021" y="96"/>
                    <a:pt x="1021" y="96"/>
                    <a:pt x="1005" y="96"/>
                  </a:cubicBezTo>
                  <a:cubicBezTo>
                    <a:pt x="894" y="96"/>
                    <a:pt x="814" y="191"/>
                    <a:pt x="750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4" y="431"/>
                    <a:pt x="510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3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5" y="144"/>
                    <a:pt x="127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303" y="367"/>
                  </a:cubicBezTo>
                  <a:cubicBezTo>
                    <a:pt x="351" y="447"/>
                    <a:pt x="431" y="479"/>
                    <a:pt x="526" y="479"/>
                  </a:cubicBezTo>
                  <a:cubicBezTo>
                    <a:pt x="574" y="479"/>
                    <a:pt x="638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5" y="240"/>
                    <a:pt x="909" y="144"/>
                    <a:pt x="1005" y="144"/>
                  </a:cubicBezTo>
                  <a:cubicBezTo>
                    <a:pt x="1021" y="144"/>
                    <a:pt x="1037" y="144"/>
                    <a:pt x="1069" y="160"/>
                  </a:cubicBezTo>
                  <a:cubicBezTo>
                    <a:pt x="1149" y="176"/>
                    <a:pt x="1213" y="240"/>
                    <a:pt x="1261" y="319"/>
                  </a:cubicBezTo>
                  <a:cubicBezTo>
                    <a:pt x="1308" y="383"/>
                    <a:pt x="1356" y="447"/>
                    <a:pt x="1452" y="479"/>
                  </a:cubicBezTo>
                  <a:cubicBezTo>
                    <a:pt x="1468" y="479"/>
                    <a:pt x="1484" y="479"/>
                    <a:pt x="1500" y="479"/>
                  </a:cubicBezTo>
                  <a:cubicBezTo>
                    <a:pt x="1612" y="479"/>
                    <a:pt x="1691" y="383"/>
                    <a:pt x="1787" y="272"/>
                  </a:cubicBezTo>
                  <a:cubicBezTo>
                    <a:pt x="1851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6" y="191"/>
                  </a:cubicBezTo>
                  <a:cubicBezTo>
                    <a:pt x="2202" y="208"/>
                    <a:pt x="2234" y="224"/>
                    <a:pt x="2250" y="255"/>
                  </a:cubicBezTo>
                  <a:cubicBezTo>
                    <a:pt x="2330" y="335"/>
                    <a:pt x="2394" y="415"/>
                    <a:pt x="2521" y="415"/>
                  </a:cubicBezTo>
                  <a:lnTo>
                    <a:pt x="2538" y="415"/>
                  </a:lnTo>
                  <a:cubicBezTo>
                    <a:pt x="2633" y="415"/>
                    <a:pt x="2697" y="351"/>
                    <a:pt x="2761" y="303"/>
                  </a:cubicBezTo>
                  <a:cubicBezTo>
                    <a:pt x="2809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6" y="176"/>
                    <a:pt x="3160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0" y="80"/>
                    <a:pt x="4006" y="80"/>
                  </a:cubicBezTo>
                  <a:cubicBezTo>
                    <a:pt x="4038" y="80"/>
                    <a:pt x="4054" y="80"/>
                    <a:pt x="4086" y="96"/>
                  </a:cubicBezTo>
                  <a:cubicBezTo>
                    <a:pt x="4166" y="128"/>
                    <a:pt x="4214" y="208"/>
                    <a:pt x="4245" y="288"/>
                  </a:cubicBezTo>
                  <a:cubicBezTo>
                    <a:pt x="4294" y="351"/>
                    <a:pt x="4342" y="431"/>
                    <a:pt x="4405" y="463"/>
                  </a:cubicBezTo>
                  <a:cubicBezTo>
                    <a:pt x="4453" y="479"/>
                    <a:pt x="4485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2" y="144"/>
                    <a:pt x="4916" y="48"/>
                    <a:pt x="5012" y="48"/>
                  </a:cubicBezTo>
                  <a:cubicBezTo>
                    <a:pt x="5060" y="48"/>
                    <a:pt x="5092" y="64"/>
                    <a:pt x="5124" y="80"/>
                  </a:cubicBezTo>
                  <a:cubicBezTo>
                    <a:pt x="5187" y="112"/>
                    <a:pt x="5220" y="176"/>
                    <a:pt x="5267" y="224"/>
                  </a:cubicBezTo>
                  <a:cubicBezTo>
                    <a:pt x="5315" y="288"/>
                    <a:pt x="5363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71" y="383"/>
                    <a:pt x="5619" y="367"/>
                    <a:pt x="5667" y="351"/>
                  </a:cubicBezTo>
                  <a:cubicBezTo>
                    <a:pt x="5698" y="319"/>
                    <a:pt x="5746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cubicBezTo>
                    <a:pt x="6018" y="96"/>
                    <a:pt x="6018" y="96"/>
                    <a:pt x="6018" y="96"/>
                  </a:cubicBezTo>
                  <a:cubicBezTo>
                    <a:pt x="6129" y="96"/>
                    <a:pt x="6193" y="176"/>
                    <a:pt x="6257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4" y="415"/>
                    <a:pt x="6513" y="415"/>
                  </a:cubicBezTo>
                  <a:cubicBezTo>
                    <a:pt x="6592" y="415"/>
                    <a:pt x="6688" y="335"/>
                    <a:pt x="6768" y="272"/>
                  </a:cubicBezTo>
                  <a:cubicBezTo>
                    <a:pt x="6784" y="255"/>
                    <a:pt x="6784" y="255"/>
                    <a:pt x="6784" y="255"/>
                  </a:cubicBezTo>
                  <a:cubicBezTo>
                    <a:pt x="6816" y="208"/>
                    <a:pt x="6863" y="176"/>
                    <a:pt x="6927" y="144"/>
                  </a:cubicBezTo>
                  <a:cubicBezTo>
                    <a:pt x="6944" y="128"/>
                    <a:pt x="6975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4" y="33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53"/>
            <p:cNvSpPr/>
            <p:nvPr/>
          </p:nvSpPr>
          <p:spPr>
            <a:xfrm>
              <a:off x="7556500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6" y="446"/>
                    <a:pt x="6528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77" y="143"/>
                    <a:pt x="6081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2" y="223"/>
                    <a:pt x="5730" y="271"/>
                  </a:cubicBezTo>
                  <a:cubicBezTo>
                    <a:pt x="5682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7" y="431"/>
                  </a:cubicBezTo>
                  <a:cubicBezTo>
                    <a:pt x="5347" y="383"/>
                    <a:pt x="5299" y="303"/>
                    <a:pt x="5251" y="223"/>
                  </a:cubicBezTo>
                  <a:cubicBezTo>
                    <a:pt x="5220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6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5" y="383"/>
                    <a:pt x="4357" y="335"/>
                  </a:cubicBezTo>
                  <a:cubicBezTo>
                    <a:pt x="4309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8" y="0"/>
                    <a:pt x="4022" y="0"/>
                  </a:cubicBezTo>
                  <a:cubicBezTo>
                    <a:pt x="3926" y="0"/>
                    <a:pt x="3831" y="111"/>
                    <a:pt x="3751" y="223"/>
                  </a:cubicBezTo>
                  <a:cubicBezTo>
                    <a:pt x="3671" y="319"/>
                    <a:pt x="3591" y="415"/>
                    <a:pt x="3511" y="415"/>
                  </a:cubicBezTo>
                  <a:lnTo>
                    <a:pt x="3511" y="415"/>
                  </a:lnTo>
                  <a:cubicBezTo>
                    <a:pt x="3463" y="415"/>
                    <a:pt x="3415" y="383"/>
                    <a:pt x="3368" y="319"/>
                  </a:cubicBezTo>
                  <a:cubicBezTo>
                    <a:pt x="3352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49" y="16"/>
                    <a:pt x="3032" y="16"/>
                    <a:pt x="3016" y="16"/>
                  </a:cubicBezTo>
                  <a:cubicBezTo>
                    <a:pt x="2873" y="16"/>
                    <a:pt x="2777" y="127"/>
                    <a:pt x="2713" y="207"/>
                  </a:cubicBezTo>
                  <a:cubicBezTo>
                    <a:pt x="2649" y="303"/>
                    <a:pt x="2585" y="383"/>
                    <a:pt x="2490" y="383"/>
                  </a:cubicBezTo>
                  <a:cubicBezTo>
                    <a:pt x="2458" y="383"/>
                    <a:pt x="2410" y="367"/>
                    <a:pt x="2362" y="319"/>
                  </a:cubicBezTo>
                  <a:cubicBezTo>
                    <a:pt x="2314" y="287"/>
                    <a:pt x="2282" y="239"/>
                    <a:pt x="2250" y="191"/>
                  </a:cubicBezTo>
                  <a:cubicBezTo>
                    <a:pt x="2202" y="111"/>
                    <a:pt x="2155" y="48"/>
                    <a:pt x="2043" y="16"/>
                  </a:cubicBezTo>
                  <a:cubicBezTo>
                    <a:pt x="2027" y="16"/>
                    <a:pt x="2027" y="16"/>
                    <a:pt x="2011" y="16"/>
                  </a:cubicBezTo>
                  <a:cubicBezTo>
                    <a:pt x="1851" y="16"/>
                    <a:pt x="1755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8" y="398"/>
                    <a:pt x="1420" y="367"/>
                    <a:pt x="1372" y="319"/>
                  </a:cubicBezTo>
                  <a:cubicBezTo>
                    <a:pt x="1356" y="287"/>
                    <a:pt x="1325" y="255"/>
                    <a:pt x="1308" y="223"/>
                  </a:cubicBezTo>
                  <a:cubicBezTo>
                    <a:pt x="1244" y="111"/>
                    <a:pt x="1181" y="16"/>
                    <a:pt x="1037" y="16"/>
                  </a:cubicBezTo>
                  <a:cubicBezTo>
                    <a:pt x="1037" y="0"/>
                    <a:pt x="1021" y="0"/>
                    <a:pt x="1021" y="0"/>
                  </a:cubicBezTo>
                  <a:cubicBezTo>
                    <a:pt x="878" y="0"/>
                    <a:pt x="797" y="111"/>
                    <a:pt x="734" y="223"/>
                  </a:cubicBezTo>
                  <a:cubicBezTo>
                    <a:pt x="654" y="335"/>
                    <a:pt x="574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5" y="80"/>
                    <a:pt x="127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0" y="431"/>
                  </a:cubicBezTo>
                  <a:cubicBezTo>
                    <a:pt x="590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09" y="63"/>
                    <a:pt x="1021" y="63"/>
                  </a:cubicBezTo>
                  <a:cubicBezTo>
                    <a:pt x="1053" y="63"/>
                    <a:pt x="1085" y="63"/>
                    <a:pt x="1133" y="96"/>
                  </a:cubicBezTo>
                  <a:cubicBezTo>
                    <a:pt x="1197" y="127"/>
                    <a:pt x="1244" y="207"/>
                    <a:pt x="1277" y="271"/>
                  </a:cubicBezTo>
                  <a:cubicBezTo>
                    <a:pt x="1340" y="367"/>
                    <a:pt x="1404" y="463"/>
                    <a:pt x="1516" y="463"/>
                  </a:cubicBezTo>
                  <a:cubicBezTo>
                    <a:pt x="1516" y="463"/>
                    <a:pt x="1516" y="463"/>
                    <a:pt x="1532" y="463"/>
                  </a:cubicBezTo>
                  <a:cubicBezTo>
                    <a:pt x="1628" y="463"/>
                    <a:pt x="1691" y="367"/>
                    <a:pt x="1739" y="287"/>
                  </a:cubicBezTo>
                  <a:cubicBezTo>
                    <a:pt x="1772" y="223"/>
                    <a:pt x="1803" y="175"/>
                    <a:pt x="1867" y="127"/>
                  </a:cubicBezTo>
                  <a:cubicBezTo>
                    <a:pt x="1915" y="96"/>
                    <a:pt x="1947" y="80"/>
                    <a:pt x="1995" y="80"/>
                  </a:cubicBezTo>
                  <a:cubicBezTo>
                    <a:pt x="2107" y="80"/>
                    <a:pt x="2186" y="175"/>
                    <a:pt x="2250" y="271"/>
                  </a:cubicBezTo>
                  <a:cubicBezTo>
                    <a:pt x="2330" y="367"/>
                    <a:pt x="2426" y="431"/>
                    <a:pt x="2521" y="431"/>
                  </a:cubicBezTo>
                  <a:cubicBezTo>
                    <a:pt x="2554" y="431"/>
                    <a:pt x="2602" y="431"/>
                    <a:pt x="2633" y="398"/>
                  </a:cubicBezTo>
                  <a:cubicBezTo>
                    <a:pt x="2681" y="367"/>
                    <a:pt x="2729" y="303"/>
                    <a:pt x="2761" y="255"/>
                  </a:cubicBezTo>
                  <a:cubicBezTo>
                    <a:pt x="2809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8" y="80"/>
                    <a:pt x="3208" y="191"/>
                    <a:pt x="3288" y="287"/>
                  </a:cubicBezTo>
                  <a:cubicBezTo>
                    <a:pt x="3368" y="398"/>
                    <a:pt x="3432" y="479"/>
                    <a:pt x="3527" y="479"/>
                  </a:cubicBezTo>
                  <a:cubicBezTo>
                    <a:pt x="3575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0" y="63"/>
                    <a:pt x="4006" y="63"/>
                  </a:cubicBezTo>
                  <a:cubicBezTo>
                    <a:pt x="4022" y="63"/>
                    <a:pt x="4022" y="63"/>
                    <a:pt x="4038" y="63"/>
                  </a:cubicBezTo>
                  <a:cubicBezTo>
                    <a:pt x="4134" y="80"/>
                    <a:pt x="4182" y="175"/>
                    <a:pt x="4245" y="255"/>
                  </a:cubicBezTo>
                  <a:cubicBezTo>
                    <a:pt x="4278" y="319"/>
                    <a:pt x="4309" y="383"/>
                    <a:pt x="4357" y="415"/>
                  </a:cubicBezTo>
                  <a:cubicBezTo>
                    <a:pt x="4405" y="446"/>
                    <a:pt x="4453" y="463"/>
                    <a:pt x="4517" y="463"/>
                  </a:cubicBezTo>
                  <a:cubicBezTo>
                    <a:pt x="4597" y="463"/>
                    <a:pt x="4692" y="431"/>
                    <a:pt x="4756" y="367"/>
                  </a:cubicBezTo>
                  <a:cubicBezTo>
                    <a:pt x="4773" y="335"/>
                    <a:pt x="4788" y="303"/>
                    <a:pt x="4820" y="271"/>
                  </a:cubicBezTo>
                  <a:cubicBezTo>
                    <a:pt x="4868" y="175"/>
                    <a:pt x="4932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39" y="143"/>
                    <a:pt x="5172" y="207"/>
                    <a:pt x="5203" y="255"/>
                  </a:cubicBezTo>
                  <a:cubicBezTo>
                    <a:pt x="5220" y="287"/>
                    <a:pt x="5235" y="319"/>
                    <a:pt x="5251" y="351"/>
                  </a:cubicBezTo>
                  <a:cubicBezTo>
                    <a:pt x="5299" y="398"/>
                    <a:pt x="5347" y="463"/>
                    <a:pt x="5427" y="479"/>
                  </a:cubicBezTo>
                  <a:cubicBezTo>
                    <a:pt x="5459" y="494"/>
                    <a:pt x="5491" y="494"/>
                    <a:pt x="5507" y="494"/>
                  </a:cubicBezTo>
                  <a:cubicBezTo>
                    <a:pt x="5634" y="494"/>
                    <a:pt x="5714" y="383"/>
                    <a:pt x="5794" y="287"/>
                  </a:cubicBezTo>
                  <a:lnTo>
                    <a:pt x="5794" y="287"/>
                  </a:ln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5" y="191"/>
                  </a:cubicBezTo>
                  <a:cubicBezTo>
                    <a:pt x="6177" y="223"/>
                    <a:pt x="6209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48" y="255"/>
                  </a:cubicBezTo>
                  <a:cubicBezTo>
                    <a:pt x="6848" y="239"/>
                    <a:pt x="6848" y="223"/>
                    <a:pt x="6863" y="207"/>
                  </a:cubicBezTo>
                  <a:cubicBezTo>
                    <a:pt x="6880" y="175"/>
                    <a:pt x="6911" y="127"/>
                    <a:pt x="6944" y="96"/>
                  </a:cubicBezTo>
                  <a:cubicBezTo>
                    <a:pt x="6959" y="80"/>
                    <a:pt x="6975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1" y="32"/>
                    <a:pt x="6848" y="127"/>
                    <a:pt x="6800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53"/>
            <p:cNvSpPr/>
            <p:nvPr/>
          </p:nvSpPr>
          <p:spPr>
            <a:xfrm>
              <a:off x="5040313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0" y="207"/>
                  </a:moveTo>
                  <a:lnTo>
                    <a:pt x="6800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8" y="431"/>
                    <a:pt x="6560" y="447"/>
                    <a:pt x="6512" y="447"/>
                  </a:cubicBezTo>
                  <a:cubicBezTo>
                    <a:pt x="6385" y="447"/>
                    <a:pt x="6273" y="303"/>
                    <a:pt x="6193" y="207"/>
                  </a:cubicBezTo>
                  <a:cubicBezTo>
                    <a:pt x="6146" y="128"/>
                    <a:pt x="6065" y="95"/>
                    <a:pt x="6002" y="95"/>
                  </a:cubicBezTo>
                  <a:cubicBezTo>
                    <a:pt x="5906" y="95"/>
                    <a:pt x="5826" y="128"/>
                    <a:pt x="5763" y="207"/>
                  </a:cubicBezTo>
                  <a:cubicBezTo>
                    <a:pt x="5746" y="223"/>
                    <a:pt x="5730" y="255"/>
                    <a:pt x="5730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5" y="431"/>
                    <a:pt x="5347" y="383"/>
                  </a:cubicBezTo>
                  <a:cubicBezTo>
                    <a:pt x="5299" y="335"/>
                    <a:pt x="5268" y="271"/>
                    <a:pt x="5235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76" y="32"/>
                    <a:pt x="5044" y="16"/>
                    <a:pt x="5012" y="16"/>
                  </a:cubicBezTo>
                  <a:cubicBezTo>
                    <a:pt x="4916" y="16"/>
                    <a:pt x="4836" y="128"/>
                    <a:pt x="4788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1" y="399"/>
                  </a:cubicBezTo>
                  <a:cubicBezTo>
                    <a:pt x="4469" y="399"/>
                    <a:pt x="4422" y="383"/>
                    <a:pt x="4389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0" y="16"/>
                    <a:pt x="4039" y="0"/>
                    <a:pt x="4006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1" y="335"/>
                    <a:pt x="3607" y="447"/>
                    <a:pt x="3511" y="447"/>
                  </a:cubicBezTo>
                  <a:lnTo>
                    <a:pt x="3511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2" y="351"/>
                    <a:pt x="3320" y="303"/>
                    <a:pt x="3288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01" y="32"/>
                  </a:cubicBezTo>
                  <a:cubicBezTo>
                    <a:pt x="2921" y="32"/>
                    <a:pt x="2841" y="64"/>
                    <a:pt x="2761" y="143"/>
                  </a:cubicBezTo>
                  <a:cubicBezTo>
                    <a:pt x="2729" y="159"/>
                    <a:pt x="2713" y="207"/>
                    <a:pt x="2681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6" y="335"/>
                    <a:pt x="2298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899" y="16"/>
                    <a:pt x="1787" y="80"/>
                    <a:pt x="1708" y="192"/>
                  </a:cubicBezTo>
                  <a:cubicBezTo>
                    <a:pt x="1692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8" y="415"/>
                    <a:pt x="1436" y="399"/>
                    <a:pt x="1404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3" y="32"/>
                    <a:pt x="1037" y="16"/>
                    <a:pt x="1005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6" y="287"/>
                    <a:pt x="606" y="399"/>
                    <a:pt x="494" y="399"/>
                  </a:cubicBezTo>
                  <a:cubicBezTo>
                    <a:pt x="446" y="399"/>
                    <a:pt x="399" y="367"/>
                    <a:pt x="335" y="303"/>
                  </a:cubicBezTo>
                  <a:cubicBezTo>
                    <a:pt x="319" y="271"/>
                    <a:pt x="287" y="240"/>
                    <a:pt x="271" y="207"/>
                  </a:cubicBezTo>
                  <a:cubicBezTo>
                    <a:pt x="191" y="112"/>
                    <a:pt x="111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7" y="112"/>
                  </a:cubicBezTo>
                  <a:cubicBezTo>
                    <a:pt x="175" y="143"/>
                    <a:pt x="207" y="192"/>
                    <a:pt x="239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31" y="447"/>
                    <a:pt x="510" y="447"/>
                  </a:cubicBezTo>
                  <a:cubicBezTo>
                    <a:pt x="591" y="447"/>
                    <a:pt x="670" y="383"/>
                    <a:pt x="734" y="303"/>
                  </a:cubicBezTo>
                  <a:cubicBezTo>
                    <a:pt x="830" y="176"/>
                    <a:pt x="910" y="80"/>
                    <a:pt x="1021" y="80"/>
                  </a:cubicBezTo>
                  <a:cubicBezTo>
                    <a:pt x="1085" y="80"/>
                    <a:pt x="1133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0" y="383"/>
                    <a:pt x="1404" y="479"/>
                    <a:pt x="1500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7" y="176"/>
                    <a:pt x="1835" y="80"/>
                    <a:pt x="1963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0" y="159"/>
                    <a:pt x="2218" y="255"/>
                  </a:cubicBezTo>
                  <a:cubicBezTo>
                    <a:pt x="2251" y="303"/>
                    <a:pt x="2282" y="351"/>
                    <a:pt x="2330" y="383"/>
                  </a:cubicBezTo>
                  <a:cubicBezTo>
                    <a:pt x="2378" y="431"/>
                    <a:pt x="2426" y="447"/>
                    <a:pt x="2490" y="447"/>
                  </a:cubicBezTo>
                  <a:cubicBezTo>
                    <a:pt x="2570" y="447"/>
                    <a:pt x="2650" y="383"/>
                    <a:pt x="2713" y="287"/>
                  </a:cubicBezTo>
                  <a:cubicBezTo>
                    <a:pt x="2809" y="159"/>
                    <a:pt x="2905" y="95"/>
                    <a:pt x="3001" y="95"/>
                  </a:cubicBezTo>
                  <a:cubicBezTo>
                    <a:pt x="3049" y="95"/>
                    <a:pt x="3081" y="112"/>
                    <a:pt x="3112" y="128"/>
                  </a:cubicBezTo>
                  <a:cubicBezTo>
                    <a:pt x="3192" y="176"/>
                    <a:pt x="3224" y="240"/>
                    <a:pt x="3272" y="303"/>
                  </a:cubicBezTo>
                  <a:cubicBezTo>
                    <a:pt x="3288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3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6" y="64"/>
                  </a:cubicBezTo>
                  <a:cubicBezTo>
                    <a:pt x="4054" y="64"/>
                    <a:pt x="4086" y="95"/>
                    <a:pt x="4134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3" y="463"/>
                    <a:pt x="4485" y="463"/>
                    <a:pt x="4517" y="463"/>
                  </a:cubicBezTo>
                  <a:cubicBezTo>
                    <a:pt x="4629" y="463"/>
                    <a:pt x="4757" y="383"/>
                    <a:pt x="4821" y="255"/>
                  </a:cubicBezTo>
                  <a:cubicBezTo>
                    <a:pt x="4884" y="176"/>
                    <a:pt x="4932" y="80"/>
                    <a:pt x="5012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3" y="447"/>
                    <a:pt x="5411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8" y="511"/>
                    <a:pt x="5699" y="399"/>
                    <a:pt x="5763" y="303"/>
                  </a:cubicBezTo>
                  <a:cubicBezTo>
                    <a:pt x="5778" y="287"/>
                    <a:pt x="5778" y="287"/>
                    <a:pt x="5778" y="287"/>
                  </a:cubicBezTo>
                  <a:cubicBezTo>
                    <a:pt x="5842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1" y="240"/>
                    <a:pt x="6193" y="271"/>
                    <a:pt x="6210" y="303"/>
                  </a:cubicBezTo>
                  <a:cubicBezTo>
                    <a:pt x="6289" y="399"/>
                    <a:pt x="6353" y="479"/>
                    <a:pt x="6481" y="495"/>
                  </a:cubicBezTo>
                  <a:cubicBezTo>
                    <a:pt x="6497" y="495"/>
                    <a:pt x="6497" y="495"/>
                    <a:pt x="6512" y="495"/>
                  </a:cubicBezTo>
                  <a:cubicBezTo>
                    <a:pt x="6672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59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0" y="20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53"/>
            <p:cNvSpPr/>
            <p:nvPr/>
          </p:nvSpPr>
          <p:spPr>
            <a:xfrm>
              <a:off x="5040313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0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55" y="350"/>
                    <a:pt x="5523" y="350"/>
                    <a:pt x="5507" y="350"/>
                  </a:cubicBezTo>
                  <a:cubicBezTo>
                    <a:pt x="5395" y="350"/>
                    <a:pt x="5331" y="271"/>
                    <a:pt x="5283" y="175"/>
                  </a:cubicBezTo>
                  <a:cubicBezTo>
                    <a:pt x="5252" y="143"/>
                    <a:pt x="5235" y="111"/>
                    <a:pt x="5204" y="95"/>
                  </a:cubicBezTo>
                  <a:cubicBezTo>
                    <a:pt x="5140" y="31"/>
                    <a:pt x="5076" y="0"/>
                    <a:pt x="5012" y="0"/>
                  </a:cubicBezTo>
                  <a:cubicBezTo>
                    <a:pt x="4948" y="0"/>
                    <a:pt x="4884" y="31"/>
                    <a:pt x="4836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389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0" y="31"/>
                    <a:pt x="3991" y="31"/>
                  </a:cubicBezTo>
                  <a:cubicBezTo>
                    <a:pt x="3942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71" y="287"/>
                    <a:pt x="3607" y="367"/>
                    <a:pt x="3496" y="367"/>
                  </a:cubicBezTo>
                  <a:cubicBezTo>
                    <a:pt x="3496" y="367"/>
                    <a:pt x="3496" y="367"/>
                    <a:pt x="3480" y="367"/>
                  </a:cubicBez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4" y="191"/>
                    <a:pt x="3192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7" y="127"/>
                    <a:pt x="2809" y="175"/>
                  </a:cubicBezTo>
                  <a:cubicBezTo>
                    <a:pt x="2777" y="191"/>
                    <a:pt x="2745" y="223"/>
                    <a:pt x="2729" y="255"/>
                  </a:cubicBezTo>
                  <a:cubicBezTo>
                    <a:pt x="2665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4" y="383"/>
                  </a:cubicBezTo>
                  <a:cubicBezTo>
                    <a:pt x="2330" y="350"/>
                    <a:pt x="2298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1" y="63"/>
                  </a:cubicBezTo>
                  <a:cubicBezTo>
                    <a:pt x="1899" y="63"/>
                    <a:pt x="1820" y="175"/>
                    <a:pt x="1740" y="271"/>
                  </a:cubicBezTo>
                  <a:cubicBezTo>
                    <a:pt x="1676" y="367"/>
                    <a:pt x="1596" y="446"/>
                    <a:pt x="1500" y="446"/>
                  </a:cubicBezTo>
                  <a:cubicBezTo>
                    <a:pt x="1468" y="446"/>
                    <a:pt x="1421" y="431"/>
                    <a:pt x="1388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1" y="111"/>
                    <a:pt x="1021" y="95"/>
                    <a:pt x="1005" y="95"/>
                  </a:cubicBezTo>
                  <a:cubicBezTo>
                    <a:pt x="878" y="95"/>
                    <a:pt x="798" y="191"/>
                    <a:pt x="734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8" y="398"/>
                    <a:pt x="574" y="446"/>
                    <a:pt x="494" y="446"/>
                  </a:cubicBezTo>
                  <a:cubicBezTo>
                    <a:pt x="446" y="446"/>
                    <a:pt x="399" y="431"/>
                    <a:pt x="351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75" y="175"/>
                    <a:pt x="111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287" y="383"/>
                  </a:cubicBezTo>
                  <a:cubicBezTo>
                    <a:pt x="335" y="462"/>
                    <a:pt x="399" y="510"/>
                    <a:pt x="494" y="510"/>
                  </a:cubicBezTo>
                  <a:cubicBezTo>
                    <a:pt x="574" y="510"/>
                    <a:pt x="654" y="462"/>
                    <a:pt x="718" y="383"/>
                  </a:cubicBezTo>
                  <a:cubicBezTo>
                    <a:pt x="734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5" y="159"/>
                  </a:cubicBezTo>
                  <a:cubicBezTo>
                    <a:pt x="1037" y="159"/>
                    <a:pt x="1069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0" y="495"/>
                    <a:pt x="1500" y="495"/>
                    <a:pt x="1500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7" y="271"/>
                    <a:pt x="1820" y="223"/>
                    <a:pt x="1851" y="191"/>
                  </a:cubicBezTo>
                  <a:cubicBezTo>
                    <a:pt x="1899" y="159"/>
                    <a:pt x="1947" y="127"/>
                    <a:pt x="1995" y="127"/>
                  </a:cubicBezTo>
                  <a:cubicBezTo>
                    <a:pt x="2075" y="127"/>
                    <a:pt x="2139" y="175"/>
                    <a:pt x="2218" y="271"/>
                  </a:cubicBezTo>
                  <a:cubicBezTo>
                    <a:pt x="2298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3" y="255"/>
                    <a:pt x="2841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6" y="223"/>
                    <a:pt x="3256" y="287"/>
                  </a:cubicBezTo>
                  <a:cubicBezTo>
                    <a:pt x="3336" y="367"/>
                    <a:pt x="3416" y="431"/>
                    <a:pt x="3511" y="431"/>
                  </a:cubicBezTo>
                  <a:cubicBezTo>
                    <a:pt x="3544" y="431"/>
                    <a:pt x="3592" y="431"/>
                    <a:pt x="3623" y="398"/>
                  </a:cubicBezTo>
                  <a:cubicBezTo>
                    <a:pt x="3687" y="383"/>
                    <a:pt x="3719" y="319"/>
                    <a:pt x="3767" y="271"/>
                  </a:cubicBezTo>
                  <a:cubicBezTo>
                    <a:pt x="3831" y="175"/>
                    <a:pt x="3894" y="95"/>
                    <a:pt x="4006" y="95"/>
                  </a:cubicBezTo>
                  <a:cubicBezTo>
                    <a:pt x="4006" y="95"/>
                    <a:pt x="4006" y="95"/>
                    <a:pt x="4022" y="95"/>
                  </a:cubicBezTo>
                  <a:cubicBezTo>
                    <a:pt x="4134" y="111"/>
                    <a:pt x="4182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5" y="462"/>
                    <a:pt x="4453" y="495"/>
                    <a:pt x="4501" y="495"/>
                  </a:cubicBezTo>
                  <a:cubicBezTo>
                    <a:pt x="4613" y="495"/>
                    <a:pt x="4677" y="383"/>
                    <a:pt x="4757" y="271"/>
                  </a:cubicBezTo>
                  <a:cubicBezTo>
                    <a:pt x="4821" y="159"/>
                    <a:pt x="4900" y="48"/>
                    <a:pt x="5012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3" y="398"/>
                    <a:pt x="5491" y="398"/>
                  </a:cubicBezTo>
                  <a:lnTo>
                    <a:pt x="5507" y="398"/>
                  </a:lnTo>
                  <a:cubicBezTo>
                    <a:pt x="5618" y="398"/>
                    <a:pt x="5682" y="335"/>
                    <a:pt x="5746" y="239"/>
                  </a:cubicBezTo>
                  <a:cubicBezTo>
                    <a:pt x="5778" y="207"/>
                    <a:pt x="5810" y="159"/>
                    <a:pt x="5858" y="127"/>
                  </a:cubicBezTo>
                  <a:cubicBezTo>
                    <a:pt x="5906" y="95"/>
                    <a:pt x="5954" y="79"/>
                    <a:pt x="6002" y="79"/>
                  </a:cubicBezTo>
                  <a:cubicBezTo>
                    <a:pt x="6098" y="79"/>
                    <a:pt x="6161" y="159"/>
                    <a:pt x="6241" y="239"/>
                  </a:cubicBezTo>
                  <a:cubicBezTo>
                    <a:pt x="6321" y="335"/>
                    <a:pt x="6401" y="431"/>
                    <a:pt x="6512" y="431"/>
                  </a:cubicBezTo>
                  <a:lnTo>
                    <a:pt x="6512" y="431"/>
                  </a:lnTo>
                  <a:cubicBezTo>
                    <a:pt x="6608" y="431"/>
                    <a:pt x="6688" y="367"/>
                    <a:pt x="6768" y="287"/>
                  </a:cubicBezTo>
                  <a:cubicBezTo>
                    <a:pt x="6800" y="239"/>
                    <a:pt x="6848" y="175"/>
                    <a:pt x="6928" y="143"/>
                  </a:cubicBezTo>
                  <a:cubicBezTo>
                    <a:pt x="6944" y="127"/>
                    <a:pt x="6959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2" y="239"/>
                  </a:cubicBezTo>
                  <a:cubicBezTo>
                    <a:pt x="6672" y="303"/>
                    <a:pt x="6593" y="383"/>
                    <a:pt x="6497" y="38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53"/>
            <p:cNvSpPr/>
            <p:nvPr/>
          </p:nvSpPr>
          <p:spPr>
            <a:xfrm>
              <a:off x="5040313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2" y="335"/>
                    <a:pt x="6512" y="335"/>
                  </a:cubicBezTo>
                  <a:cubicBezTo>
                    <a:pt x="6385" y="335"/>
                    <a:pt x="6321" y="272"/>
                    <a:pt x="6257" y="191"/>
                  </a:cubicBezTo>
                  <a:cubicBezTo>
                    <a:pt x="6225" y="144"/>
                    <a:pt x="6193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6" y="32"/>
                    <a:pt x="5842" y="112"/>
                    <a:pt x="5763" y="176"/>
                  </a:cubicBezTo>
                  <a:cubicBezTo>
                    <a:pt x="5682" y="255"/>
                    <a:pt x="5603" y="335"/>
                    <a:pt x="5507" y="335"/>
                  </a:cubicBezTo>
                  <a:cubicBezTo>
                    <a:pt x="5491" y="335"/>
                    <a:pt x="5459" y="335"/>
                    <a:pt x="5427" y="319"/>
                  </a:cubicBezTo>
                  <a:cubicBezTo>
                    <a:pt x="5363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2" y="0"/>
                  </a:cubicBezTo>
                  <a:cubicBezTo>
                    <a:pt x="4916" y="0"/>
                    <a:pt x="4836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485" y="431"/>
                    <a:pt x="4453" y="415"/>
                    <a:pt x="4437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0" y="144"/>
                    <a:pt x="3097" y="128"/>
                  </a:cubicBezTo>
                  <a:cubicBezTo>
                    <a:pt x="3064" y="128"/>
                    <a:pt x="3033" y="128"/>
                    <a:pt x="3017" y="128"/>
                  </a:cubicBezTo>
                  <a:cubicBezTo>
                    <a:pt x="2905" y="128"/>
                    <a:pt x="2841" y="176"/>
                    <a:pt x="2745" y="240"/>
                  </a:cubicBezTo>
                  <a:cubicBezTo>
                    <a:pt x="2729" y="255"/>
                    <a:pt x="2698" y="288"/>
                    <a:pt x="2665" y="303"/>
                  </a:cubicBezTo>
                  <a:cubicBezTo>
                    <a:pt x="2617" y="335"/>
                    <a:pt x="2570" y="351"/>
                    <a:pt x="2522" y="351"/>
                  </a:cubicBezTo>
                  <a:cubicBezTo>
                    <a:pt x="2426" y="351"/>
                    <a:pt x="2346" y="288"/>
                    <a:pt x="2282" y="208"/>
                  </a:cubicBezTo>
                  <a:cubicBezTo>
                    <a:pt x="2203" y="128"/>
                    <a:pt x="2123" y="48"/>
                    <a:pt x="2011" y="48"/>
                  </a:cubicBezTo>
                  <a:lnTo>
                    <a:pt x="2011" y="48"/>
                  </a:lnTo>
                  <a:cubicBezTo>
                    <a:pt x="1899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7" y="367"/>
                  </a:cubicBezTo>
                  <a:cubicBezTo>
                    <a:pt x="1309" y="335"/>
                    <a:pt x="1277" y="288"/>
                    <a:pt x="1261" y="255"/>
                  </a:cubicBezTo>
                  <a:cubicBezTo>
                    <a:pt x="1197" y="176"/>
                    <a:pt x="1133" y="112"/>
                    <a:pt x="1021" y="96"/>
                  </a:cubicBezTo>
                  <a:lnTo>
                    <a:pt x="1005" y="96"/>
                  </a:lnTo>
                  <a:cubicBezTo>
                    <a:pt x="878" y="96"/>
                    <a:pt x="814" y="191"/>
                    <a:pt x="734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8" y="399"/>
                    <a:pt x="574" y="431"/>
                    <a:pt x="494" y="431"/>
                  </a:cubicBezTo>
                  <a:cubicBezTo>
                    <a:pt x="431" y="431"/>
                    <a:pt x="383" y="399"/>
                    <a:pt x="319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191" y="176"/>
                    <a:pt x="127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1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10" y="479"/>
                  </a:cubicBezTo>
                  <a:cubicBezTo>
                    <a:pt x="574" y="479"/>
                    <a:pt x="622" y="463"/>
                    <a:pt x="686" y="415"/>
                  </a:cubicBezTo>
                  <a:cubicBezTo>
                    <a:pt x="718" y="383"/>
                    <a:pt x="734" y="351"/>
                    <a:pt x="766" y="319"/>
                  </a:cubicBezTo>
                  <a:cubicBezTo>
                    <a:pt x="830" y="240"/>
                    <a:pt x="893" y="144"/>
                    <a:pt x="1005" y="144"/>
                  </a:cubicBezTo>
                  <a:cubicBezTo>
                    <a:pt x="1021" y="144"/>
                    <a:pt x="1037" y="144"/>
                    <a:pt x="1053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52" y="479"/>
                    <a:pt x="1468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1" y="191"/>
                    <a:pt x="1915" y="96"/>
                    <a:pt x="2011" y="96"/>
                  </a:cubicBezTo>
                  <a:cubicBezTo>
                    <a:pt x="2075" y="96"/>
                    <a:pt x="2123" y="128"/>
                    <a:pt x="2170" y="191"/>
                  </a:cubicBezTo>
                  <a:cubicBezTo>
                    <a:pt x="2203" y="208"/>
                    <a:pt x="2218" y="224"/>
                    <a:pt x="2251" y="255"/>
                  </a:cubicBezTo>
                  <a:cubicBezTo>
                    <a:pt x="2315" y="335"/>
                    <a:pt x="2394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7" y="415"/>
                    <a:pt x="2681" y="351"/>
                    <a:pt x="2745" y="303"/>
                  </a:cubicBezTo>
                  <a:cubicBezTo>
                    <a:pt x="2793" y="255"/>
                    <a:pt x="2841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0" y="224"/>
                    <a:pt x="3224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6" y="80"/>
                  </a:cubicBezTo>
                  <a:cubicBezTo>
                    <a:pt x="4022" y="80"/>
                    <a:pt x="4054" y="80"/>
                    <a:pt x="4086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94" y="351"/>
                    <a:pt x="4326" y="431"/>
                    <a:pt x="4405" y="463"/>
                  </a:cubicBezTo>
                  <a:cubicBezTo>
                    <a:pt x="4437" y="479"/>
                    <a:pt x="4469" y="479"/>
                    <a:pt x="4501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6" y="144"/>
                    <a:pt x="4900" y="48"/>
                    <a:pt x="5012" y="48"/>
                  </a:cubicBezTo>
                  <a:cubicBezTo>
                    <a:pt x="5044" y="48"/>
                    <a:pt x="5076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299" y="288"/>
                    <a:pt x="5363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0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3" y="96"/>
                    <a:pt x="6193" y="176"/>
                    <a:pt x="6257" y="255"/>
                  </a:cubicBezTo>
                  <a:cubicBezTo>
                    <a:pt x="6305" y="303"/>
                    <a:pt x="6337" y="351"/>
                    <a:pt x="6385" y="383"/>
                  </a:cubicBezTo>
                  <a:cubicBezTo>
                    <a:pt x="6433" y="399"/>
                    <a:pt x="6465" y="415"/>
                    <a:pt x="6497" y="415"/>
                  </a:cubicBezTo>
                  <a:cubicBezTo>
                    <a:pt x="6593" y="415"/>
                    <a:pt x="6672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5" y="33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53"/>
            <p:cNvSpPr/>
            <p:nvPr/>
          </p:nvSpPr>
          <p:spPr>
            <a:xfrm>
              <a:off x="5040313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2" y="287"/>
                    <a:pt x="6720" y="351"/>
                    <a:pt x="6656" y="383"/>
                  </a:cubicBezTo>
                  <a:cubicBezTo>
                    <a:pt x="6608" y="431"/>
                    <a:pt x="6560" y="446"/>
                    <a:pt x="6512" y="446"/>
                  </a:cubicBezTo>
                  <a:cubicBezTo>
                    <a:pt x="6385" y="446"/>
                    <a:pt x="6289" y="335"/>
                    <a:pt x="6241" y="239"/>
                  </a:cubicBezTo>
                  <a:cubicBezTo>
                    <a:pt x="6161" y="143"/>
                    <a:pt x="6065" y="80"/>
                    <a:pt x="5986" y="80"/>
                  </a:cubicBezTo>
                  <a:cubicBezTo>
                    <a:pt x="5922" y="80"/>
                    <a:pt x="5874" y="111"/>
                    <a:pt x="5810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59" y="446"/>
                    <a:pt x="5427" y="431"/>
                  </a:cubicBezTo>
                  <a:cubicBezTo>
                    <a:pt x="5331" y="383"/>
                    <a:pt x="5283" y="303"/>
                    <a:pt x="5235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00" y="32"/>
                    <a:pt x="4836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1" y="415"/>
                  </a:cubicBezTo>
                  <a:cubicBezTo>
                    <a:pt x="4453" y="415"/>
                    <a:pt x="4389" y="383"/>
                    <a:pt x="4341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39" y="0"/>
                    <a:pt x="4022" y="0"/>
                    <a:pt x="4022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2" y="319"/>
                  </a:cubicBezTo>
                  <a:cubicBezTo>
                    <a:pt x="3336" y="287"/>
                    <a:pt x="3320" y="271"/>
                    <a:pt x="3288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3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0" y="367"/>
                    <a:pt x="2362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1" y="16"/>
                    <a:pt x="1995" y="16"/>
                  </a:cubicBezTo>
                  <a:cubicBezTo>
                    <a:pt x="1835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16" y="398"/>
                  </a:cubicBezTo>
                  <a:cubicBezTo>
                    <a:pt x="1468" y="398"/>
                    <a:pt x="1421" y="367"/>
                    <a:pt x="1373" y="319"/>
                  </a:cubicBezTo>
                  <a:cubicBezTo>
                    <a:pt x="1340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1" y="0"/>
                    <a:pt x="1021" y="0"/>
                    <a:pt x="1005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8" y="335"/>
                    <a:pt x="574" y="383"/>
                    <a:pt x="494" y="383"/>
                  </a:cubicBezTo>
                  <a:cubicBezTo>
                    <a:pt x="446" y="383"/>
                    <a:pt x="383" y="351"/>
                    <a:pt x="335" y="303"/>
                  </a:cubicBezTo>
                  <a:cubicBezTo>
                    <a:pt x="319" y="271"/>
                    <a:pt x="287" y="239"/>
                    <a:pt x="271" y="223"/>
                  </a:cubicBezTo>
                  <a:cubicBezTo>
                    <a:pt x="191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7" y="96"/>
                  </a:cubicBezTo>
                  <a:cubicBezTo>
                    <a:pt x="175" y="143"/>
                    <a:pt x="207" y="191"/>
                    <a:pt x="239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510" y="431"/>
                  </a:cubicBezTo>
                  <a:cubicBezTo>
                    <a:pt x="574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3" y="63"/>
                    <a:pt x="1005" y="63"/>
                  </a:cubicBezTo>
                  <a:cubicBezTo>
                    <a:pt x="1037" y="63"/>
                    <a:pt x="1085" y="63"/>
                    <a:pt x="1117" y="96"/>
                  </a:cubicBezTo>
                  <a:cubicBezTo>
                    <a:pt x="1181" y="127"/>
                    <a:pt x="1229" y="207"/>
                    <a:pt x="1277" y="271"/>
                  </a:cubicBezTo>
                  <a:cubicBezTo>
                    <a:pt x="1340" y="367"/>
                    <a:pt x="1388" y="463"/>
                    <a:pt x="1500" y="463"/>
                  </a:cubicBezTo>
                  <a:lnTo>
                    <a:pt x="1516" y="463"/>
                  </a:lnTo>
                  <a:cubicBezTo>
                    <a:pt x="1628" y="463"/>
                    <a:pt x="1676" y="367"/>
                    <a:pt x="1740" y="287"/>
                  </a:cubicBezTo>
                  <a:cubicBezTo>
                    <a:pt x="1772" y="223"/>
                    <a:pt x="1804" y="175"/>
                    <a:pt x="1851" y="127"/>
                  </a:cubicBezTo>
                  <a:cubicBezTo>
                    <a:pt x="1899" y="96"/>
                    <a:pt x="1947" y="80"/>
                    <a:pt x="1995" y="80"/>
                  </a:cubicBezTo>
                  <a:cubicBezTo>
                    <a:pt x="2091" y="80"/>
                    <a:pt x="2170" y="175"/>
                    <a:pt x="2234" y="271"/>
                  </a:cubicBezTo>
                  <a:cubicBezTo>
                    <a:pt x="2315" y="367"/>
                    <a:pt x="2410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1" y="367"/>
                    <a:pt x="2713" y="303"/>
                    <a:pt x="2745" y="255"/>
                  </a:cubicBezTo>
                  <a:cubicBezTo>
                    <a:pt x="2809" y="175"/>
                    <a:pt x="2857" y="96"/>
                    <a:pt x="2985" y="80"/>
                  </a:cubicBezTo>
                  <a:lnTo>
                    <a:pt x="3001" y="80"/>
                  </a:lnTo>
                  <a:cubicBezTo>
                    <a:pt x="3112" y="80"/>
                    <a:pt x="3208" y="191"/>
                    <a:pt x="3272" y="287"/>
                  </a:cubicBezTo>
                  <a:cubicBezTo>
                    <a:pt x="3352" y="398"/>
                    <a:pt x="3416" y="479"/>
                    <a:pt x="3511" y="479"/>
                  </a:cubicBezTo>
                  <a:cubicBezTo>
                    <a:pt x="3559" y="479"/>
                    <a:pt x="3623" y="463"/>
                    <a:pt x="3687" y="398"/>
                  </a:cubicBezTo>
                  <a:cubicBezTo>
                    <a:pt x="3719" y="367"/>
                    <a:pt x="3735" y="319"/>
                    <a:pt x="3767" y="271"/>
                  </a:cubicBezTo>
                  <a:cubicBezTo>
                    <a:pt x="3831" y="175"/>
                    <a:pt x="3894" y="63"/>
                    <a:pt x="4006" y="63"/>
                  </a:cubicBezTo>
                  <a:lnTo>
                    <a:pt x="4022" y="63"/>
                  </a:lnTo>
                  <a:cubicBezTo>
                    <a:pt x="4118" y="80"/>
                    <a:pt x="4182" y="175"/>
                    <a:pt x="4230" y="255"/>
                  </a:cubicBezTo>
                  <a:cubicBezTo>
                    <a:pt x="4262" y="319"/>
                    <a:pt x="4310" y="383"/>
                    <a:pt x="4341" y="415"/>
                  </a:cubicBezTo>
                  <a:cubicBezTo>
                    <a:pt x="4389" y="446"/>
                    <a:pt x="4453" y="463"/>
                    <a:pt x="4501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8" y="303"/>
                    <a:pt x="4805" y="271"/>
                  </a:cubicBezTo>
                  <a:cubicBezTo>
                    <a:pt x="4869" y="175"/>
                    <a:pt x="4916" y="80"/>
                    <a:pt x="5012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5" y="319"/>
                    <a:pt x="5252" y="351"/>
                  </a:cubicBezTo>
                  <a:cubicBezTo>
                    <a:pt x="5283" y="398"/>
                    <a:pt x="5347" y="463"/>
                    <a:pt x="5411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8" y="494"/>
                    <a:pt x="5699" y="383"/>
                    <a:pt x="5778" y="287"/>
                  </a:cubicBezTo>
                  <a:lnTo>
                    <a:pt x="5778" y="287"/>
                  </a:lnTo>
                  <a:cubicBezTo>
                    <a:pt x="5842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7" y="223"/>
                    <a:pt x="6210" y="271"/>
                    <a:pt x="6225" y="303"/>
                  </a:cubicBezTo>
                  <a:cubicBezTo>
                    <a:pt x="6305" y="398"/>
                    <a:pt x="6369" y="494"/>
                    <a:pt x="6512" y="494"/>
                  </a:cubicBezTo>
                  <a:lnTo>
                    <a:pt x="6512" y="494"/>
                  </a:ln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53"/>
            <p:cNvSpPr/>
            <p:nvPr/>
          </p:nvSpPr>
          <p:spPr>
            <a:xfrm>
              <a:off x="2517775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57" y="399"/>
                  </a:cubicBezTo>
                  <a:cubicBezTo>
                    <a:pt x="6609" y="431"/>
                    <a:pt x="6561" y="447"/>
                    <a:pt x="6529" y="447"/>
                  </a:cubicBezTo>
                  <a:cubicBezTo>
                    <a:pt x="6385" y="447"/>
                    <a:pt x="6289" y="303"/>
                    <a:pt x="6210" y="207"/>
                  </a:cubicBezTo>
                  <a:cubicBezTo>
                    <a:pt x="6146" y="128"/>
                    <a:pt x="6082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3" y="223"/>
                    <a:pt x="5747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4" y="383"/>
                  </a:cubicBezTo>
                  <a:cubicBezTo>
                    <a:pt x="5300" y="335"/>
                    <a:pt x="5268" y="271"/>
                    <a:pt x="5236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92" y="32"/>
                    <a:pt x="5044" y="16"/>
                    <a:pt x="5012" y="16"/>
                  </a:cubicBezTo>
                  <a:cubicBezTo>
                    <a:pt x="4917" y="16"/>
                    <a:pt x="4853" y="128"/>
                    <a:pt x="4789" y="223"/>
                  </a:cubicBezTo>
                  <a:cubicBezTo>
                    <a:pt x="4789" y="240"/>
                    <a:pt x="4789" y="240"/>
                    <a:pt x="4789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70" y="399"/>
                    <a:pt x="4438" y="383"/>
                    <a:pt x="4390" y="367"/>
                  </a:cubicBezTo>
                  <a:cubicBezTo>
                    <a:pt x="4326" y="319"/>
                    <a:pt x="4294" y="255"/>
                    <a:pt x="4246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7" y="16"/>
                    <a:pt x="4054" y="0"/>
                    <a:pt x="4023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7" y="176"/>
                    <a:pt x="3224" y="128"/>
                    <a:pt x="3161" y="80"/>
                  </a:cubicBezTo>
                  <a:cubicBezTo>
                    <a:pt x="3112" y="48"/>
                    <a:pt x="3065" y="32"/>
                    <a:pt x="3017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6" y="159"/>
                    <a:pt x="2714" y="207"/>
                    <a:pt x="2698" y="240"/>
                  </a:cubicBezTo>
                  <a:cubicBezTo>
                    <a:pt x="2650" y="303"/>
                    <a:pt x="2586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9" y="271"/>
                    <a:pt x="2251" y="192"/>
                  </a:cubicBezTo>
                  <a:cubicBezTo>
                    <a:pt x="2203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899" y="16"/>
                    <a:pt x="1804" y="80"/>
                    <a:pt x="1724" y="192"/>
                  </a:cubicBezTo>
                  <a:cubicBezTo>
                    <a:pt x="1708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9" y="415"/>
                    <a:pt x="1452" y="399"/>
                    <a:pt x="1405" y="367"/>
                  </a:cubicBezTo>
                  <a:cubicBezTo>
                    <a:pt x="1357" y="335"/>
                    <a:pt x="1325" y="271"/>
                    <a:pt x="1309" y="223"/>
                  </a:cubicBezTo>
                  <a:cubicBezTo>
                    <a:pt x="1245" y="143"/>
                    <a:pt x="1197" y="64"/>
                    <a:pt x="1086" y="32"/>
                  </a:cubicBezTo>
                  <a:cubicBezTo>
                    <a:pt x="1069" y="32"/>
                    <a:pt x="1038" y="16"/>
                    <a:pt x="1022" y="16"/>
                  </a:cubicBezTo>
                  <a:cubicBezTo>
                    <a:pt x="926" y="16"/>
                    <a:pt x="846" y="80"/>
                    <a:pt x="766" y="192"/>
                  </a:cubicBezTo>
                  <a:cubicBezTo>
                    <a:pt x="686" y="287"/>
                    <a:pt x="606" y="399"/>
                    <a:pt x="511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8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92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47" y="447"/>
                    <a:pt x="511" y="447"/>
                  </a:cubicBezTo>
                  <a:cubicBezTo>
                    <a:pt x="591" y="447"/>
                    <a:pt x="686" y="383"/>
                    <a:pt x="750" y="303"/>
                  </a:cubicBezTo>
                  <a:cubicBezTo>
                    <a:pt x="830" y="176"/>
                    <a:pt x="926" y="80"/>
                    <a:pt x="1038" y="80"/>
                  </a:cubicBezTo>
                  <a:cubicBezTo>
                    <a:pt x="1086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57" y="383"/>
                    <a:pt x="1421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40" y="271"/>
                  </a:cubicBezTo>
                  <a:cubicBezTo>
                    <a:pt x="1788" y="176"/>
                    <a:pt x="1852" y="80"/>
                    <a:pt x="1980" y="64"/>
                  </a:cubicBezTo>
                  <a:lnTo>
                    <a:pt x="1995" y="64"/>
                  </a:lnTo>
                  <a:cubicBezTo>
                    <a:pt x="2107" y="64"/>
                    <a:pt x="2171" y="159"/>
                    <a:pt x="2235" y="255"/>
                  </a:cubicBezTo>
                  <a:cubicBezTo>
                    <a:pt x="2267" y="303"/>
                    <a:pt x="2299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70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01" y="95"/>
                  </a:cubicBezTo>
                  <a:cubicBezTo>
                    <a:pt x="3049" y="95"/>
                    <a:pt x="3081" y="112"/>
                    <a:pt x="3129" y="128"/>
                  </a:cubicBezTo>
                  <a:cubicBezTo>
                    <a:pt x="3193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6" y="479"/>
                    <a:pt x="3464" y="495"/>
                    <a:pt x="3512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3" y="176"/>
                    <a:pt x="3927" y="64"/>
                    <a:pt x="4023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8" y="447"/>
                  </a:cubicBezTo>
                  <a:cubicBezTo>
                    <a:pt x="4470" y="463"/>
                    <a:pt x="4486" y="463"/>
                    <a:pt x="4517" y="463"/>
                  </a:cubicBezTo>
                  <a:cubicBezTo>
                    <a:pt x="4645" y="463"/>
                    <a:pt x="4757" y="383"/>
                    <a:pt x="4837" y="255"/>
                  </a:cubicBezTo>
                  <a:cubicBezTo>
                    <a:pt x="4885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40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6" y="335"/>
                    <a:pt x="5300" y="447"/>
                    <a:pt x="5428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5" y="511"/>
                    <a:pt x="5699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02" y="143"/>
                  </a:cubicBezTo>
                  <a:cubicBezTo>
                    <a:pt x="6066" y="143"/>
                    <a:pt x="6114" y="159"/>
                    <a:pt x="6146" y="207"/>
                  </a:cubicBezTo>
                  <a:cubicBezTo>
                    <a:pt x="6177" y="240"/>
                    <a:pt x="6194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72" y="495"/>
                    <a:pt x="6800" y="383"/>
                    <a:pt x="6848" y="271"/>
                  </a:cubicBezTo>
                  <a:cubicBezTo>
                    <a:pt x="6864" y="255"/>
                    <a:pt x="6864" y="240"/>
                    <a:pt x="6880" y="223"/>
                  </a:cubicBezTo>
                  <a:cubicBezTo>
                    <a:pt x="6896" y="176"/>
                    <a:pt x="6928" y="128"/>
                    <a:pt x="6960" y="95"/>
                  </a:cubicBezTo>
                  <a:cubicBezTo>
                    <a:pt x="6976" y="80"/>
                    <a:pt x="6992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2" y="0"/>
                    <a:pt x="6864" y="112"/>
                    <a:pt x="6816" y="20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53"/>
            <p:cNvSpPr/>
            <p:nvPr/>
          </p:nvSpPr>
          <p:spPr>
            <a:xfrm>
              <a:off x="2517775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5" y="383"/>
                    <a:pt x="6417" y="367"/>
                    <a:pt x="6369" y="319"/>
                  </a:cubicBezTo>
                  <a:cubicBezTo>
                    <a:pt x="6321" y="287"/>
                    <a:pt x="6289" y="239"/>
                    <a:pt x="6258" y="191"/>
                  </a:cubicBezTo>
                  <a:cubicBezTo>
                    <a:pt x="6194" y="111"/>
                    <a:pt x="6130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3" y="191"/>
                  </a:cubicBezTo>
                  <a:cubicBezTo>
                    <a:pt x="5715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2" y="143"/>
                    <a:pt x="5236" y="111"/>
                    <a:pt x="5204" y="95"/>
                  </a:cubicBezTo>
                  <a:cubicBezTo>
                    <a:pt x="5156" y="31"/>
                    <a:pt x="5076" y="0"/>
                    <a:pt x="5012" y="0"/>
                  </a:cubicBezTo>
                  <a:cubicBezTo>
                    <a:pt x="4948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93" y="319"/>
                    <a:pt x="4629" y="431"/>
                    <a:pt x="4517" y="431"/>
                  </a:cubicBezTo>
                  <a:cubicBezTo>
                    <a:pt x="4390" y="431"/>
                    <a:pt x="4342" y="319"/>
                    <a:pt x="4278" y="239"/>
                  </a:cubicBezTo>
                  <a:cubicBezTo>
                    <a:pt x="4262" y="207"/>
                    <a:pt x="4230" y="175"/>
                    <a:pt x="4214" y="143"/>
                  </a:cubicBezTo>
                  <a:cubicBezTo>
                    <a:pt x="4150" y="79"/>
                    <a:pt x="4087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2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7" y="207"/>
                    <a:pt x="3240" y="191"/>
                    <a:pt x="3209" y="159"/>
                  </a:cubicBezTo>
                  <a:cubicBezTo>
                    <a:pt x="3145" y="111"/>
                    <a:pt x="3081" y="95"/>
                    <a:pt x="3017" y="95"/>
                  </a:cubicBezTo>
                  <a:cubicBezTo>
                    <a:pt x="2937" y="95"/>
                    <a:pt x="2873" y="127"/>
                    <a:pt x="2810" y="175"/>
                  </a:cubicBezTo>
                  <a:cubicBezTo>
                    <a:pt x="2793" y="191"/>
                    <a:pt x="2762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9" y="287"/>
                    <a:pt x="2267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899" y="63"/>
                    <a:pt x="1820" y="175"/>
                    <a:pt x="1756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9" y="446"/>
                    <a:pt x="1437" y="431"/>
                    <a:pt x="1405" y="414"/>
                  </a:cubicBezTo>
                  <a:cubicBezTo>
                    <a:pt x="1341" y="367"/>
                    <a:pt x="1293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8" y="111"/>
                    <a:pt x="1022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5" y="446"/>
                    <a:pt x="511" y="446"/>
                  </a:cubicBezTo>
                  <a:cubicBezTo>
                    <a:pt x="447" y="446"/>
                    <a:pt x="399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2" y="175"/>
                    <a:pt x="128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303" y="383"/>
                  </a:cubicBezTo>
                  <a:cubicBezTo>
                    <a:pt x="351" y="462"/>
                    <a:pt x="415" y="510"/>
                    <a:pt x="495" y="510"/>
                  </a:cubicBezTo>
                  <a:cubicBezTo>
                    <a:pt x="575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6" y="239"/>
                    <a:pt x="910" y="159"/>
                    <a:pt x="1005" y="159"/>
                  </a:cubicBezTo>
                  <a:cubicBezTo>
                    <a:pt x="1038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3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68" y="191"/>
                  </a:cubicBezTo>
                  <a:cubicBezTo>
                    <a:pt x="1916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5" y="271"/>
                  </a:cubicBezTo>
                  <a:cubicBezTo>
                    <a:pt x="2315" y="367"/>
                    <a:pt x="2394" y="462"/>
                    <a:pt x="2522" y="462"/>
                  </a:cubicBezTo>
                  <a:cubicBezTo>
                    <a:pt x="2538" y="462"/>
                    <a:pt x="2554" y="462"/>
                    <a:pt x="2570" y="462"/>
                  </a:cubicBezTo>
                  <a:cubicBezTo>
                    <a:pt x="2666" y="431"/>
                    <a:pt x="2714" y="383"/>
                    <a:pt x="2762" y="303"/>
                  </a:cubicBezTo>
                  <a:cubicBezTo>
                    <a:pt x="2810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7" y="159"/>
                  </a:cubicBezTo>
                  <a:cubicBezTo>
                    <a:pt x="3112" y="159"/>
                    <a:pt x="3193" y="223"/>
                    <a:pt x="3272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59" y="431"/>
                    <a:pt x="3592" y="431"/>
                    <a:pt x="3640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3" y="95"/>
                  </a:lnTo>
                  <a:cubicBezTo>
                    <a:pt x="4134" y="111"/>
                    <a:pt x="4198" y="191"/>
                    <a:pt x="4246" y="287"/>
                  </a:cubicBezTo>
                  <a:cubicBezTo>
                    <a:pt x="4294" y="350"/>
                    <a:pt x="4326" y="398"/>
                    <a:pt x="4358" y="431"/>
                  </a:cubicBezTo>
                  <a:cubicBezTo>
                    <a:pt x="4422" y="462"/>
                    <a:pt x="4470" y="495"/>
                    <a:pt x="4501" y="495"/>
                  </a:cubicBezTo>
                  <a:cubicBezTo>
                    <a:pt x="4613" y="495"/>
                    <a:pt x="4693" y="383"/>
                    <a:pt x="4757" y="271"/>
                  </a:cubicBezTo>
                  <a:cubicBezTo>
                    <a:pt x="4837" y="159"/>
                    <a:pt x="4917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8" y="239"/>
                  </a:cubicBezTo>
                  <a:cubicBezTo>
                    <a:pt x="5316" y="319"/>
                    <a:pt x="5380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5" y="398"/>
                    <a:pt x="5699" y="335"/>
                    <a:pt x="5763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8" y="79"/>
                    <a:pt x="6177" y="159"/>
                    <a:pt x="6258" y="239"/>
                  </a:cubicBezTo>
                  <a:cubicBezTo>
                    <a:pt x="6337" y="335"/>
                    <a:pt x="6417" y="431"/>
                    <a:pt x="6513" y="431"/>
                  </a:cubicBezTo>
                  <a:cubicBezTo>
                    <a:pt x="6529" y="431"/>
                    <a:pt x="6529" y="431"/>
                    <a:pt x="6529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4" y="175"/>
                    <a:pt x="6928" y="143"/>
                  </a:cubicBezTo>
                  <a:cubicBezTo>
                    <a:pt x="6944" y="127"/>
                    <a:pt x="6976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12" y="79"/>
                    <a:pt x="6848" y="159"/>
                    <a:pt x="6768" y="239"/>
                  </a:cubicBezTo>
                  <a:cubicBezTo>
                    <a:pt x="6688" y="303"/>
                    <a:pt x="6609" y="383"/>
                    <a:pt x="6513" y="38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53"/>
            <p:cNvSpPr/>
            <p:nvPr/>
          </p:nvSpPr>
          <p:spPr>
            <a:xfrm>
              <a:off x="2517775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29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4" y="112"/>
                    <a:pt x="6146" y="80"/>
                  </a:cubicBezTo>
                  <a:cubicBezTo>
                    <a:pt x="6098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9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4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3" y="0"/>
                    <a:pt x="4853" y="48"/>
                    <a:pt x="4773" y="160"/>
                  </a:cubicBezTo>
                  <a:cubicBezTo>
                    <a:pt x="4757" y="176"/>
                    <a:pt x="4757" y="208"/>
                    <a:pt x="4741" y="224"/>
                  </a:cubicBezTo>
                  <a:cubicBezTo>
                    <a:pt x="4693" y="319"/>
                    <a:pt x="4613" y="431"/>
                    <a:pt x="4517" y="431"/>
                  </a:cubicBezTo>
                  <a:cubicBezTo>
                    <a:pt x="4486" y="431"/>
                    <a:pt x="4470" y="415"/>
                    <a:pt x="4438" y="415"/>
                  </a:cubicBezTo>
                  <a:cubicBezTo>
                    <a:pt x="4358" y="383"/>
                    <a:pt x="4326" y="303"/>
                    <a:pt x="4278" y="224"/>
                  </a:cubicBezTo>
                  <a:cubicBezTo>
                    <a:pt x="4246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7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61" y="144"/>
                    <a:pt x="3112" y="128"/>
                  </a:cubicBezTo>
                  <a:cubicBezTo>
                    <a:pt x="3081" y="128"/>
                    <a:pt x="3049" y="128"/>
                    <a:pt x="3017" y="128"/>
                  </a:cubicBezTo>
                  <a:cubicBezTo>
                    <a:pt x="2921" y="128"/>
                    <a:pt x="2841" y="176"/>
                    <a:pt x="2762" y="240"/>
                  </a:cubicBezTo>
                  <a:cubicBezTo>
                    <a:pt x="2729" y="255"/>
                    <a:pt x="2714" y="288"/>
                    <a:pt x="2682" y="303"/>
                  </a:cubicBezTo>
                  <a:cubicBezTo>
                    <a:pt x="2634" y="335"/>
                    <a:pt x="2570" y="351"/>
                    <a:pt x="2522" y="351"/>
                  </a:cubicBezTo>
                  <a:cubicBezTo>
                    <a:pt x="2426" y="351"/>
                    <a:pt x="2363" y="288"/>
                    <a:pt x="2282" y="208"/>
                  </a:cubicBezTo>
                  <a:cubicBezTo>
                    <a:pt x="2203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20" y="144"/>
                    <a:pt x="1740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5" y="399"/>
                    <a:pt x="1357" y="367"/>
                  </a:cubicBezTo>
                  <a:cubicBezTo>
                    <a:pt x="1325" y="335"/>
                    <a:pt x="1293" y="288"/>
                    <a:pt x="1261" y="255"/>
                  </a:cubicBezTo>
                  <a:cubicBezTo>
                    <a:pt x="1197" y="176"/>
                    <a:pt x="1149" y="112"/>
                    <a:pt x="1038" y="96"/>
                  </a:cubicBezTo>
                  <a:cubicBezTo>
                    <a:pt x="1022" y="96"/>
                    <a:pt x="1022" y="96"/>
                    <a:pt x="1005" y="96"/>
                  </a:cubicBezTo>
                  <a:cubicBezTo>
                    <a:pt x="894" y="96"/>
                    <a:pt x="814" y="191"/>
                    <a:pt x="734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5" y="431"/>
                    <a:pt x="511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4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6" y="144"/>
                    <a:pt x="128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27" y="479"/>
                  </a:cubicBezTo>
                  <a:cubicBezTo>
                    <a:pt x="575" y="479"/>
                    <a:pt x="639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6" y="240"/>
                    <a:pt x="910" y="144"/>
                    <a:pt x="1005" y="144"/>
                  </a:cubicBezTo>
                  <a:cubicBezTo>
                    <a:pt x="1022" y="144"/>
                    <a:pt x="1038" y="144"/>
                    <a:pt x="1069" y="160"/>
                  </a:cubicBezTo>
                  <a:cubicBezTo>
                    <a:pt x="1149" y="176"/>
                    <a:pt x="1197" y="240"/>
                    <a:pt x="1261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69" y="479"/>
                    <a:pt x="1485" y="479"/>
                    <a:pt x="1500" y="479"/>
                  </a:cubicBezTo>
                  <a:cubicBezTo>
                    <a:pt x="1612" y="479"/>
                    <a:pt x="1692" y="383"/>
                    <a:pt x="1772" y="272"/>
                  </a:cubicBezTo>
                  <a:cubicBezTo>
                    <a:pt x="1852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7" y="191"/>
                  </a:cubicBezTo>
                  <a:cubicBezTo>
                    <a:pt x="2203" y="208"/>
                    <a:pt x="2235" y="224"/>
                    <a:pt x="2251" y="255"/>
                  </a:cubicBezTo>
                  <a:cubicBezTo>
                    <a:pt x="2330" y="335"/>
                    <a:pt x="2394" y="415"/>
                    <a:pt x="2522" y="415"/>
                  </a:cubicBezTo>
                  <a:lnTo>
                    <a:pt x="2538" y="415"/>
                  </a:lnTo>
                  <a:cubicBezTo>
                    <a:pt x="2634" y="415"/>
                    <a:pt x="2698" y="351"/>
                    <a:pt x="2762" y="303"/>
                  </a:cubicBezTo>
                  <a:cubicBezTo>
                    <a:pt x="2810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7" y="176"/>
                    <a:pt x="3161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1" y="80"/>
                    <a:pt x="4006" y="80"/>
                  </a:cubicBezTo>
                  <a:cubicBezTo>
                    <a:pt x="4039" y="80"/>
                    <a:pt x="4054" y="80"/>
                    <a:pt x="4087" y="96"/>
                  </a:cubicBezTo>
                  <a:cubicBezTo>
                    <a:pt x="4166" y="128"/>
                    <a:pt x="4214" y="208"/>
                    <a:pt x="4246" y="288"/>
                  </a:cubicBezTo>
                  <a:cubicBezTo>
                    <a:pt x="4294" y="351"/>
                    <a:pt x="4342" y="431"/>
                    <a:pt x="4406" y="463"/>
                  </a:cubicBezTo>
                  <a:cubicBezTo>
                    <a:pt x="4453" y="479"/>
                    <a:pt x="4486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3" y="144"/>
                    <a:pt x="4917" y="48"/>
                    <a:pt x="5012" y="48"/>
                  </a:cubicBezTo>
                  <a:cubicBezTo>
                    <a:pt x="5044" y="48"/>
                    <a:pt x="5092" y="64"/>
                    <a:pt x="5124" y="80"/>
                  </a:cubicBezTo>
                  <a:cubicBezTo>
                    <a:pt x="5188" y="112"/>
                    <a:pt x="5220" y="176"/>
                    <a:pt x="5268" y="224"/>
                  </a:cubicBezTo>
                  <a:cubicBezTo>
                    <a:pt x="5316" y="288"/>
                    <a:pt x="5364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19" y="367"/>
                    <a:pt x="5651" y="351"/>
                  </a:cubicBezTo>
                  <a:cubicBezTo>
                    <a:pt x="5699" y="319"/>
                    <a:pt x="5747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lnTo>
                    <a:pt x="6018" y="96"/>
                  </a:lnTo>
                  <a:cubicBezTo>
                    <a:pt x="6130" y="96"/>
                    <a:pt x="6194" y="176"/>
                    <a:pt x="6258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5" y="415"/>
                    <a:pt x="6513" y="415"/>
                  </a:cubicBezTo>
                  <a:cubicBezTo>
                    <a:pt x="6593" y="415"/>
                    <a:pt x="6688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64" y="176"/>
                    <a:pt x="6928" y="144"/>
                  </a:cubicBezTo>
                  <a:cubicBezTo>
                    <a:pt x="6944" y="128"/>
                    <a:pt x="6976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5" y="272"/>
                    <a:pt x="6641" y="335"/>
                    <a:pt x="6545" y="33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53"/>
            <p:cNvSpPr/>
            <p:nvPr/>
          </p:nvSpPr>
          <p:spPr>
            <a:xfrm>
              <a:off x="2517775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7" y="446"/>
                    <a:pt x="6529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62" y="143"/>
                    <a:pt x="6082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83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8" y="431"/>
                  </a:cubicBezTo>
                  <a:cubicBezTo>
                    <a:pt x="5347" y="383"/>
                    <a:pt x="5300" y="303"/>
                    <a:pt x="5252" y="223"/>
                  </a:cubicBezTo>
                  <a:cubicBezTo>
                    <a:pt x="5204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7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6" y="383"/>
                    <a:pt x="4358" y="335"/>
                  </a:cubicBezTo>
                  <a:cubicBezTo>
                    <a:pt x="4310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9" y="0"/>
                    <a:pt x="4023" y="0"/>
                  </a:cubicBezTo>
                  <a:cubicBezTo>
                    <a:pt x="3927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512" y="415"/>
                  </a:cubicBezTo>
                  <a:lnTo>
                    <a:pt x="3512" y="415"/>
                  </a:lnTo>
                  <a:cubicBezTo>
                    <a:pt x="3464" y="415"/>
                    <a:pt x="3416" y="383"/>
                    <a:pt x="3368" y="319"/>
                  </a:cubicBezTo>
                  <a:cubicBezTo>
                    <a:pt x="3336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5" y="32"/>
                  </a:cubicBezTo>
                  <a:cubicBezTo>
                    <a:pt x="3049" y="16"/>
                    <a:pt x="3033" y="16"/>
                    <a:pt x="3017" y="16"/>
                  </a:cubicBezTo>
                  <a:cubicBezTo>
                    <a:pt x="2873" y="16"/>
                    <a:pt x="2777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58" y="383"/>
                    <a:pt x="2410" y="367"/>
                    <a:pt x="2363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203" y="111"/>
                    <a:pt x="2155" y="48"/>
                    <a:pt x="2043" y="16"/>
                  </a:cubicBezTo>
                  <a:cubicBezTo>
                    <a:pt x="2027" y="16"/>
                    <a:pt x="2011" y="16"/>
                    <a:pt x="2011" y="16"/>
                  </a:cubicBezTo>
                  <a:cubicBezTo>
                    <a:pt x="1852" y="16"/>
                    <a:pt x="1756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9" y="398"/>
                    <a:pt x="1421" y="367"/>
                    <a:pt x="1373" y="319"/>
                  </a:cubicBezTo>
                  <a:cubicBezTo>
                    <a:pt x="1357" y="287"/>
                    <a:pt x="1325" y="255"/>
                    <a:pt x="1309" y="223"/>
                  </a:cubicBezTo>
                  <a:cubicBezTo>
                    <a:pt x="1245" y="111"/>
                    <a:pt x="1181" y="16"/>
                    <a:pt x="1038" y="16"/>
                  </a:cubicBezTo>
                  <a:cubicBezTo>
                    <a:pt x="1038" y="0"/>
                    <a:pt x="1022" y="0"/>
                    <a:pt x="1005" y="0"/>
                  </a:cubicBezTo>
                  <a:cubicBezTo>
                    <a:pt x="878" y="0"/>
                    <a:pt x="798" y="111"/>
                    <a:pt x="734" y="223"/>
                  </a:cubicBezTo>
                  <a:cubicBezTo>
                    <a:pt x="654" y="335"/>
                    <a:pt x="575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1" y="431"/>
                  </a:cubicBezTo>
                  <a:cubicBezTo>
                    <a:pt x="591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10" y="63"/>
                    <a:pt x="1022" y="63"/>
                  </a:cubicBezTo>
                  <a:cubicBezTo>
                    <a:pt x="1053" y="63"/>
                    <a:pt x="1086" y="63"/>
                    <a:pt x="1133" y="96"/>
                  </a:cubicBezTo>
                  <a:cubicBezTo>
                    <a:pt x="1197" y="127"/>
                    <a:pt x="1245" y="207"/>
                    <a:pt x="1277" y="271"/>
                  </a:cubicBezTo>
                  <a:cubicBezTo>
                    <a:pt x="1341" y="367"/>
                    <a:pt x="1405" y="463"/>
                    <a:pt x="1516" y="463"/>
                  </a:cubicBezTo>
                  <a:cubicBezTo>
                    <a:pt x="1516" y="463"/>
                    <a:pt x="1516" y="463"/>
                    <a:pt x="1533" y="463"/>
                  </a:cubicBezTo>
                  <a:cubicBezTo>
                    <a:pt x="1628" y="463"/>
                    <a:pt x="1692" y="367"/>
                    <a:pt x="1740" y="287"/>
                  </a:cubicBezTo>
                  <a:cubicBezTo>
                    <a:pt x="1772" y="223"/>
                    <a:pt x="1804" y="175"/>
                    <a:pt x="1868" y="127"/>
                  </a:cubicBezTo>
                  <a:cubicBezTo>
                    <a:pt x="1916" y="96"/>
                    <a:pt x="1947" y="80"/>
                    <a:pt x="1995" y="80"/>
                  </a:cubicBezTo>
                  <a:cubicBezTo>
                    <a:pt x="2107" y="80"/>
                    <a:pt x="2187" y="175"/>
                    <a:pt x="2251" y="271"/>
                  </a:cubicBezTo>
                  <a:cubicBezTo>
                    <a:pt x="2330" y="367"/>
                    <a:pt x="2426" y="431"/>
                    <a:pt x="2522" y="431"/>
                  </a:cubicBezTo>
                  <a:cubicBezTo>
                    <a:pt x="2554" y="431"/>
                    <a:pt x="2602" y="431"/>
                    <a:pt x="2634" y="398"/>
                  </a:cubicBezTo>
                  <a:cubicBezTo>
                    <a:pt x="2682" y="367"/>
                    <a:pt x="2729" y="303"/>
                    <a:pt x="2762" y="255"/>
                  </a:cubicBezTo>
                  <a:cubicBezTo>
                    <a:pt x="2810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9" y="80"/>
                    <a:pt x="3209" y="191"/>
                    <a:pt x="3288" y="287"/>
                  </a:cubicBezTo>
                  <a:cubicBezTo>
                    <a:pt x="3368" y="398"/>
                    <a:pt x="3432" y="479"/>
                    <a:pt x="3528" y="479"/>
                  </a:cubicBezTo>
                  <a:cubicBezTo>
                    <a:pt x="3576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1" y="63"/>
                    <a:pt x="4006" y="63"/>
                  </a:cubicBezTo>
                  <a:cubicBezTo>
                    <a:pt x="4023" y="63"/>
                    <a:pt x="4023" y="63"/>
                    <a:pt x="4039" y="63"/>
                  </a:cubicBezTo>
                  <a:cubicBezTo>
                    <a:pt x="4134" y="80"/>
                    <a:pt x="4182" y="175"/>
                    <a:pt x="4230" y="255"/>
                  </a:cubicBezTo>
                  <a:cubicBezTo>
                    <a:pt x="4278" y="319"/>
                    <a:pt x="4310" y="383"/>
                    <a:pt x="4358" y="415"/>
                  </a:cubicBezTo>
                  <a:cubicBezTo>
                    <a:pt x="4406" y="446"/>
                    <a:pt x="4453" y="463"/>
                    <a:pt x="4517" y="463"/>
                  </a:cubicBezTo>
                  <a:cubicBezTo>
                    <a:pt x="4597" y="463"/>
                    <a:pt x="4693" y="431"/>
                    <a:pt x="4757" y="367"/>
                  </a:cubicBezTo>
                  <a:cubicBezTo>
                    <a:pt x="4773" y="335"/>
                    <a:pt x="4789" y="303"/>
                    <a:pt x="4821" y="271"/>
                  </a:cubicBezTo>
                  <a:cubicBezTo>
                    <a:pt x="4869" y="175"/>
                    <a:pt x="4933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40" y="143"/>
                    <a:pt x="5172" y="207"/>
                    <a:pt x="5204" y="255"/>
                  </a:cubicBezTo>
                  <a:cubicBezTo>
                    <a:pt x="5220" y="287"/>
                    <a:pt x="5236" y="319"/>
                    <a:pt x="5252" y="351"/>
                  </a:cubicBezTo>
                  <a:cubicBezTo>
                    <a:pt x="5300" y="398"/>
                    <a:pt x="5347" y="463"/>
                    <a:pt x="5428" y="479"/>
                  </a:cubicBezTo>
                  <a:cubicBezTo>
                    <a:pt x="5459" y="494"/>
                    <a:pt x="5475" y="494"/>
                    <a:pt x="5507" y="494"/>
                  </a:cubicBezTo>
                  <a:cubicBezTo>
                    <a:pt x="5635" y="494"/>
                    <a:pt x="5715" y="383"/>
                    <a:pt x="5778" y="287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6" y="191"/>
                  </a:cubicBezTo>
                  <a:cubicBezTo>
                    <a:pt x="6177" y="223"/>
                    <a:pt x="6210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32" y="255"/>
                  </a:cubicBezTo>
                  <a:cubicBezTo>
                    <a:pt x="6848" y="239"/>
                    <a:pt x="6848" y="223"/>
                    <a:pt x="6864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60" y="80"/>
                    <a:pt x="6976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2" y="32"/>
                    <a:pt x="6848" y="127"/>
                    <a:pt x="6800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53"/>
            <p:cNvSpPr/>
            <p:nvPr/>
          </p:nvSpPr>
          <p:spPr>
            <a:xfrm>
              <a:off x="0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1" y="207"/>
                  </a:moveTo>
                  <a:lnTo>
                    <a:pt x="6801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9" y="431"/>
                    <a:pt x="6561" y="447"/>
                    <a:pt x="6513" y="447"/>
                  </a:cubicBezTo>
                  <a:cubicBezTo>
                    <a:pt x="6369" y="447"/>
                    <a:pt x="6273" y="303"/>
                    <a:pt x="6194" y="207"/>
                  </a:cubicBezTo>
                  <a:cubicBezTo>
                    <a:pt x="6146" y="128"/>
                    <a:pt x="6066" y="95"/>
                    <a:pt x="6002" y="95"/>
                  </a:cubicBezTo>
                  <a:cubicBezTo>
                    <a:pt x="5907" y="95"/>
                    <a:pt x="5826" y="128"/>
                    <a:pt x="5763" y="207"/>
                  </a:cubicBezTo>
                  <a:cubicBezTo>
                    <a:pt x="5747" y="223"/>
                    <a:pt x="5731" y="255"/>
                    <a:pt x="5715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6" y="431"/>
                    <a:pt x="5348" y="383"/>
                  </a:cubicBezTo>
                  <a:cubicBezTo>
                    <a:pt x="5300" y="335"/>
                    <a:pt x="5268" y="271"/>
                    <a:pt x="5220" y="223"/>
                  </a:cubicBezTo>
                  <a:cubicBezTo>
                    <a:pt x="5188" y="159"/>
                    <a:pt x="5172" y="95"/>
                    <a:pt x="5124" y="64"/>
                  </a:cubicBezTo>
                  <a:cubicBezTo>
                    <a:pt x="5077" y="32"/>
                    <a:pt x="5044" y="16"/>
                    <a:pt x="5013" y="16"/>
                  </a:cubicBezTo>
                  <a:cubicBezTo>
                    <a:pt x="4917" y="16"/>
                    <a:pt x="4837" y="128"/>
                    <a:pt x="4789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2" y="399"/>
                  </a:cubicBezTo>
                  <a:cubicBezTo>
                    <a:pt x="4470" y="399"/>
                    <a:pt x="4422" y="383"/>
                    <a:pt x="4390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1" y="16"/>
                    <a:pt x="4039" y="0"/>
                    <a:pt x="4007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2" y="335"/>
                    <a:pt x="3608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3" y="351"/>
                    <a:pt x="3320" y="303"/>
                    <a:pt x="3289" y="240"/>
                  </a:cubicBezTo>
                  <a:cubicBezTo>
                    <a:pt x="3256" y="176"/>
                    <a:pt x="3225" y="128"/>
                    <a:pt x="3161" y="80"/>
                  </a:cubicBezTo>
                  <a:cubicBezTo>
                    <a:pt x="3113" y="48"/>
                    <a:pt x="3065" y="32"/>
                    <a:pt x="3001" y="32"/>
                  </a:cubicBezTo>
                  <a:cubicBezTo>
                    <a:pt x="2921" y="32"/>
                    <a:pt x="2842" y="64"/>
                    <a:pt x="2761" y="143"/>
                  </a:cubicBezTo>
                  <a:cubicBezTo>
                    <a:pt x="2730" y="159"/>
                    <a:pt x="2714" y="207"/>
                    <a:pt x="2682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7" y="335"/>
                    <a:pt x="2299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900" y="16"/>
                    <a:pt x="1788" y="80"/>
                    <a:pt x="1708" y="192"/>
                  </a:cubicBezTo>
                  <a:cubicBezTo>
                    <a:pt x="1692" y="207"/>
                    <a:pt x="1676" y="223"/>
                    <a:pt x="1676" y="255"/>
                  </a:cubicBezTo>
                  <a:cubicBezTo>
                    <a:pt x="1628" y="335"/>
                    <a:pt x="1580" y="415"/>
                    <a:pt x="1501" y="415"/>
                  </a:cubicBezTo>
                  <a:cubicBezTo>
                    <a:pt x="1469" y="415"/>
                    <a:pt x="1437" y="399"/>
                    <a:pt x="1405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4" y="32"/>
                    <a:pt x="1037" y="16"/>
                    <a:pt x="1006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7" y="287"/>
                    <a:pt x="607" y="399"/>
                    <a:pt x="495" y="399"/>
                  </a:cubicBezTo>
                  <a:cubicBezTo>
                    <a:pt x="447" y="399"/>
                    <a:pt x="399" y="367"/>
                    <a:pt x="335" y="303"/>
                  </a:cubicBezTo>
                  <a:cubicBezTo>
                    <a:pt x="319" y="271"/>
                    <a:pt x="288" y="240"/>
                    <a:pt x="271" y="207"/>
                  </a:cubicBezTo>
                  <a:cubicBezTo>
                    <a:pt x="192" y="112"/>
                    <a:pt x="112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76" y="143"/>
                    <a:pt x="207" y="192"/>
                    <a:pt x="240" y="255"/>
                  </a:cubicBezTo>
                  <a:cubicBezTo>
                    <a:pt x="255" y="271"/>
                    <a:pt x="288" y="303"/>
                    <a:pt x="303" y="319"/>
                  </a:cubicBezTo>
                  <a:cubicBezTo>
                    <a:pt x="367" y="399"/>
                    <a:pt x="431" y="447"/>
                    <a:pt x="511" y="447"/>
                  </a:cubicBezTo>
                  <a:cubicBezTo>
                    <a:pt x="591" y="447"/>
                    <a:pt x="671" y="383"/>
                    <a:pt x="735" y="303"/>
                  </a:cubicBezTo>
                  <a:cubicBezTo>
                    <a:pt x="830" y="176"/>
                    <a:pt x="910" y="80"/>
                    <a:pt x="1022" y="80"/>
                  </a:cubicBezTo>
                  <a:cubicBezTo>
                    <a:pt x="1085" y="80"/>
                    <a:pt x="1134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1" y="383"/>
                    <a:pt x="1405" y="479"/>
                    <a:pt x="1501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8" y="176"/>
                    <a:pt x="1836" y="80"/>
                    <a:pt x="1964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1" y="159"/>
                    <a:pt x="2219" y="255"/>
                  </a:cubicBezTo>
                  <a:cubicBezTo>
                    <a:pt x="2251" y="303"/>
                    <a:pt x="2283" y="351"/>
                    <a:pt x="2331" y="383"/>
                  </a:cubicBezTo>
                  <a:cubicBezTo>
                    <a:pt x="2378" y="431"/>
                    <a:pt x="2426" y="447"/>
                    <a:pt x="2474" y="447"/>
                  </a:cubicBezTo>
                  <a:cubicBezTo>
                    <a:pt x="2570" y="447"/>
                    <a:pt x="2650" y="383"/>
                    <a:pt x="2714" y="287"/>
                  </a:cubicBezTo>
                  <a:cubicBezTo>
                    <a:pt x="2810" y="159"/>
                    <a:pt x="2906" y="95"/>
                    <a:pt x="3001" y="95"/>
                  </a:cubicBezTo>
                  <a:cubicBezTo>
                    <a:pt x="3033" y="95"/>
                    <a:pt x="3081" y="112"/>
                    <a:pt x="3113" y="128"/>
                  </a:cubicBezTo>
                  <a:cubicBezTo>
                    <a:pt x="3193" y="176"/>
                    <a:pt x="3225" y="240"/>
                    <a:pt x="3256" y="303"/>
                  </a:cubicBezTo>
                  <a:cubicBezTo>
                    <a:pt x="3289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4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7" y="64"/>
                  </a:cubicBezTo>
                  <a:cubicBezTo>
                    <a:pt x="4055" y="64"/>
                    <a:pt x="4087" y="95"/>
                    <a:pt x="4135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4" y="463"/>
                    <a:pt x="4485" y="463"/>
                    <a:pt x="4518" y="463"/>
                  </a:cubicBezTo>
                  <a:cubicBezTo>
                    <a:pt x="4630" y="463"/>
                    <a:pt x="4757" y="383"/>
                    <a:pt x="4821" y="255"/>
                  </a:cubicBezTo>
                  <a:cubicBezTo>
                    <a:pt x="4885" y="176"/>
                    <a:pt x="4932" y="80"/>
                    <a:pt x="5013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4" y="447"/>
                    <a:pt x="5412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9" y="511"/>
                    <a:pt x="5699" y="399"/>
                    <a:pt x="5763" y="303"/>
                  </a:cubicBezTo>
                  <a:cubicBezTo>
                    <a:pt x="5779" y="287"/>
                    <a:pt x="5779" y="287"/>
                    <a:pt x="5779" y="287"/>
                  </a:cubicBezTo>
                  <a:cubicBezTo>
                    <a:pt x="5843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2" y="240"/>
                    <a:pt x="6194" y="271"/>
                    <a:pt x="6210" y="303"/>
                  </a:cubicBezTo>
                  <a:cubicBezTo>
                    <a:pt x="6290" y="399"/>
                    <a:pt x="6354" y="479"/>
                    <a:pt x="6481" y="495"/>
                  </a:cubicBezTo>
                  <a:cubicBezTo>
                    <a:pt x="6497" y="495"/>
                    <a:pt x="6497" y="495"/>
                    <a:pt x="6513" y="495"/>
                  </a:cubicBezTo>
                  <a:cubicBezTo>
                    <a:pt x="6673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60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1" y="20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53"/>
            <p:cNvSpPr/>
            <p:nvPr/>
          </p:nvSpPr>
          <p:spPr>
            <a:xfrm>
              <a:off x="0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90" y="239"/>
                    <a:pt x="6258" y="191"/>
                  </a:cubicBezTo>
                  <a:cubicBezTo>
                    <a:pt x="6194" y="111"/>
                    <a:pt x="6130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1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39" y="350"/>
                    <a:pt x="5523" y="350"/>
                    <a:pt x="5507" y="350"/>
                  </a:cubicBezTo>
                  <a:cubicBezTo>
                    <a:pt x="5396" y="350"/>
                    <a:pt x="5332" y="271"/>
                    <a:pt x="5268" y="175"/>
                  </a:cubicBezTo>
                  <a:cubicBezTo>
                    <a:pt x="5252" y="143"/>
                    <a:pt x="5220" y="111"/>
                    <a:pt x="5204" y="95"/>
                  </a:cubicBezTo>
                  <a:cubicBezTo>
                    <a:pt x="5140" y="31"/>
                    <a:pt x="5077" y="0"/>
                    <a:pt x="5013" y="0"/>
                  </a:cubicBezTo>
                  <a:cubicBezTo>
                    <a:pt x="4949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390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1" y="31"/>
                    <a:pt x="3991" y="31"/>
                  </a:cubicBezTo>
                  <a:cubicBezTo>
                    <a:pt x="3943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6" y="207"/>
                  </a:cubicBezTo>
                  <a:cubicBezTo>
                    <a:pt x="3672" y="287"/>
                    <a:pt x="3608" y="367"/>
                    <a:pt x="3496" y="367"/>
                  </a:cubicBezTo>
                  <a:lnTo>
                    <a:pt x="3480" y="367"/>
                  </a:ln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5" y="191"/>
                    <a:pt x="3193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8" y="127"/>
                    <a:pt x="2810" y="175"/>
                  </a:cubicBezTo>
                  <a:cubicBezTo>
                    <a:pt x="2778" y="191"/>
                    <a:pt x="2746" y="223"/>
                    <a:pt x="2730" y="255"/>
                  </a:cubicBezTo>
                  <a:cubicBezTo>
                    <a:pt x="2650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5" y="383"/>
                  </a:cubicBezTo>
                  <a:cubicBezTo>
                    <a:pt x="2331" y="350"/>
                    <a:pt x="2299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2" y="63"/>
                  </a:cubicBezTo>
                  <a:cubicBezTo>
                    <a:pt x="1900" y="63"/>
                    <a:pt x="1820" y="175"/>
                    <a:pt x="1740" y="271"/>
                  </a:cubicBezTo>
                  <a:cubicBezTo>
                    <a:pt x="1660" y="367"/>
                    <a:pt x="1596" y="446"/>
                    <a:pt x="1501" y="446"/>
                  </a:cubicBezTo>
                  <a:cubicBezTo>
                    <a:pt x="1469" y="446"/>
                    <a:pt x="1421" y="431"/>
                    <a:pt x="1389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2" y="111"/>
                    <a:pt x="1022" y="95"/>
                    <a:pt x="1006" y="95"/>
                  </a:cubicBezTo>
                  <a:cubicBezTo>
                    <a:pt x="878" y="95"/>
                    <a:pt x="798" y="191"/>
                    <a:pt x="735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9" y="398"/>
                    <a:pt x="575" y="446"/>
                    <a:pt x="495" y="446"/>
                  </a:cubicBezTo>
                  <a:cubicBezTo>
                    <a:pt x="447" y="446"/>
                    <a:pt x="399" y="431"/>
                    <a:pt x="351" y="398"/>
                  </a:cubicBezTo>
                  <a:cubicBezTo>
                    <a:pt x="319" y="350"/>
                    <a:pt x="288" y="319"/>
                    <a:pt x="255" y="271"/>
                  </a:cubicBezTo>
                  <a:cubicBezTo>
                    <a:pt x="176" y="175"/>
                    <a:pt x="112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2" y="127"/>
                    <a:pt x="271" y="350"/>
                    <a:pt x="288" y="383"/>
                  </a:cubicBezTo>
                  <a:cubicBezTo>
                    <a:pt x="335" y="462"/>
                    <a:pt x="399" y="510"/>
                    <a:pt x="495" y="510"/>
                  </a:cubicBezTo>
                  <a:cubicBezTo>
                    <a:pt x="575" y="510"/>
                    <a:pt x="654" y="462"/>
                    <a:pt x="718" y="383"/>
                  </a:cubicBezTo>
                  <a:cubicBezTo>
                    <a:pt x="735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6" y="159"/>
                  </a:cubicBezTo>
                  <a:cubicBezTo>
                    <a:pt x="1037" y="159"/>
                    <a:pt x="1054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1" y="495"/>
                    <a:pt x="1501" y="495"/>
                    <a:pt x="1501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52" y="191"/>
                  </a:cubicBezTo>
                  <a:cubicBezTo>
                    <a:pt x="1900" y="159"/>
                    <a:pt x="1948" y="127"/>
                    <a:pt x="1995" y="127"/>
                  </a:cubicBezTo>
                  <a:cubicBezTo>
                    <a:pt x="2075" y="127"/>
                    <a:pt x="2139" y="175"/>
                    <a:pt x="2219" y="271"/>
                  </a:cubicBezTo>
                  <a:cubicBezTo>
                    <a:pt x="2299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4" y="255"/>
                    <a:pt x="2842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7" y="223"/>
                    <a:pt x="3256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44" y="431"/>
                    <a:pt x="3592" y="431"/>
                    <a:pt x="3624" y="398"/>
                  </a:cubicBezTo>
                  <a:cubicBezTo>
                    <a:pt x="3688" y="383"/>
                    <a:pt x="3719" y="319"/>
                    <a:pt x="3767" y="271"/>
                  </a:cubicBezTo>
                  <a:cubicBezTo>
                    <a:pt x="3831" y="175"/>
                    <a:pt x="3895" y="95"/>
                    <a:pt x="4007" y="95"/>
                  </a:cubicBezTo>
                  <a:cubicBezTo>
                    <a:pt x="4007" y="95"/>
                    <a:pt x="4007" y="95"/>
                    <a:pt x="4023" y="95"/>
                  </a:cubicBezTo>
                  <a:cubicBezTo>
                    <a:pt x="4135" y="111"/>
                    <a:pt x="4183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6" y="462"/>
                    <a:pt x="4454" y="495"/>
                    <a:pt x="4502" y="495"/>
                  </a:cubicBezTo>
                  <a:cubicBezTo>
                    <a:pt x="4597" y="495"/>
                    <a:pt x="4677" y="383"/>
                    <a:pt x="4757" y="271"/>
                  </a:cubicBezTo>
                  <a:cubicBezTo>
                    <a:pt x="4821" y="159"/>
                    <a:pt x="4901" y="48"/>
                    <a:pt x="5013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4" y="398"/>
                    <a:pt x="5491" y="398"/>
                  </a:cubicBezTo>
                  <a:lnTo>
                    <a:pt x="5507" y="398"/>
                  </a:lnTo>
                  <a:cubicBezTo>
                    <a:pt x="5619" y="398"/>
                    <a:pt x="5683" y="335"/>
                    <a:pt x="5747" y="239"/>
                  </a:cubicBezTo>
                  <a:cubicBezTo>
                    <a:pt x="5779" y="207"/>
                    <a:pt x="5811" y="159"/>
                    <a:pt x="5859" y="127"/>
                  </a:cubicBezTo>
                  <a:cubicBezTo>
                    <a:pt x="5907" y="95"/>
                    <a:pt x="5954" y="79"/>
                    <a:pt x="6002" y="79"/>
                  </a:cubicBezTo>
                  <a:cubicBezTo>
                    <a:pt x="6098" y="79"/>
                    <a:pt x="6162" y="159"/>
                    <a:pt x="6242" y="239"/>
                  </a:cubicBezTo>
                  <a:cubicBezTo>
                    <a:pt x="6321" y="335"/>
                    <a:pt x="6401" y="431"/>
                    <a:pt x="6513" y="431"/>
                  </a:cubicBezTo>
                  <a:lnTo>
                    <a:pt x="6513" y="431"/>
                  </a:lnTo>
                  <a:cubicBezTo>
                    <a:pt x="6609" y="431"/>
                    <a:pt x="6689" y="367"/>
                    <a:pt x="6753" y="287"/>
                  </a:cubicBezTo>
                  <a:cubicBezTo>
                    <a:pt x="6801" y="239"/>
                    <a:pt x="6848" y="175"/>
                    <a:pt x="6928" y="143"/>
                  </a:cubicBezTo>
                  <a:cubicBezTo>
                    <a:pt x="6944" y="127"/>
                    <a:pt x="6960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3" y="239"/>
                  </a:cubicBezTo>
                  <a:cubicBezTo>
                    <a:pt x="6673" y="303"/>
                    <a:pt x="6593" y="383"/>
                    <a:pt x="6497" y="38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53"/>
            <p:cNvSpPr/>
            <p:nvPr/>
          </p:nvSpPr>
          <p:spPr>
            <a:xfrm>
              <a:off x="0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3" y="335"/>
                    <a:pt x="6513" y="335"/>
                  </a:cubicBezTo>
                  <a:cubicBezTo>
                    <a:pt x="6385" y="335"/>
                    <a:pt x="6321" y="272"/>
                    <a:pt x="6258" y="191"/>
                  </a:cubicBezTo>
                  <a:cubicBezTo>
                    <a:pt x="6226" y="144"/>
                    <a:pt x="6194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7" y="32"/>
                    <a:pt x="5843" y="112"/>
                    <a:pt x="5763" y="176"/>
                  </a:cubicBezTo>
                  <a:cubicBezTo>
                    <a:pt x="5683" y="255"/>
                    <a:pt x="5603" y="335"/>
                    <a:pt x="5507" y="335"/>
                  </a:cubicBezTo>
                  <a:cubicBezTo>
                    <a:pt x="5491" y="335"/>
                    <a:pt x="5460" y="335"/>
                    <a:pt x="5427" y="319"/>
                  </a:cubicBezTo>
                  <a:cubicBezTo>
                    <a:pt x="5348" y="288"/>
                    <a:pt x="5300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3" y="0"/>
                  </a:cubicBezTo>
                  <a:cubicBezTo>
                    <a:pt x="4917" y="0"/>
                    <a:pt x="4837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485" y="431"/>
                    <a:pt x="4454" y="415"/>
                    <a:pt x="4438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5" y="16"/>
                    <a:pt x="4007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8" y="255"/>
                    <a:pt x="3608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1" y="144"/>
                    <a:pt x="3097" y="128"/>
                  </a:cubicBezTo>
                  <a:cubicBezTo>
                    <a:pt x="3065" y="128"/>
                    <a:pt x="3033" y="128"/>
                    <a:pt x="3017" y="128"/>
                  </a:cubicBezTo>
                  <a:cubicBezTo>
                    <a:pt x="2906" y="128"/>
                    <a:pt x="2842" y="176"/>
                    <a:pt x="2746" y="240"/>
                  </a:cubicBezTo>
                  <a:cubicBezTo>
                    <a:pt x="2730" y="255"/>
                    <a:pt x="2698" y="288"/>
                    <a:pt x="2666" y="303"/>
                  </a:cubicBezTo>
                  <a:cubicBezTo>
                    <a:pt x="2618" y="335"/>
                    <a:pt x="2570" y="351"/>
                    <a:pt x="2522" y="351"/>
                  </a:cubicBezTo>
                  <a:cubicBezTo>
                    <a:pt x="2426" y="351"/>
                    <a:pt x="2347" y="288"/>
                    <a:pt x="2267" y="208"/>
                  </a:cubicBezTo>
                  <a:cubicBezTo>
                    <a:pt x="2203" y="128"/>
                    <a:pt x="2123" y="48"/>
                    <a:pt x="2012" y="48"/>
                  </a:cubicBezTo>
                  <a:lnTo>
                    <a:pt x="2012" y="48"/>
                  </a:lnTo>
                  <a:cubicBezTo>
                    <a:pt x="1900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1" y="431"/>
                  </a:cubicBezTo>
                  <a:cubicBezTo>
                    <a:pt x="1453" y="431"/>
                    <a:pt x="1405" y="399"/>
                    <a:pt x="1357" y="367"/>
                  </a:cubicBezTo>
                  <a:cubicBezTo>
                    <a:pt x="1309" y="335"/>
                    <a:pt x="1277" y="288"/>
                    <a:pt x="1245" y="255"/>
                  </a:cubicBezTo>
                  <a:cubicBezTo>
                    <a:pt x="1197" y="176"/>
                    <a:pt x="1134" y="112"/>
                    <a:pt x="1022" y="96"/>
                  </a:cubicBezTo>
                  <a:lnTo>
                    <a:pt x="1006" y="96"/>
                  </a:lnTo>
                  <a:cubicBezTo>
                    <a:pt x="878" y="96"/>
                    <a:pt x="814" y="191"/>
                    <a:pt x="735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9" y="399"/>
                    <a:pt x="575" y="431"/>
                    <a:pt x="495" y="431"/>
                  </a:cubicBezTo>
                  <a:cubicBezTo>
                    <a:pt x="431" y="431"/>
                    <a:pt x="367" y="399"/>
                    <a:pt x="319" y="335"/>
                  </a:cubicBezTo>
                  <a:cubicBezTo>
                    <a:pt x="303" y="319"/>
                    <a:pt x="288" y="288"/>
                    <a:pt x="271" y="272"/>
                  </a:cubicBezTo>
                  <a:cubicBezTo>
                    <a:pt x="192" y="176"/>
                    <a:pt x="128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2" y="160"/>
                  </a:cubicBezTo>
                  <a:cubicBezTo>
                    <a:pt x="176" y="191"/>
                    <a:pt x="207" y="240"/>
                    <a:pt x="240" y="288"/>
                  </a:cubicBezTo>
                  <a:cubicBezTo>
                    <a:pt x="255" y="319"/>
                    <a:pt x="271" y="351"/>
                    <a:pt x="288" y="367"/>
                  </a:cubicBezTo>
                  <a:cubicBezTo>
                    <a:pt x="351" y="447"/>
                    <a:pt x="431" y="479"/>
                    <a:pt x="511" y="479"/>
                  </a:cubicBezTo>
                  <a:cubicBezTo>
                    <a:pt x="575" y="479"/>
                    <a:pt x="623" y="463"/>
                    <a:pt x="671" y="415"/>
                  </a:cubicBezTo>
                  <a:cubicBezTo>
                    <a:pt x="718" y="383"/>
                    <a:pt x="735" y="351"/>
                    <a:pt x="766" y="319"/>
                  </a:cubicBezTo>
                  <a:cubicBezTo>
                    <a:pt x="830" y="240"/>
                    <a:pt x="894" y="144"/>
                    <a:pt x="1006" y="144"/>
                  </a:cubicBezTo>
                  <a:cubicBezTo>
                    <a:pt x="1022" y="144"/>
                    <a:pt x="1037" y="144"/>
                    <a:pt x="1054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3" y="479"/>
                  </a:cubicBezTo>
                  <a:cubicBezTo>
                    <a:pt x="1453" y="479"/>
                    <a:pt x="1469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2" y="191"/>
                    <a:pt x="1916" y="96"/>
                    <a:pt x="2012" y="96"/>
                  </a:cubicBezTo>
                  <a:cubicBezTo>
                    <a:pt x="2075" y="96"/>
                    <a:pt x="2123" y="128"/>
                    <a:pt x="2171" y="191"/>
                  </a:cubicBezTo>
                  <a:cubicBezTo>
                    <a:pt x="2203" y="208"/>
                    <a:pt x="2219" y="224"/>
                    <a:pt x="2251" y="255"/>
                  </a:cubicBezTo>
                  <a:cubicBezTo>
                    <a:pt x="2315" y="335"/>
                    <a:pt x="2378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8" y="415"/>
                    <a:pt x="2682" y="351"/>
                    <a:pt x="2746" y="303"/>
                  </a:cubicBezTo>
                  <a:cubicBezTo>
                    <a:pt x="2794" y="255"/>
                    <a:pt x="2842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1" y="224"/>
                    <a:pt x="3225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03" y="303"/>
                  </a:cubicBezTo>
                  <a:cubicBezTo>
                    <a:pt x="3736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7" y="80"/>
                  </a:cubicBezTo>
                  <a:cubicBezTo>
                    <a:pt x="4023" y="80"/>
                    <a:pt x="4055" y="80"/>
                    <a:pt x="4087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78" y="351"/>
                    <a:pt x="4326" y="431"/>
                    <a:pt x="4406" y="463"/>
                  </a:cubicBezTo>
                  <a:cubicBezTo>
                    <a:pt x="4438" y="479"/>
                    <a:pt x="4470" y="479"/>
                    <a:pt x="4502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7" y="144"/>
                    <a:pt x="4901" y="48"/>
                    <a:pt x="5013" y="48"/>
                  </a:cubicBezTo>
                  <a:cubicBezTo>
                    <a:pt x="5044" y="48"/>
                    <a:pt x="5077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300" y="288"/>
                    <a:pt x="5364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1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4" y="96"/>
                    <a:pt x="6194" y="176"/>
                    <a:pt x="6258" y="255"/>
                  </a:cubicBezTo>
                  <a:cubicBezTo>
                    <a:pt x="6306" y="303"/>
                    <a:pt x="6337" y="351"/>
                    <a:pt x="6385" y="383"/>
                  </a:cubicBezTo>
                  <a:cubicBezTo>
                    <a:pt x="6417" y="399"/>
                    <a:pt x="6465" y="415"/>
                    <a:pt x="6497" y="415"/>
                  </a:cubicBezTo>
                  <a:cubicBezTo>
                    <a:pt x="6593" y="415"/>
                    <a:pt x="6673" y="335"/>
                    <a:pt x="6753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1" y="335"/>
                    <a:pt x="6545" y="33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53"/>
            <p:cNvSpPr/>
            <p:nvPr/>
          </p:nvSpPr>
          <p:spPr>
            <a:xfrm>
              <a:off x="0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3" y="287"/>
                    <a:pt x="6720" y="351"/>
                    <a:pt x="6656" y="383"/>
                  </a:cubicBezTo>
                  <a:cubicBezTo>
                    <a:pt x="6609" y="431"/>
                    <a:pt x="6561" y="446"/>
                    <a:pt x="6513" y="446"/>
                  </a:cubicBezTo>
                  <a:cubicBezTo>
                    <a:pt x="6385" y="446"/>
                    <a:pt x="6290" y="335"/>
                    <a:pt x="6242" y="239"/>
                  </a:cubicBezTo>
                  <a:cubicBezTo>
                    <a:pt x="6162" y="143"/>
                    <a:pt x="6066" y="80"/>
                    <a:pt x="5986" y="80"/>
                  </a:cubicBezTo>
                  <a:cubicBezTo>
                    <a:pt x="5922" y="80"/>
                    <a:pt x="5874" y="111"/>
                    <a:pt x="5811" y="159"/>
                  </a:cubicBezTo>
                  <a:cubicBezTo>
                    <a:pt x="5779" y="175"/>
                    <a:pt x="5763" y="223"/>
                    <a:pt x="5731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60" y="446"/>
                    <a:pt x="5427" y="431"/>
                  </a:cubicBezTo>
                  <a:cubicBezTo>
                    <a:pt x="5332" y="383"/>
                    <a:pt x="5284" y="303"/>
                    <a:pt x="5236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7" y="32"/>
                    <a:pt x="5044" y="32"/>
                    <a:pt x="5013" y="32"/>
                  </a:cubicBezTo>
                  <a:cubicBezTo>
                    <a:pt x="4901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2" y="415"/>
                  </a:cubicBezTo>
                  <a:cubicBezTo>
                    <a:pt x="4454" y="415"/>
                    <a:pt x="4390" y="383"/>
                    <a:pt x="4342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5" y="0"/>
                  </a:cubicBezTo>
                  <a:cubicBezTo>
                    <a:pt x="4039" y="0"/>
                    <a:pt x="4023" y="0"/>
                    <a:pt x="4023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2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3" y="319"/>
                  </a:cubicBezTo>
                  <a:cubicBezTo>
                    <a:pt x="3336" y="287"/>
                    <a:pt x="3320" y="271"/>
                    <a:pt x="3289" y="239"/>
                  </a:cubicBezTo>
                  <a:cubicBezTo>
                    <a:pt x="3225" y="143"/>
                    <a:pt x="3177" y="48"/>
                    <a:pt x="3065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1" y="367"/>
                    <a:pt x="2363" y="319"/>
                  </a:cubicBezTo>
                  <a:cubicBezTo>
                    <a:pt x="2315" y="287"/>
                    <a:pt x="2283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2" y="16"/>
                    <a:pt x="1995" y="16"/>
                  </a:cubicBezTo>
                  <a:cubicBezTo>
                    <a:pt x="1836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01" y="398"/>
                  </a:cubicBezTo>
                  <a:cubicBezTo>
                    <a:pt x="1453" y="398"/>
                    <a:pt x="1421" y="367"/>
                    <a:pt x="1373" y="319"/>
                  </a:cubicBezTo>
                  <a:cubicBezTo>
                    <a:pt x="1341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2" y="0"/>
                    <a:pt x="1022" y="0"/>
                    <a:pt x="1006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9" y="335"/>
                    <a:pt x="575" y="383"/>
                    <a:pt x="495" y="383"/>
                  </a:cubicBezTo>
                  <a:cubicBezTo>
                    <a:pt x="447" y="383"/>
                    <a:pt x="383" y="351"/>
                    <a:pt x="335" y="303"/>
                  </a:cubicBezTo>
                  <a:cubicBezTo>
                    <a:pt x="319" y="271"/>
                    <a:pt x="288" y="239"/>
                    <a:pt x="271" y="223"/>
                  </a:cubicBezTo>
                  <a:cubicBezTo>
                    <a:pt x="192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6" y="143"/>
                    <a:pt x="207" y="191"/>
                    <a:pt x="240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495" y="431"/>
                  </a:cubicBezTo>
                  <a:cubicBezTo>
                    <a:pt x="575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4" y="63"/>
                    <a:pt x="1006" y="63"/>
                  </a:cubicBezTo>
                  <a:cubicBezTo>
                    <a:pt x="1037" y="63"/>
                    <a:pt x="1085" y="63"/>
                    <a:pt x="1118" y="96"/>
                  </a:cubicBezTo>
                  <a:cubicBezTo>
                    <a:pt x="1182" y="127"/>
                    <a:pt x="1229" y="207"/>
                    <a:pt x="1277" y="271"/>
                  </a:cubicBezTo>
                  <a:cubicBezTo>
                    <a:pt x="1325" y="367"/>
                    <a:pt x="1389" y="463"/>
                    <a:pt x="1501" y="463"/>
                  </a:cubicBezTo>
                  <a:lnTo>
                    <a:pt x="1517" y="463"/>
                  </a:lnTo>
                  <a:cubicBezTo>
                    <a:pt x="1628" y="463"/>
                    <a:pt x="1676" y="367"/>
                    <a:pt x="1724" y="287"/>
                  </a:cubicBezTo>
                  <a:cubicBezTo>
                    <a:pt x="1772" y="223"/>
                    <a:pt x="1804" y="175"/>
                    <a:pt x="1852" y="127"/>
                  </a:cubicBezTo>
                  <a:cubicBezTo>
                    <a:pt x="1900" y="96"/>
                    <a:pt x="1948" y="80"/>
                    <a:pt x="1995" y="80"/>
                  </a:cubicBezTo>
                  <a:cubicBezTo>
                    <a:pt x="2091" y="80"/>
                    <a:pt x="2171" y="175"/>
                    <a:pt x="2235" y="271"/>
                  </a:cubicBezTo>
                  <a:cubicBezTo>
                    <a:pt x="2315" y="367"/>
                    <a:pt x="2411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2" y="367"/>
                    <a:pt x="2714" y="303"/>
                    <a:pt x="2746" y="255"/>
                  </a:cubicBezTo>
                  <a:cubicBezTo>
                    <a:pt x="2810" y="175"/>
                    <a:pt x="2858" y="96"/>
                    <a:pt x="2985" y="80"/>
                  </a:cubicBezTo>
                  <a:lnTo>
                    <a:pt x="3001" y="80"/>
                  </a:lnTo>
                  <a:cubicBezTo>
                    <a:pt x="3113" y="80"/>
                    <a:pt x="3193" y="191"/>
                    <a:pt x="3272" y="287"/>
                  </a:cubicBezTo>
                  <a:cubicBezTo>
                    <a:pt x="3353" y="398"/>
                    <a:pt x="3416" y="479"/>
                    <a:pt x="3512" y="479"/>
                  </a:cubicBezTo>
                  <a:cubicBezTo>
                    <a:pt x="3560" y="479"/>
                    <a:pt x="3624" y="463"/>
                    <a:pt x="3688" y="398"/>
                  </a:cubicBezTo>
                  <a:cubicBezTo>
                    <a:pt x="3719" y="367"/>
                    <a:pt x="3736" y="319"/>
                    <a:pt x="3767" y="271"/>
                  </a:cubicBezTo>
                  <a:cubicBezTo>
                    <a:pt x="3831" y="175"/>
                    <a:pt x="3895" y="63"/>
                    <a:pt x="4007" y="63"/>
                  </a:cubicBezTo>
                  <a:lnTo>
                    <a:pt x="4023" y="63"/>
                  </a:lnTo>
                  <a:cubicBezTo>
                    <a:pt x="4119" y="80"/>
                    <a:pt x="4183" y="175"/>
                    <a:pt x="4230" y="255"/>
                  </a:cubicBezTo>
                  <a:cubicBezTo>
                    <a:pt x="4262" y="319"/>
                    <a:pt x="4294" y="383"/>
                    <a:pt x="4342" y="415"/>
                  </a:cubicBezTo>
                  <a:cubicBezTo>
                    <a:pt x="4390" y="446"/>
                    <a:pt x="4454" y="463"/>
                    <a:pt x="4502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9" y="303"/>
                    <a:pt x="4805" y="271"/>
                  </a:cubicBezTo>
                  <a:cubicBezTo>
                    <a:pt x="4869" y="175"/>
                    <a:pt x="4917" y="80"/>
                    <a:pt x="4996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6" y="319"/>
                    <a:pt x="5252" y="351"/>
                  </a:cubicBezTo>
                  <a:cubicBezTo>
                    <a:pt x="5284" y="398"/>
                    <a:pt x="5348" y="463"/>
                    <a:pt x="5412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9" y="494"/>
                    <a:pt x="5699" y="383"/>
                    <a:pt x="5779" y="287"/>
                  </a:cubicBezTo>
                  <a:lnTo>
                    <a:pt x="5779" y="287"/>
                  </a:lnTo>
                  <a:cubicBezTo>
                    <a:pt x="5843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8" y="223"/>
                    <a:pt x="6210" y="271"/>
                    <a:pt x="6226" y="303"/>
                  </a:cubicBezTo>
                  <a:cubicBezTo>
                    <a:pt x="6306" y="398"/>
                    <a:pt x="6369" y="494"/>
                    <a:pt x="6497" y="494"/>
                  </a:cubicBezTo>
                  <a:cubicBezTo>
                    <a:pt x="6513" y="494"/>
                    <a:pt x="6513" y="494"/>
                    <a:pt x="6513" y="494"/>
                  </a:cubicBez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28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6" name="Google Shape;1606;p53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1607" name="Google Shape;1607;p53"/>
          <p:cNvSpPr txBox="1"/>
          <p:nvPr>
            <p:ph type="title"/>
          </p:nvPr>
        </p:nvSpPr>
        <p:spPr>
          <a:xfrm>
            <a:off x="6899564" y="1073067"/>
            <a:ext cx="4572000" cy="2362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00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b="0"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8" name="Google Shape;1608;p53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Tussenblad - blauw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ssenblad - paars">
  <p:cSld name="Tussenblad - paars"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0" name="Google Shape;1610;p54"/>
          <p:cNvGrpSpPr/>
          <p:nvPr/>
        </p:nvGrpSpPr>
        <p:grpSpPr>
          <a:xfrm>
            <a:off x="2112962" y="3548276"/>
            <a:ext cx="10079038" cy="1270000"/>
            <a:chOff x="0" y="-1598785"/>
            <a:chExt cx="10079038" cy="1270000"/>
          </a:xfrm>
        </p:grpSpPr>
        <p:sp>
          <p:nvSpPr>
            <p:cNvPr id="1611" name="Google Shape;1611;p54"/>
            <p:cNvSpPr/>
            <p:nvPr/>
          </p:nvSpPr>
          <p:spPr>
            <a:xfrm>
              <a:off x="7556500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72" y="399"/>
                  </a:cubicBezTo>
                  <a:cubicBezTo>
                    <a:pt x="6624" y="431"/>
                    <a:pt x="6576" y="447"/>
                    <a:pt x="6528" y="447"/>
                  </a:cubicBezTo>
                  <a:cubicBezTo>
                    <a:pt x="6385" y="447"/>
                    <a:pt x="6289" y="303"/>
                    <a:pt x="6209" y="207"/>
                  </a:cubicBezTo>
                  <a:cubicBezTo>
                    <a:pt x="6145" y="128"/>
                    <a:pt x="6081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2" y="223"/>
                    <a:pt x="5746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3" y="383"/>
                  </a:cubicBezTo>
                  <a:cubicBezTo>
                    <a:pt x="5299" y="335"/>
                    <a:pt x="5267" y="271"/>
                    <a:pt x="5235" y="223"/>
                  </a:cubicBezTo>
                  <a:cubicBezTo>
                    <a:pt x="5203" y="159"/>
                    <a:pt x="5172" y="95"/>
                    <a:pt x="5124" y="64"/>
                  </a:cubicBezTo>
                  <a:cubicBezTo>
                    <a:pt x="5092" y="32"/>
                    <a:pt x="5060" y="16"/>
                    <a:pt x="5012" y="16"/>
                  </a:cubicBezTo>
                  <a:cubicBezTo>
                    <a:pt x="4916" y="16"/>
                    <a:pt x="4852" y="128"/>
                    <a:pt x="4788" y="223"/>
                  </a:cubicBezTo>
                  <a:cubicBezTo>
                    <a:pt x="4788" y="240"/>
                    <a:pt x="4788" y="240"/>
                    <a:pt x="4788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69" y="399"/>
                    <a:pt x="4437" y="383"/>
                    <a:pt x="4390" y="367"/>
                  </a:cubicBezTo>
                  <a:cubicBezTo>
                    <a:pt x="4326" y="319"/>
                    <a:pt x="4294" y="255"/>
                    <a:pt x="4245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6" y="16"/>
                    <a:pt x="4054" y="0"/>
                    <a:pt x="4022" y="0"/>
                  </a:cubicBezTo>
                  <a:cubicBezTo>
                    <a:pt x="3910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27" y="447"/>
                  </a:cubicBezTo>
                  <a:lnTo>
                    <a:pt x="3527" y="447"/>
                  </a:lnTo>
                  <a:cubicBezTo>
                    <a:pt x="3479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16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5" y="159"/>
                    <a:pt x="2713" y="207"/>
                    <a:pt x="2697" y="240"/>
                  </a:cubicBezTo>
                  <a:cubicBezTo>
                    <a:pt x="2649" y="303"/>
                    <a:pt x="2585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8" y="271"/>
                    <a:pt x="2250" y="192"/>
                  </a:cubicBezTo>
                  <a:cubicBezTo>
                    <a:pt x="2219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915" y="16"/>
                    <a:pt x="1803" y="80"/>
                    <a:pt x="1724" y="192"/>
                  </a:cubicBezTo>
                  <a:cubicBezTo>
                    <a:pt x="1708" y="207"/>
                    <a:pt x="1691" y="223"/>
                    <a:pt x="1676" y="255"/>
                  </a:cubicBezTo>
                  <a:cubicBezTo>
                    <a:pt x="1628" y="335"/>
                    <a:pt x="1580" y="415"/>
                    <a:pt x="1516" y="415"/>
                  </a:cubicBezTo>
                  <a:cubicBezTo>
                    <a:pt x="1484" y="415"/>
                    <a:pt x="1452" y="399"/>
                    <a:pt x="1404" y="367"/>
                  </a:cubicBezTo>
                  <a:cubicBezTo>
                    <a:pt x="1356" y="335"/>
                    <a:pt x="1340" y="271"/>
                    <a:pt x="1308" y="223"/>
                  </a:cubicBezTo>
                  <a:cubicBezTo>
                    <a:pt x="1244" y="143"/>
                    <a:pt x="1213" y="64"/>
                    <a:pt x="1085" y="32"/>
                  </a:cubicBezTo>
                  <a:cubicBezTo>
                    <a:pt x="1069" y="32"/>
                    <a:pt x="1037" y="16"/>
                    <a:pt x="1021" y="16"/>
                  </a:cubicBezTo>
                  <a:cubicBezTo>
                    <a:pt x="925" y="16"/>
                    <a:pt x="845" y="80"/>
                    <a:pt x="766" y="192"/>
                  </a:cubicBezTo>
                  <a:cubicBezTo>
                    <a:pt x="686" y="287"/>
                    <a:pt x="606" y="399"/>
                    <a:pt x="510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7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5" y="80"/>
                    <a:pt x="127" y="112"/>
                  </a:cubicBezTo>
                  <a:cubicBezTo>
                    <a:pt x="191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19" y="319"/>
                  </a:cubicBezTo>
                  <a:cubicBezTo>
                    <a:pt x="367" y="399"/>
                    <a:pt x="447" y="447"/>
                    <a:pt x="510" y="447"/>
                  </a:cubicBezTo>
                  <a:cubicBezTo>
                    <a:pt x="606" y="447"/>
                    <a:pt x="686" y="383"/>
                    <a:pt x="750" y="303"/>
                  </a:cubicBezTo>
                  <a:cubicBezTo>
                    <a:pt x="830" y="176"/>
                    <a:pt x="925" y="80"/>
                    <a:pt x="1037" y="80"/>
                  </a:cubicBezTo>
                  <a:cubicBezTo>
                    <a:pt x="1085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2" y="287"/>
                  </a:cubicBezTo>
                  <a:cubicBezTo>
                    <a:pt x="1356" y="383"/>
                    <a:pt x="1420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39" y="271"/>
                  </a:cubicBezTo>
                  <a:cubicBezTo>
                    <a:pt x="1787" y="176"/>
                    <a:pt x="1851" y="80"/>
                    <a:pt x="1979" y="64"/>
                  </a:cubicBezTo>
                  <a:cubicBezTo>
                    <a:pt x="1995" y="64"/>
                    <a:pt x="1995" y="64"/>
                    <a:pt x="2011" y="64"/>
                  </a:cubicBezTo>
                  <a:cubicBezTo>
                    <a:pt x="2107" y="64"/>
                    <a:pt x="2171" y="159"/>
                    <a:pt x="2234" y="255"/>
                  </a:cubicBezTo>
                  <a:cubicBezTo>
                    <a:pt x="2266" y="303"/>
                    <a:pt x="2298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69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16" y="95"/>
                  </a:cubicBezTo>
                  <a:cubicBezTo>
                    <a:pt x="3049" y="95"/>
                    <a:pt x="3096" y="112"/>
                    <a:pt x="3128" y="128"/>
                  </a:cubicBezTo>
                  <a:cubicBezTo>
                    <a:pt x="3192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5" y="479"/>
                    <a:pt x="3463" y="495"/>
                    <a:pt x="3511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2" y="176"/>
                    <a:pt x="3943" y="64"/>
                    <a:pt x="4022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7" y="447"/>
                  </a:cubicBezTo>
                  <a:cubicBezTo>
                    <a:pt x="4469" y="463"/>
                    <a:pt x="4485" y="463"/>
                    <a:pt x="4517" y="463"/>
                  </a:cubicBezTo>
                  <a:cubicBezTo>
                    <a:pt x="4645" y="463"/>
                    <a:pt x="4756" y="383"/>
                    <a:pt x="4837" y="255"/>
                  </a:cubicBezTo>
                  <a:cubicBezTo>
                    <a:pt x="4884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39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5" y="335"/>
                    <a:pt x="5299" y="447"/>
                    <a:pt x="5427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4" y="511"/>
                    <a:pt x="5698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18" y="143"/>
                  </a:cubicBezTo>
                  <a:cubicBezTo>
                    <a:pt x="6066" y="143"/>
                    <a:pt x="6114" y="159"/>
                    <a:pt x="6145" y="207"/>
                  </a:cubicBezTo>
                  <a:cubicBezTo>
                    <a:pt x="6177" y="240"/>
                    <a:pt x="6193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88" y="495"/>
                    <a:pt x="6800" y="383"/>
                    <a:pt x="6848" y="271"/>
                  </a:cubicBezTo>
                  <a:cubicBezTo>
                    <a:pt x="6863" y="255"/>
                    <a:pt x="6863" y="240"/>
                    <a:pt x="6880" y="223"/>
                  </a:cubicBezTo>
                  <a:cubicBezTo>
                    <a:pt x="6896" y="176"/>
                    <a:pt x="6927" y="128"/>
                    <a:pt x="6959" y="95"/>
                  </a:cubicBezTo>
                  <a:cubicBezTo>
                    <a:pt x="6975" y="80"/>
                    <a:pt x="6991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1" y="0"/>
                    <a:pt x="6863" y="112"/>
                    <a:pt x="6816" y="2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54"/>
            <p:cNvSpPr/>
            <p:nvPr/>
          </p:nvSpPr>
          <p:spPr>
            <a:xfrm>
              <a:off x="7556500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4" y="383"/>
                    <a:pt x="6416" y="367"/>
                    <a:pt x="6369" y="319"/>
                  </a:cubicBezTo>
                  <a:cubicBezTo>
                    <a:pt x="6337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2" y="191"/>
                  </a:cubicBezTo>
                  <a:cubicBezTo>
                    <a:pt x="5714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1" y="143"/>
                    <a:pt x="5235" y="111"/>
                    <a:pt x="5203" y="95"/>
                  </a:cubicBezTo>
                  <a:cubicBezTo>
                    <a:pt x="5156" y="31"/>
                    <a:pt x="5092" y="0"/>
                    <a:pt x="5012" y="0"/>
                  </a:cubicBezTo>
                  <a:cubicBezTo>
                    <a:pt x="4948" y="0"/>
                    <a:pt x="4884" y="31"/>
                    <a:pt x="4837" y="79"/>
                  </a:cubicBezTo>
                  <a:cubicBezTo>
                    <a:pt x="4804" y="111"/>
                    <a:pt x="4773" y="159"/>
                    <a:pt x="4756" y="207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05" y="431"/>
                    <a:pt x="4342" y="319"/>
                    <a:pt x="4278" y="239"/>
                  </a:cubicBezTo>
                  <a:cubicBezTo>
                    <a:pt x="4262" y="207"/>
                    <a:pt x="4245" y="175"/>
                    <a:pt x="4214" y="143"/>
                  </a:cubicBezTo>
                  <a:cubicBezTo>
                    <a:pt x="4166" y="79"/>
                    <a:pt x="4086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1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6" y="207"/>
                    <a:pt x="3240" y="191"/>
                    <a:pt x="3208" y="159"/>
                  </a:cubicBezTo>
                  <a:cubicBezTo>
                    <a:pt x="3144" y="111"/>
                    <a:pt x="3080" y="95"/>
                    <a:pt x="3016" y="95"/>
                  </a:cubicBezTo>
                  <a:cubicBezTo>
                    <a:pt x="2937" y="95"/>
                    <a:pt x="2873" y="127"/>
                    <a:pt x="2809" y="175"/>
                  </a:cubicBezTo>
                  <a:cubicBezTo>
                    <a:pt x="2793" y="191"/>
                    <a:pt x="2761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8" y="287"/>
                    <a:pt x="2266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915" y="63"/>
                    <a:pt x="1835" y="175"/>
                    <a:pt x="1755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8" y="446"/>
                    <a:pt x="1436" y="431"/>
                    <a:pt x="1404" y="414"/>
                  </a:cubicBezTo>
                  <a:cubicBezTo>
                    <a:pt x="1340" y="367"/>
                    <a:pt x="1292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7" y="111"/>
                    <a:pt x="1021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4" y="446"/>
                    <a:pt x="510" y="446"/>
                  </a:cubicBezTo>
                  <a:cubicBezTo>
                    <a:pt x="462" y="446"/>
                    <a:pt x="414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1" y="175"/>
                    <a:pt x="127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27" y="127"/>
                    <a:pt x="271" y="350"/>
                    <a:pt x="303" y="383"/>
                  </a:cubicBezTo>
                  <a:cubicBezTo>
                    <a:pt x="351" y="462"/>
                    <a:pt x="414" y="510"/>
                    <a:pt x="495" y="510"/>
                  </a:cubicBezTo>
                  <a:cubicBezTo>
                    <a:pt x="574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5" y="239"/>
                    <a:pt x="909" y="159"/>
                    <a:pt x="1005" y="159"/>
                  </a:cubicBezTo>
                  <a:cubicBezTo>
                    <a:pt x="1037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2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1" y="414"/>
                    <a:pt x="1772" y="319"/>
                  </a:cubicBezTo>
                  <a:cubicBezTo>
                    <a:pt x="1787" y="271"/>
                    <a:pt x="1819" y="223"/>
                    <a:pt x="1867" y="191"/>
                  </a:cubicBezTo>
                  <a:cubicBezTo>
                    <a:pt x="1915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4" y="271"/>
                  </a:cubicBezTo>
                  <a:cubicBezTo>
                    <a:pt x="2314" y="367"/>
                    <a:pt x="2394" y="462"/>
                    <a:pt x="2521" y="462"/>
                  </a:cubicBezTo>
                  <a:cubicBezTo>
                    <a:pt x="2538" y="462"/>
                    <a:pt x="2554" y="462"/>
                    <a:pt x="2569" y="462"/>
                  </a:cubicBezTo>
                  <a:cubicBezTo>
                    <a:pt x="2666" y="431"/>
                    <a:pt x="2713" y="383"/>
                    <a:pt x="2761" y="303"/>
                  </a:cubicBezTo>
                  <a:cubicBezTo>
                    <a:pt x="2809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6" y="159"/>
                  </a:cubicBezTo>
                  <a:cubicBezTo>
                    <a:pt x="3112" y="159"/>
                    <a:pt x="3192" y="223"/>
                    <a:pt x="3272" y="287"/>
                  </a:cubicBezTo>
                  <a:cubicBezTo>
                    <a:pt x="3336" y="367"/>
                    <a:pt x="3415" y="431"/>
                    <a:pt x="3511" y="431"/>
                  </a:cubicBezTo>
                  <a:cubicBezTo>
                    <a:pt x="3559" y="431"/>
                    <a:pt x="3591" y="431"/>
                    <a:pt x="3639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2" y="95"/>
                  </a:lnTo>
                  <a:cubicBezTo>
                    <a:pt x="4134" y="111"/>
                    <a:pt x="4198" y="191"/>
                    <a:pt x="4245" y="287"/>
                  </a:cubicBezTo>
                  <a:cubicBezTo>
                    <a:pt x="4294" y="350"/>
                    <a:pt x="4326" y="398"/>
                    <a:pt x="4357" y="431"/>
                  </a:cubicBezTo>
                  <a:cubicBezTo>
                    <a:pt x="4421" y="462"/>
                    <a:pt x="4469" y="495"/>
                    <a:pt x="4501" y="495"/>
                  </a:cubicBezTo>
                  <a:cubicBezTo>
                    <a:pt x="4613" y="495"/>
                    <a:pt x="4692" y="383"/>
                    <a:pt x="4756" y="271"/>
                  </a:cubicBezTo>
                  <a:cubicBezTo>
                    <a:pt x="4837" y="159"/>
                    <a:pt x="4916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7" y="239"/>
                  </a:cubicBezTo>
                  <a:cubicBezTo>
                    <a:pt x="5315" y="319"/>
                    <a:pt x="5379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4" y="398"/>
                    <a:pt x="5698" y="335"/>
                    <a:pt x="5762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7" y="79"/>
                    <a:pt x="6177" y="159"/>
                    <a:pt x="6257" y="239"/>
                  </a:cubicBezTo>
                  <a:cubicBezTo>
                    <a:pt x="6337" y="335"/>
                    <a:pt x="6416" y="431"/>
                    <a:pt x="6513" y="431"/>
                  </a:cubicBezTo>
                  <a:cubicBezTo>
                    <a:pt x="6528" y="431"/>
                    <a:pt x="6528" y="431"/>
                    <a:pt x="6528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3" y="175"/>
                    <a:pt x="6927" y="143"/>
                  </a:cubicBezTo>
                  <a:cubicBezTo>
                    <a:pt x="6944" y="127"/>
                    <a:pt x="6975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27" y="79"/>
                    <a:pt x="6848" y="159"/>
                    <a:pt x="6768" y="239"/>
                  </a:cubicBezTo>
                  <a:cubicBezTo>
                    <a:pt x="6688" y="303"/>
                    <a:pt x="6608" y="383"/>
                    <a:pt x="6513" y="38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54"/>
            <p:cNvSpPr/>
            <p:nvPr/>
          </p:nvSpPr>
          <p:spPr>
            <a:xfrm>
              <a:off x="7556500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4" y="335"/>
                  </a:moveTo>
                  <a:lnTo>
                    <a:pt x="6544" y="335"/>
                  </a:lnTo>
                  <a:cubicBezTo>
                    <a:pt x="6528" y="335"/>
                    <a:pt x="6528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3" y="112"/>
                    <a:pt x="6145" y="80"/>
                  </a:cubicBezTo>
                  <a:cubicBezTo>
                    <a:pt x="6097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8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3" y="288"/>
                    <a:pt x="5315" y="224"/>
                    <a:pt x="5267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2" y="0"/>
                    <a:pt x="4852" y="48"/>
                    <a:pt x="4773" y="160"/>
                  </a:cubicBezTo>
                  <a:cubicBezTo>
                    <a:pt x="4773" y="176"/>
                    <a:pt x="4756" y="208"/>
                    <a:pt x="4740" y="224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85" y="431"/>
                    <a:pt x="4469" y="415"/>
                    <a:pt x="4437" y="415"/>
                  </a:cubicBezTo>
                  <a:cubicBezTo>
                    <a:pt x="4357" y="383"/>
                    <a:pt x="4326" y="303"/>
                    <a:pt x="4278" y="224"/>
                  </a:cubicBezTo>
                  <a:cubicBezTo>
                    <a:pt x="4245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6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76" y="144"/>
                    <a:pt x="3112" y="128"/>
                  </a:cubicBezTo>
                  <a:cubicBezTo>
                    <a:pt x="3080" y="128"/>
                    <a:pt x="3049" y="128"/>
                    <a:pt x="3016" y="128"/>
                  </a:cubicBezTo>
                  <a:cubicBezTo>
                    <a:pt x="2921" y="128"/>
                    <a:pt x="2841" y="176"/>
                    <a:pt x="2761" y="240"/>
                  </a:cubicBezTo>
                  <a:cubicBezTo>
                    <a:pt x="2729" y="255"/>
                    <a:pt x="2713" y="288"/>
                    <a:pt x="2681" y="303"/>
                  </a:cubicBezTo>
                  <a:cubicBezTo>
                    <a:pt x="2633" y="335"/>
                    <a:pt x="2585" y="351"/>
                    <a:pt x="2521" y="351"/>
                  </a:cubicBezTo>
                  <a:cubicBezTo>
                    <a:pt x="2426" y="351"/>
                    <a:pt x="2362" y="288"/>
                    <a:pt x="2282" y="208"/>
                  </a:cubicBezTo>
                  <a:cubicBezTo>
                    <a:pt x="2202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19" y="144"/>
                    <a:pt x="1739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6" y="367"/>
                  </a:cubicBezTo>
                  <a:cubicBezTo>
                    <a:pt x="1325" y="335"/>
                    <a:pt x="1292" y="288"/>
                    <a:pt x="1261" y="255"/>
                  </a:cubicBezTo>
                  <a:cubicBezTo>
                    <a:pt x="1197" y="176"/>
                    <a:pt x="1149" y="112"/>
                    <a:pt x="1037" y="96"/>
                  </a:cubicBezTo>
                  <a:cubicBezTo>
                    <a:pt x="1021" y="96"/>
                    <a:pt x="1021" y="96"/>
                    <a:pt x="1005" y="96"/>
                  </a:cubicBezTo>
                  <a:cubicBezTo>
                    <a:pt x="894" y="96"/>
                    <a:pt x="814" y="191"/>
                    <a:pt x="750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4" y="431"/>
                    <a:pt x="510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3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5" y="144"/>
                    <a:pt x="127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303" y="367"/>
                  </a:cubicBezTo>
                  <a:cubicBezTo>
                    <a:pt x="351" y="447"/>
                    <a:pt x="431" y="479"/>
                    <a:pt x="526" y="479"/>
                  </a:cubicBezTo>
                  <a:cubicBezTo>
                    <a:pt x="574" y="479"/>
                    <a:pt x="638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5" y="240"/>
                    <a:pt x="909" y="144"/>
                    <a:pt x="1005" y="144"/>
                  </a:cubicBezTo>
                  <a:cubicBezTo>
                    <a:pt x="1021" y="144"/>
                    <a:pt x="1037" y="144"/>
                    <a:pt x="1069" y="160"/>
                  </a:cubicBezTo>
                  <a:cubicBezTo>
                    <a:pt x="1149" y="176"/>
                    <a:pt x="1213" y="240"/>
                    <a:pt x="1261" y="319"/>
                  </a:cubicBezTo>
                  <a:cubicBezTo>
                    <a:pt x="1308" y="383"/>
                    <a:pt x="1356" y="447"/>
                    <a:pt x="1452" y="479"/>
                  </a:cubicBezTo>
                  <a:cubicBezTo>
                    <a:pt x="1468" y="479"/>
                    <a:pt x="1484" y="479"/>
                    <a:pt x="1500" y="479"/>
                  </a:cubicBezTo>
                  <a:cubicBezTo>
                    <a:pt x="1612" y="479"/>
                    <a:pt x="1691" y="383"/>
                    <a:pt x="1787" y="272"/>
                  </a:cubicBezTo>
                  <a:cubicBezTo>
                    <a:pt x="1851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6" y="191"/>
                  </a:cubicBezTo>
                  <a:cubicBezTo>
                    <a:pt x="2202" y="208"/>
                    <a:pt x="2234" y="224"/>
                    <a:pt x="2250" y="255"/>
                  </a:cubicBezTo>
                  <a:cubicBezTo>
                    <a:pt x="2330" y="335"/>
                    <a:pt x="2394" y="415"/>
                    <a:pt x="2521" y="415"/>
                  </a:cubicBezTo>
                  <a:lnTo>
                    <a:pt x="2538" y="415"/>
                  </a:lnTo>
                  <a:cubicBezTo>
                    <a:pt x="2633" y="415"/>
                    <a:pt x="2697" y="351"/>
                    <a:pt x="2761" y="303"/>
                  </a:cubicBezTo>
                  <a:cubicBezTo>
                    <a:pt x="2809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6" y="176"/>
                    <a:pt x="3160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0" y="80"/>
                    <a:pt x="4006" y="80"/>
                  </a:cubicBezTo>
                  <a:cubicBezTo>
                    <a:pt x="4038" y="80"/>
                    <a:pt x="4054" y="80"/>
                    <a:pt x="4086" y="96"/>
                  </a:cubicBezTo>
                  <a:cubicBezTo>
                    <a:pt x="4166" y="128"/>
                    <a:pt x="4214" y="208"/>
                    <a:pt x="4245" y="288"/>
                  </a:cubicBezTo>
                  <a:cubicBezTo>
                    <a:pt x="4294" y="351"/>
                    <a:pt x="4342" y="431"/>
                    <a:pt x="4405" y="463"/>
                  </a:cubicBezTo>
                  <a:cubicBezTo>
                    <a:pt x="4453" y="479"/>
                    <a:pt x="4485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2" y="144"/>
                    <a:pt x="4916" y="48"/>
                    <a:pt x="5012" y="48"/>
                  </a:cubicBezTo>
                  <a:cubicBezTo>
                    <a:pt x="5060" y="48"/>
                    <a:pt x="5092" y="64"/>
                    <a:pt x="5124" y="80"/>
                  </a:cubicBezTo>
                  <a:cubicBezTo>
                    <a:pt x="5187" y="112"/>
                    <a:pt x="5220" y="176"/>
                    <a:pt x="5267" y="224"/>
                  </a:cubicBezTo>
                  <a:cubicBezTo>
                    <a:pt x="5315" y="288"/>
                    <a:pt x="5363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71" y="383"/>
                    <a:pt x="5619" y="367"/>
                    <a:pt x="5667" y="351"/>
                  </a:cubicBezTo>
                  <a:cubicBezTo>
                    <a:pt x="5698" y="319"/>
                    <a:pt x="5746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cubicBezTo>
                    <a:pt x="6018" y="96"/>
                    <a:pt x="6018" y="96"/>
                    <a:pt x="6018" y="96"/>
                  </a:cubicBezTo>
                  <a:cubicBezTo>
                    <a:pt x="6129" y="96"/>
                    <a:pt x="6193" y="176"/>
                    <a:pt x="6257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4" y="415"/>
                    <a:pt x="6513" y="415"/>
                  </a:cubicBezTo>
                  <a:cubicBezTo>
                    <a:pt x="6592" y="415"/>
                    <a:pt x="6688" y="335"/>
                    <a:pt x="6768" y="272"/>
                  </a:cubicBezTo>
                  <a:cubicBezTo>
                    <a:pt x="6784" y="255"/>
                    <a:pt x="6784" y="255"/>
                    <a:pt x="6784" y="255"/>
                  </a:cubicBezTo>
                  <a:cubicBezTo>
                    <a:pt x="6816" y="208"/>
                    <a:pt x="6863" y="176"/>
                    <a:pt x="6927" y="144"/>
                  </a:cubicBezTo>
                  <a:cubicBezTo>
                    <a:pt x="6944" y="128"/>
                    <a:pt x="6975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4" y="33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54"/>
            <p:cNvSpPr/>
            <p:nvPr/>
          </p:nvSpPr>
          <p:spPr>
            <a:xfrm>
              <a:off x="7556500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6" y="446"/>
                    <a:pt x="6528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77" y="143"/>
                    <a:pt x="6081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2" y="223"/>
                    <a:pt x="5730" y="271"/>
                  </a:cubicBezTo>
                  <a:cubicBezTo>
                    <a:pt x="5682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7" y="431"/>
                  </a:cubicBezTo>
                  <a:cubicBezTo>
                    <a:pt x="5347" y="383"/>
                    <a:pt x="5299" y="303"/>
                    <a:pt x="5251" y="223"/>
                  </a:cubicBezTo>
                  <a:cubicBezTo>
                    <a:pt x="5220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6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5" y="383"/>
                    <a:pt x="4357" y="335"/>
                  </a:cubicBezTo>
                  <a:cubicBezTo>
                    <a:pt x="4309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8" y="0"/>
                    <a:pt x="4022" y="0"/>
                  </a:cubicBezTo>
                  <a:cubicBezTo>
                    <a:pt x="3926" y="0"/>
                    <a:pt x="3831" y="111"/>
                    <a:pt x="3751" y="223"/>
                  </a:cubicBezTo>
                  <a:cubicBezTo>
                    <a:pt x="3671" y="319"/>
                    <a:pt x="3591" y="415"/>
                    <a:pt x="3511" y="415"/>
                  </a:cubicBezTo>
                  <a:lnTo>
                    <a:pt x="3511" y="415"/>
                  </a:lnTo>
                  <a:cubicBezTo>
                    <a:pt x="3463" y="415"/>
                    <a:pt x="3415" y="383"/>
                    <a:pt x="3368" y="319"/>
                  </a:cubicBezTo>
                  <a:cubicBezTo>
                    <a:pt x="3352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49" y="16"/>
                    <a:pt x="3032" y="16"/>
                    <a:pt x="3016" y="16"/>
                  </a:cubicBezTo>
                  <a:cubicBezTo>
                    <a:pt x="2873" y="16"/>
                    <a:pt x="2777" y="127"/>
                    <a:pt x="2713" y="207"/>
                  </a:cubicBezTo>
                  <a:cubicBezTo>
                    <a:pt x="2649" y="303"/>
                    <a:pt x="2585" y="383"/>
                    <a:pt x="2490" y="383"/>
                  </a:cubicBezTo>
                  <a:cubicBezTo>
                    <a:pt x="2458" y="383"/>
                    <a:pt x="2410" y="367"/>
                    <a:pt x="2362" y="319"/>
                  </a:cubicBezTo>
                  <a:cubicBezTo>
                    <a:pt x="2314" y="287"/>
                    <a:pt x="2282" y="239"/>
                    <a:pt x="2250" y="191"/>
                  </a:cubicBezTo>
                  <a:cubicBezTo>
                    <a:pt x="2202" y="111"/>
                    <a:pt x="2155" y="48"/>
                    <a:pt x="2043" y="16"/>
                  </a:cubicBezTo>
                  <a:cubicBezTo>
                    <a:pt x="2027" y="16"/>
                    <a:pt x="2027" y="16"/>
                    <a:pt x="2011" y="16"/>
                  </a:cubicBezTo>
                  <a:cubicBezTo>
                    <a:pt x="1851" y="16"/>
                    <a:pt x="1755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8" y="398"/>
                    <a:pt x="1420" y="367"/>
                    <a:pt x="1372" y="319"/>
                  </a:cubicBezTo>
                  <a:cubicBezTo>
                    <a:pt x="1356" y="287"/>
                    <a:pt x="1325" y="255"/>
                    <a:pt x="1308" y="223"/>
                  </a:cubicBezTo>
                  <a:cubicBezTo>
                    <a:pt x="1244" y="111"/>
                    <a:pt x="1181" y="16"/>
                    <a:pt x="1037" y="16"/>
                  </a:cubicBezTo>
                  <a:cubicBezTo>
                    <a:pt x="1037" y="0"/>
                    <a:pt x="1021" y="0"/>
                    <a:pt x="1021" y="0"/>
                  </a:cubicBezTo>
                  <a:cubicBezTo>
                    <a:pt x="878" y="0"/>
                    <a:pt x="797" y="111"/>
                    <a:pt x="734" y="223"/>
                  </a:cubicBezTo>
                  <a:cubicBezTo>
                    <a:pt x="654" y="335"/>
                    <a:pt x="574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5" y="80"/>
                    <a:pt x="127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0" y="431"/>
                  </a:cubicBezTo>
                  <a:cubicBezTo>
                    <a:pt x="590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09" y="63"/>
                    <a:pt x="1021" y="63"/>
                  </a:cubicBezTo>
                  <a:cubicBezTo>
                    <a:pt x="1053" y="63"/>
                    <a:pt x="1085" y="63"/>
                    <a:pt x="1133" y="96"/>
                  </a:cubicBezTo>
                  <a:cubicBezTo>
                    <a:pt x="1197" y="127"/>
                    <a:pt x="1244" y="207"/>
                    <a:pt x="1277" y="271"/>
                  </a:cubicBezTo>
                  <a:cubicBezTo>
                    <a:pt x="1340" y="367"/>
                    <a:pt x="1404" y="463"/>
                    <a:pt x="1516" y="463"/>
                  </a:cubicBezTo>
                  <a:cubicBezTo>
                    <a:pt x="1516" y="463"/>
                    <a:pt x="1516" y="463"/>
                    <a:pt x="1532" y="463"/>
                  </a:cubicBezTo>
                  <a:cubicBezTo>
                    <a:pt x="1628" y="463"/>
                    <a:pt x="1691" y="367"/>
                    <a:pt x="1739" y="287"/>
                  </a:cubicBezTo>
                  <a:cubicBezTo>
                    <a:pt x="1772" y="223"/>
                    <a:pt x="1803" y="175"/>
                    <a:pt x="1867" y="127"/>
                  </a:cubicBezTo>
                  <a:cubicBezTo>
                    <a:pt x="1915" y="96"/>
                    <a:pt x="1947" y="80"/>
                    <a:pt x="1995" y="80"/>
                  </a:cubicBezTo>
                  <a:cubicBezTo>
                    <a:pt x="2107" y="80"/>
                    <a:pt x="2186" y="175"/>
                    <a:pt x="2250" y="271"/>
                  </a:cubicBezTo>
                  <a:cubicBezTo>
                    <a:pt x="2330" y="367"/>
                    <a:pt x="2426" y="431"/>
                    <a:pt x="2521" y="431"/>
                  </a:cubicBezTo>
                  <a:cubicBezTo>
                    <a:pt x="2554" y="431"/>
                    <a:pt x="2602" y="431"/>
                    <a:pt x="2633" y="398"/>
                  </a:cubicBezTo>
                  <a:cubicBezTo>
                    <a:pt x="2681" y="367"/>
                    <a:pt x="2729" y="303"/>
                    <a:pt x="2761" y="255"/>
                  </a:cubicBezTo>
                  <a:cubicBezTo>
                    <a:pt x="2809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8" y="80"/>
                    <a:pt x="3208" y="191"/>
                    <a:pt x="3288" y="287"/>
                  </a:cubicBezTo>
                  <a:cubicBezTo>
                    <a:pt x="3368" y="398"/>
                    <a:pt x="3432" y="479"/>
                    <a:pt x="3527" y="479"/>
                  </a:cubicBezTo>
                  <a:cubicBezTo>
                    <a:pt x="3575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0" y="63"/>
                    <a:pt x="4006" y="63"/>
                  </a:cubicBezTo>
                  <a:cubicBezTo>
                    <a:pt x="4022" y="63"/>
                    <a:pt x="4022" y="63"/>
                    <a:pt x="4038" y="63"/>
                  </a:cubicBezTo>
                  <a:cubicBezTo>
                    <a:pt x="4134" y="80"/>
                    <a:pt x="4182" y="175"/>
                    <a:pt x="4245" y="255"/>
                  </a:cubicBezTo>
                  <a:cubicBezTo>
                    <a:pt x="4278" y="319"/>
                    <a:pt x="4309" y="383"/>
                    <a:pt x="4357" y="415"/>
                  </a:cubicBezTo>
                  <a:cubicBezTo>
                    <a:pt x="4405" y="446"/>
                    <a:pt x="4453" y="463"/>
                    <a:pt x="4517" y="463"/>
                  </a:cubicBezTo>
                  <a:cubicBezTo>
                    <a:pt x="4597" y="463"/>
                    <a:pt x="4692" y="431"/>
                    <a:pt x="4756" y="367"/>
                  </a:cubicBezTo>
                  <a:cubicBezTo>
                    <a:pt x="4773" y="335"/>
                    <a:pt x="4788" y="303"/>
                    <a:pt x="4820" y="271"/>
                  </a:cubicBezTo>
                  <a:cubicBezTo>
                    <a:pt x="4868" y="175"/>
                    <a:pt x="4932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39" y="143"/>
                    <a:pt x="5172" y="207"/>
                    <a:pt x="5203" y="255"/>
                  </a:cubicBezTo>
                  <a:cubicBezTo>
                    <a:pt x="5220" y="287"/>
                    <a:pt x="5235" y="319"/>
                    <a:pt x="5251" y="351"/>
                  </a:cubicBezTo>
                  <a:cubicBezTo>
                    <a:pt x="5299" y="398"/>
                    <a:pt x="5347" y="463"/>
                    <a:pt x="5427" y="479"/>
                  </a:cubicBezTo>
                  <a:cubicBezTo>
                    <a:pt x="5459" y="494"/>
                    <a:pt x="5491" y="494"/>
                    <a:pt x="5507" y="494"/>
                  </a:cubicBezTo>
                  <a:cubicBezTo>
                    <a:pt x="5634" y="494"/>
                    <a:pt x="5714" y="383"/>
                    <a:pt x="5794" y="287"/>
                  </a:cubicBezTo>
                  <a:lnTo>
                    <a:pt x="5794" y="287"/>
                  </a:ln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5" y="191"/>
                  </a:cubicBezTo>
                  <a:cubicBezTo>
                    <a:pt x="6177" y="223"/>
                    <a:pt x="6209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48" y="255"/>
                  </a:cubicBezTo>
                  <a:cubicBezTo>
                    <a:pt x="6848" y="239"/>
                    <a:pt x="6848" y="223"/>
                    <a:pt x="6863" y="207"/>
                  </a:cubicBezTo>
                  <a:cubicBezTo>
                    <a:pt x="6880" y="175"/>
                    <a:pt x="6911" y="127"/>
                    <a:pt x="6944" y="96"/>
                  </a:cubicBezTo>
                  <a:cubicBezTo>
                    <a:pt x="6959" y="80"/>
                    <a:pt x="6975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1" y="32"/>
                    <a:pt x="6848" y="127"/>
                    <a:pt x="6800" y="2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54"/>
            <p:cNvSpPr/>
            <p:nvPr/>
          </p:nvSpPr>
          <p:spPr>
            <a:xfrm>
              <a:off x="5040313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0" y="207"/>
                  </a:moveTo>
                  <a:lnTo>
                    <a:pt x="6800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8" y="431"/>
                    <a:pt x="6560" y="447"/>
                    <a:pt x="6512" y="447"/>
                  </a:cubicBezTo>
                  <a:cubicBezTo>
                    <a:pt x="6385" y="447"/>
                    <a:pt x="6273" y="303"/>
                    <a:pt x="6193" y="207"/>
                  </a:cubicBezTo>
                  <a:cubicBezTo>
                    <a:pt x="6146" y="128"/>
                    <a:pt x="6065" y="95"/>
                    <a:pt x="6002" y="95"/>
                  </a:cubicBezTo>
                  <a:cubicBezTo>
                    <a:pt x="5906" y="95"/>
                    <a:pt x="5826" y="128"/>
                    <a:pt x="5763" y="207"/>
                  </a:cubicBezTo>
                  <a:cubicBezTo>
                    <a:pt x="5746" y="223"/>
                    <a:pt x="5730" y="255"/>
                    <a:pt x="5730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5" y="431"/>
                    <a:pt x="5347" y="383"/>
                  </a:cubicBezTo>
                  <a:cubicBezTo>
                    <a:pt x="5299" y="335"/>
                    <a:pt x="5268" y="271"/>
                    <a:pt x="5235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76" y="32"/>
                    <a:pt x="5044" y="16"/>
                    <a:pt x="5012" y="16"/>
                  </a:cubicBezTo>
                  <a:cubicBezTo>
                    <a:pt x="4916" y="16"/>
                    <a:pt x="4836" y="128"/>
                    <a:pt x="4788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1" y="399"/>
                  </a:cubicBezTo>
                  <a:cubicBezTo>
                    <a:pt x="4469" y="399"/>
                    <a:pt x="4422" y="383"/>
                    <a:pt x="4389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0" y="16"/>
                    <a:pt x="4039" y="0"/>
                    <a:pt x="4006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1" y="335"/>
                    <a:pt x="3607" y="447"/>
                    <a:pt x="3511" y="447"/>
                  </a:cubicBezTo>
                  <a:lnTo>
                    <a:pt x="3511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2" y="351"/>
                    <a:pt x="3320" y="303"/>
                    <a:pt x="3288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01" y="32"/>
                  </a:cubicBezTo>
                  <a:cubicBezTo>
                    <a:pt x="2921" y="32"/>
                    <a:pt x="2841" y="64"/>
                    <a:pt x="2761" y="143"/>
                  </a:cubicBezTo>
                  <a:cubicBezTo>
                    <a:pt x="2729" y="159"/>
                    <a:pt x="2713" y="207"/>
                    <a:pt x="2681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6" y="335"/>
                    <a:pt x="2298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899" y="16"/>
                    <a:pt x="1787" y="80"/>
                    <a:pt x="1708" y="192"/>
                  </a:cubicBezTo>
                  <a:cubicBezTo>
                    <a:pt x="1692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8" y="415"/>
                    <a:pt x="1436" y="399"/>
                    <a:pt x="1404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3" y="32"/>
                    <a:pt x="1037" y="16"/>
                    <a:pt x="1005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6" y="287"/>
                    <a:pt x="606" y="399"/>
                    <a:pt x="494" y="399"/>
                  </a:cubicBezTo>
                  <a:cubicBezTo>
                    <a:pt x="446" y="399"/>
                    <a:pt x="399" y="367"/>
                    <a:pt x="335" y="303"/>
                  </a:cubicBezTo>
                  <a:cubicBezTo>
                    <a:pt x="319" y="271"/>
                    <a:pt x="287" y="240"/>
                    <a:pt x="271" y="207"/>
                  </a:cubicBezTo>
                  <a:cubicBezTo>
                    <a:pt x="191" y="112"/>
                    <a:pt x="111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7" y="112"/>
                  </a:cubicBezTo>
                  <a:cubicBezTo>
                    <a:pt x="175" y="143"/>
                    <a:pt x="207" y="192"/>
                    <a:pt x="239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31" y="447"/>
                    <a:pt x="510" y="447"/>
                  </a:cubicBezTo>
                  <a:cubicBezTo>
                    <a:pt x="591" y="447"/>
                    <a:pt x="670" y="383"/>
                    <a:pt x="734" y="303"/>
                  </a:cubicBezTo>
                  <a:cubicBezTo>
                    <a:pt x="830" y="176"/>
                    <a:pt x="910" y="80"/>
                    <a:pt x="1021" y="80"/>
                  </a:cubicBezTo>
                  <a:cubicBezTo>
                    <a:pt x="1085" y="80"/>
                    <a:pt x="1133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0" y="383"/>
                    <a:pt x="1404" y="479"/>
                    <a:pt x="1500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7" y="176"/>
                    <a:pt x="1835" y="80"/>
                    <a:pt x="1963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0" y="159"/>
                    <a:pt x="2218" y="255"/>
                  </a:cubicBezTo>
                  <a:cubicBezTo>
                    <a:pt x="2251" y="303"/>
                    <a:pt x="2282" y="351"/>
                    <a:pt x="2330" y="383"/>
                  </a:cubicBezTo>
                  <a:cubicBezTo>
                    <a:pt x="2378" y="431"/>
                    <a:pt x="2426" y="447"/>
                    <a:pt x="2490" y="447"/>
                  </a:cubicBezTo>
                  <a:cubicBezTo>
                    <a:pt x="2570" y="447"/>
                    <a:pt x="2650" y="383"/>
                    <a:pt x="2713" y="287"/>
                  </a:cubicBezTo>
                  <a:cubicBezTo>
                    <a:pt x="2809" y="159"/>
                    <a:pt x="2905" y="95"/>
                    <a:pt x="3001" y="95"/>
                  </a:cubicBezTo>
                  <a:cubicBezTo>
                    <a:pt x="3049" y="95"/>
                    <a:pt x="3081" y="112"/>
                    <a:pt x="3112" y="128"/>
                  </a:cubicBezTo>
                  <a:cubicBezTo>
                    <a:pt x="3192" y="176"/>
                    <a:pt x="3224" y="240"/>
                    <a:pt x="3272" y="303"/>
                  </a:cubicBezTo>
                  <a:cubicBezTo>
                    <a:pt x="3288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3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6" y="64"/>
                  </a:cubicBezTo>
                  <a:cubicBezTo>
                    <a:pt x="4054" y="64"/>
                    <a:pt x="4086" y="95"/>
                    <a:pt x="4134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3" y="463"/>
                    <a:pt x="4485" y="463"/>
                    <a:pt x="4517" y="463"/>
                  </a:cubicBezTo>
                  <a:cubicBezTo>
                    <a:pt x="4629" y="463"/>
                    <a:pt x="4757" y="383"/>
                    <a:pt x="4821" y="255"/>
                  </a:cubicBezTo>
                  <a:cubicBezTo>
                    <a:pt x="4884" y="176"/>
                    <a:pt x="4932" y="80"/>
                    <a:pt x="5012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3" y="447"/>
                    <a:pt x="5411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8" y="511"/>
                    <a:pt x="5699" y="399"/>
                    <a:pt x="5763" y="303"/>
                  </a:cubicBezTo>
                  <a:cubicBezTo>
                    <a:pt x="5778" y="287"/>
                    <a:pt x="5778" y="287"/>
                    <a:pt x="5778" y="287"/>
                  </a:cubicBezTo>
                  <a:cubicBezTo>
                    <a:pt x="5842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1" y="240"/>
                    <a:pt x="6193" y="271"/>
                    <a:pt x="6210" y="303"/>
                  </a:cubicBezTo>
                  <a:cubicBezTo>
                    <a:pt x="6289" y="399"/>
                    <a:pt x="6353" y="479"/>
                    <a:pt x="6481" y="495"/>
                  </a:cubicBezTo>
                  <a:cubicBezTo>
                    <a:pt x="6497" y="495"/>
                    <a:pt x="6497" y="495"/>
                    <a:pt x="6512" y="495"/>
                  </a:cubicBezTo>
                  <a:cubicBezTo>
                    <a:pt x="6672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59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0" y="2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54"/>
            <p:cNvSpPr/>
            <p:nvPr/>
          </p:nvSpPr>
          <p:spPr>
            <a:xfrm>
              <a:off x="5040313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0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55" y="350"/>
                    <a:pt x="5523" y="350"/>
                    <a:pt x="5507" y="350"/>
                  </a:cubicBezTo>
                  <a:cubicBezTo>
                    <a:pt x="5395" y="350"/>
                    <a:pt x="5331" y="271"/>
                    <a:pt x="5283" y="175"/>
                  </a:cubicBezTo>
                  <a:cubicBezTo>
                    <a:pt x="5252" y="143"/>
                    <a:pt x="5235" y="111"/>
                    <a:pt x="5204" y="95"/>
                  </a:cubicBezTo>
                  <a:cubicBezTo>
                    <a:pt x="5140" y="31"/>
                    <a:pt x="5076" y="0"/>
                    <a:pt x="5012" y="0"/>
                  </a:cubicBezTo>
                  <a:cubicBezTo>
                    <a:pt x="4948" y="0"/>
                    <a:pt x="4884" y="31"/>
                    <a:pt x="4836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389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0" y="31"/>
                    <a:pt x="3991" y="31"/>
                  </a:cubicBezTo>
                  <a:cubicBezTo>
                    <a:pt x="3942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71" y="287"/>
                    <a:pt x="3607" y="367"/>
                    <a:pt x="3496" y="367"/>
                  </a:cubicBezTo>
                  <a:cubicBezTo>
                    <a:pt x="3496" y="367"/>
                    <a:pt x="3496" y="367"/>
                    <a:pt x="3480" y="367"/>
                  </a:cubicBez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4" y="191"/>
                    <a:pt x="3192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7" y="127"/>
                    <a:pt x="2809" y="175"/>
                  </a:cubicBezTo>
                  <a:cubicBezTo>
                    <a:pt x="2777" y="191"/>
                    <a:pt x="2745" y="223"/>
                    <a:pt x="2729" y="255"/>
                  </a:cubicBezTo>
                  <a:cubicBezTo>
                    <a:pt x="2665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4" y="383"/>
                  </a:cubicBezTo>
                  <a:cubicBezTo>
                    <a:pt x="2330" y="350"/>
                    <a:pt x="2298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1" y="63"/>
                  </a:cubicBezTo>
                  <a:cubicBezTo>
                    <a:pt x="1899" y="63"/>
                    <a:pt x="1820" y="175"/>
                    <a:pt x="1740" y="271"/>
                  </a:cubicBezTo>
                  <a:cubicBezTo>
                    <a:pt x="1676" y="367"/>
                    <a:pt x="1596" y="446"/>
                    <a:pt x="1500" y="446"/>
                  </a:cubicBezTo>
                  <a:cubicBezTo>
                    <a:pt x="1468" y="446"/>
                    <a:pt x="1421" y="431"/>
                    <a:pt x="1388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1" y="111"/>
                    <a:pt x="1021" y="95"/>
                    <a:pt x="1005" y="95"/>
                  </a:cubicBezTo>
                  <a:cubicBezTo>
                    <a:pt x="878" y="95"/>
                    <a:pt x="798" y="191"/>
                    <a:pt x="734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8" y="398"/>
                    <a:pt x="574" y="446"/>
                    <a:pt x="494" y="446"/>
                  </a:cubicBezTo>
                  <a:cubicBezTo>
                    <a:pt x="446" y="446"/>
                    <a:pt x="399" y="431"/>
                    <a:pt x="351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75" y="175"/>
                    <a:pt x="111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287" y="383"/>
                  </a:cubicBezTo>
                  <a:cubicBezTo>
                    <a:pt x="335" y="462"/>
                    <a:pt x="399" y="510"/>
                    <a:pt x="494" y="510"/>
                  </a:cubicBezTo>
                  <a:cubicBezTo>
                    <a:pt x="574" y="510"/>
                    <a:pt x="654" y="462"/>
                    <a:pt x="718" y="383"/>
                  </a:cubicBezTo>
                  <a:cubicBezTo>
                    <a:pt x="734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5" y="159"/>
                  </a:cubicBezTo>
                  <a:cubicBezTo>
                    <a:pt x="1037" y="159"/>
                    <a:pt x="1069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0" y="495"/>
                    <a:pt x="1500" y="495"/>
                    <a:pt x="1500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7" y="271"/>
                    <a:pt x="1820" y="223"/>
                    <a:pt x="1851" y="191"/>
                  </a:cubicBezTo>
                  <a:cubicBezTo>
                    <a:pt x="1899" y="159"/>
                    <a:pt x="1947" y="127"/>
                    <a:pt x="1995" y="127"/>
                  </a:cubicBezTo>
                  <a:cubicBezTo>
                    <a:pt x="2075" y="127"/>
                    <a:pt x="2139" y="175"/>
                    <a:pt x="2218" y="271"/>
                  </a:cubicBezTo>
                  <a:cubicBezTo>
                    <a:pt x="2298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3" y="255"/>
                    <a:pt x="2841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6" y="223"/>
                    <a:pt x="3256" y="287"/>
                  </a:cubicBezTo>
                  <a:cubicBezTo>
                    <a:pt x="3336" y="367"/>
                    <a:pt x="3416" y="431"/>
                    <a:pt x="3511" y="431"/>
                  </a:cubicBezTo>
                  <a:cubicBezTo>
                    <a:pt x="3544" y="431"/>
                    <a:pt x="3592" y="431"/>
                    <a:pt x="3623" y="398"/>
                  </a:cubicBezTo>
                  <a:cubicBezTo>
                    <a:pt x="3687" y="383"/>
                    <a:pt x="3719" y="319"/>
                    <a:pt x="3767" y="271"/>
                  </a:cubicBezTo>
                  <a:cubicBezTo>
                    <a:pt x="3831" y="175"/>
                    <a:pt x="3894" y="95"/>
                    <a:pt x="4006" y="95"/>
                  </a:cubicBezTo>
                  <a:cubicBezTo>
                    <a:pt x="4006" y="95"/>
                    <a:pt x="4006" y="95"/>
                    <a:pt x="4022" y="95"/>
                  </a:cubicBezTo>
                  <a:cubicBezTo>
                    <a:pt x="4134" y="111"/>
                    <a:pt x="4182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5" y="462"/>
                    <a:pt x="4453" y="495"/>
                    <a:pt x="4501" y="495"/>
                  </a:cubicBezTo>
                  <a:cubicBezTo>
                    <a:pt x="4613" y="495"/>
                    <a:pt x="4677" y="383"/>
                    <a:pt x="4757" y="271"/>
                  </a:cubicBezTo>
                  <a:cubicBezTo>
                    <a:pt x="4821" y="159"/>
                    <a:pt x="4900" y="48"/>
                    <a:pt x="5012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3" y="398"/>
                    <a:pt x="5491" y="398"/>
                  </a:cubicBezTo>
                  <a:lnTo>
                    <a:pt x="5507" y="398"/>
                  </a:lnTo>
                  <a:cubicBezTo>
                    <a:pt x="5618" y="398"/>
                    <a:pt x="5682" y="335"/>
                    <a:pt x="5746" y="239"/>
                  </a:cubicBezTo>
                  <a:cubicBezTo>
                    <a:pt x="5778" y="207"/>
                    <a:pt x="5810" y="159"/>
                    <a:pt x="5858" y="127"/>
                  </a:cubicBezTo>
                  <a:cubicBezTo>
                    <a:pt x="5906" y="95"/>
                    <a:pt x="5954" y="79"/>
                    <a:pt x="6002" y="79"/>
                  </a:cubicBezTo>
                  <a:cubicBezTo>
                    <a:pt x="6098" y="79"/>
                    <a:pt x="6161" y="159"/>
                    <a:pt x="6241" y="239"/>
                  </a:cubicBezTo>
                  <a:cubicBezTo>
                    <a:pt x="6321" y="335"/>
                    <a:pt x="6401" y="431"/>
                    <a:pt x="6512" y="431"/>
                  </a:cubicBezTo>
                  <a:lnTo>
                    <a:pt x="6512" y="431"/>
                  </a:lnTo>
                  <a:cubicBezTo>
                    <a:pt x="6608" y="431"/>
                    <a:pt x="6688" y="367"/>
                    <a:pt x="6768" y="287"/>
                  </a:cubicBezTo>
                  <a:cubicBezTo>
                    <a:pt x="6800" y="239"/>
                    <a:pt x="6848" y="175"/>
                    <a:pt x="6928" y="143"/>
                  </a:cubicBezTo>
                  <a:cubicBezTo>
                    <a:pt x="6944" y="127"/>
                    <a:pt x="6959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2" y="239"/>
                  </a:cubicBezTo>
                  <a:cubicBezTo>
                    <a:pt x="6672" y="303"/>
                    <a:pt x="6593" y="383"/>
                    <a:pt x="6497" y="38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54"/>
            <p:cNvSpPr/>
            <p:nvPr/>
          </p:nvSpPr>
          <p:spPr>
            <a:xfrm>
              <a:off x="5040313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2" y="335"/>
                    <a:pt x="6512" y="335"/>
                  </a:cubicBezTo>
                  <a:cubicBezTo>
                    <a:pt x="6385" y="335"/>
                    <a:pt x="6321" y="272"/>
                    <a:pt x="6257" y="191"/>
                  </a:cubicBezTo>
                  <a:cubicBezTo>
                    <a:pt x="6225" y="144"/>
                    <a:pt x="6193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6" y="32"/>
                    <a:pt x="5842" y="112"/>
                    <a:pt x="5763" y="176"/>
                  </a:cubicBezTo>
                  <a:cubicBezTo>
                    <a:pt x="5682" y="255"/>
                    <a:pt x="5603" y="335"/>
                    <a:pt x="5507" y="335"/>
                  </a:cubicBezTo>
                  <a:cubicBezTo>
                    <a:pt x="5491" y="335"/>
                    <a:pt x="5459" y="335"/>
                    <a:pt x="5427" y="319"/>
                  </a:cubicBezTo>
                  <a:cubicBezTo>
                    <a:pt x="5363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2" y="0"/>
                  </a:cubicBezTo>
                  <a:cubicBezTo>
                    <a:pt x="4916" y="0"/>
                    <a:pt x="4836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485" y="431"/>
                    <a:pt x="4453" y="415"/>
                    <a:pt x="4437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0" y="144"/>
                    <a:pt x="3097" y="128"/>
                  </a:cubicBezTo>
                  <a:cubicBezTo>
                    <a:pt x="3064" y="128"/>
                    <a:pt x="3033" y="128"/>
                    <a:pt x="3017" y="128"/>
                  </a:cubicBezTo>
                  <a:cubicBezTo>
                    <a:pt x="2905" y="128"/>
                    <a:pt x="2841" y="176"/>
                    <a:pt x="2745" y="240"/>
                  </a:cubicBezTo>
                  <a:cubicBezTo>
                    <a:pt x="2729" y="255"/>
                    <a:pt x="2698" y="288"/>
                    <a:pt x="2665" y="303"/>
                  </a:cubicBezTo>
                  <a:cubicBezTo>
                    <a:pt x="2617" y="335"/>
                    <a:pt x="2570" y="351"/>
                    <a:pt x="2522" y="351"/>
                  </a:cubicBezTo>
                  <a:cubicBezTo>
                    <a:pt x="2426" y="351"/>
                    <a:pt x="2346" y="288"/>
                    <a:pt x="2282" y="208"/>
                  </a:cubicBezTo>
                  <a:cubicBezTo>
                    <a:pt x="2203" y="128"/>
                    <a:pt x="2123" y="48"/>
                    <a:pt x="2011" y="48"/>
                  </a:cubicBezTo>
                  <a:lnTo>
                    <a:pt x="2011" y="48"/>
                  </a:lnTo>
                  <a:cubicBezTo>
                    <a:pt x="1899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7" y="367"/>
                  </a:cubicBezTo>
                  <a:cubicBezTo>
                    <a:pt x="1309" y="335"/>
                    <a:pt x="1277" y="288"/>
                    <a:pt x="1261" y="255"/>
                  </a:cubicBezTo>
                  <a:cubicBezTo>
                    <a:pt x="1197" y="176"/>
                    <a:pt x="1133" y="112"/>
                    <a:pt x="1021" y="96"/>
                  </a:cubicBezTo>
                  <a:lnTo>
                    <a:pt x="1005" y="96"/>
                  </a:lnTo>
                  <a:cubicBezTo>
                    <a:pt x="878" y="96"/>
                    <a:pt x="814" y="191"/>
                    <a:pt x="734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8" y="399"/>
                    <a:pt x="574" y="431"/>
                    <a:pt x="494" y="431"/>
                  </a:cubicBezTo>
                  <a:cubicBezTo>
                    <a:pt x="431" y="431"/>
                    <a:pt x="383" y="399"/>
                    <a:pt x="319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191" y="176"/>
                    <a:pt x="127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1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10" y="479"/>
                  </a:cubicBezTo>
                  <a:cubicBezTo>
                    <a:pt x="574" y="479"/>
                    <a:pt x="622" y="463"/>
                    <a:pt x="686" y="415"/>
                  </a:cubicBezTo>
                  <a:cubicBezTo>
                    <a:pt x="718" y="383"/>
                    <a:pt x="734" y="351"/>
                    <a:pt x="766" y="319"/>
                  </a:cubicBezTo>
                  <a:cubicBezTo>
                    <a:pt x="830" y="240"/>
                    <a:pt x="893" y="144"/>
                    <a:pt x="1005" y="144"/>
                  </a:cubicBezTo>
                  <a:cubicBezTo>
                    <a:pt x="1021" y="144"/>
                    <a:pt x="1037" y="144"/>
                    <a:pt x="1053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52" y="479"/>
                    <a:pt x="1468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1" y="191"/>
                    <a:pt x="1915" y="96"/>
                    <a:pt x="2011" y="96"/>
                  </a:cubicBezTo>
                  <a:cubicBezTo>
                    <a:pt x="2075" y="96"/>
                    <a:pt x="2123" y="128"/>
                    <a:pt x="2170" y="191"/>
                  </a:cubicBezTo>
                  <a:cubicBezTo>
                    <a:pt x="2203" y="208"/>
                    <a:pt x="2218" y="224"/>
                    <a:pt x="2251" y="255"/>
                  </a:cubicBezTo>
                  <a:cubicBezTo>
                    <a:pt x="2315" y="335"/>
                    <a:pt x="2394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7" y="415"/>
                    <a:pt x="2681" y="351"/>
                    <a:pt x="2745" y="303"/>
                  </a:cubicBezTo>
                  <a:cubicBezTo>
                    <a:pt x="2793" y="255"/>
                    <a:pt x="2841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0" y="224"/>
                    <a:pt x="3224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6" y="80"/>
                  </a:cubicBezTo>
                  <a:cubicBezTo>
                    <a:pt x="4022" y="80"/>
                    <a:pt x="4054" y="80"/>
                    <a:pt x="4086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94" y="351"/>
                    <a:pt x="4326" y="431"/>
                    <a:pt x="4405" y="463"/>
                  </a:cubicBezTo>
                  <a:cubicBezTo>
                    <a:pt x="4437" y="479"/>
                    <a:pt x="4469" y="479"/>
                    <a:pt x="4501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6" y="144"/>
                    <a:pt x="4900" y="48"/>
                    <a:pt x="5012" y="48"/>
                  </a:cubicBezTo>
                  <a:cubicBezTo>
                    <a:pt x="5044" y="48"/>
                    <a:pt x="5076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299" y="288"/>
                    <a:pt x="5363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0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3" y="96"/>
                    <a:pt x="6193" y="176"/>
                    <a:pt x="6257" y="255"/>
                  </a:cubicBezTo>
                  <a:cubicBezTo>
                    <a:pt x="6305" y="303"/>
                    <a:pt x="6337" y="351"/>
                    <a:pt x="6385" y="383"/>
                  </a:cubicBezTo>
                  <a:cubicBezTo>
                    <a:pt x="6433" y="399"/>
                    <a:pt x="6465" y="415"/>
                    <a:pt x="6497" y="415"/>
                  </a:cubicBezTo>
                  <a:cubicBezTo>
                    <a:pt x="6593" y="415"/>
                    <a:pt x="6672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5" y="33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54"/>
            <p:cNvSpPr/>
            <p:nvPr/>
          </p:nvSpPr>
          <p:spPr>
            <a:xfrm>
              <a:off x="5040313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2" y="287"/>
                    <a:pt x="6720" y="351"/>
                    <a:pt x="6656" y="383"/>
                  </a:cubicBezTo>
                  <a:cubicBezTo>
                    <a:pt x="6608" y="431"/>
                    <a:pt x="6560" y="446"/>
                    <a:pt x="6512" y="446"/>
                  </a:cubicBezTo>
                  <a:cubicBezTo>
                    <a:pt x="6385" y="446"/>
                    <a:pt x="6289" y="335"/>
                    <a:pt x="6241" y="239"/>
                  </a:cubicBezTo>
                  <a:cubicBezTo>
                    <a:pt x="6161" y="143"/>
                    <a:pt x="6065" y="80"/>
                    <a:pt x="5986" y="80"/>
                  </a:cubicBezTo>
                  <a:cubicBezTo>
                    <a:pt x="5922" y="80"/>
                    <a:pt x="5874" y="111"/>
                    <a:pt x="5810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59" y="446"/>
                    <a:pt x="5427" y="431"/>
                  </a:cubicBezTo>
                  <a:cubicBezTo>
                    <a:pt x="5331" y="383"/>
                    <a:pt x="5283" y="303"/>
                    <a:pt x="5235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00" y="32"/>
                    <a:pt x="4836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1" y="415"/>
                  </a:cubicBezTo>
                  <a:cubicBezTo>
                    <a:pt x="4453" y="415"/>
                    <a:pt x="4389" y="383"/>
                    <a:pt x="4341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39" y="0"/>
                    <a:pt x="4022" y="0"/>
                    <a:pt x="4022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2" y="319"/>
                  </a:cubicBezTo>
                  <a:cubicBezTo>
                    <a:pt x="3336" y="287"/>
                    <a:pt x="3320" y="271"/>
                    <a:pt x="3288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3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0" y="367"/>
                    <a:pt x="2362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1" y="16"/>
                    <a:pt x="1995" y="16"/>
                  </a:cubicBezTo>
                  <a:cubicBezTo>
                    <a:pt x="1835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16" y="398"/>
                  </a:cubicBezTo>
                  <a:cubicBezTo>
                    <a:pt x="1468" y="398"/>
                    <a:pt x="1421" y="367"/>
                    <a:pt x="1373" y="319"/>
                  </a:cubicBezTo>
                  <a:cubicBezTo>
                    <a:pt x="1340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1" y="0"/>
                    <a:pt x="1021" y="0"/>
                    <a:pt x="1005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8" y="335"/>
                    <a:pt x="574" y="383"/>
                    <a:pt x="494" y="383"/>
                  </a:cubicBezTo>
                  <a:cubicBezTo>
                    <a:pt x="446" y="383"/>
                    <a:pt x="383" y="351"/>
                    <a:pt x="335" y="303"/>
                  </a:cubicBezTo>
                  <a:cubicBezTo>
                    <a:pt x="319" y="271"/>
                    <a:pt x="287" y="239"/>
                    <a:pt x="271" y="223"/>
                  </a:cubicBezTo>
                  <a:cubicBezTo>
                    <a:pt x="191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7" y="96"/>
                  </a:cubicBezTo>
                  <a:cubicBezTo>
                    <a:pt x="175" y="143"/>
                    <a:pt x="207" y="191"/>
                    <a:pt x="239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510" y="431"/>
                  </a:cubicBezTo>
                  <a:cubicBezTo>
                    <a:pt x="574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3" y="63"/>
                    <a:pt x="1005" y="63"/>
                  </a:cubicBezTo>
                  <a:cubicBezTo>
                    <a:pt x="1037" y="63"/>
                    <a:pt x="1085" y="63"/>
                    <a:pt x="1117" y="96"/>
                  </a:cubicBezTo>
                  <a:cubicBezTo>
                    <a:pt x="1181" y="127"/>
                    <a:pt x="1229" y="207"/>
                    <a:pt x="1277" y="271"/>
                  </a:cubicBezTo>
                  <a:cubicBezTo>
                    <a:pt x="1340" y="367"/>
                    <a:pt x="1388" y="463"/>
                    <a:pt x="1500" y="463"/>
                  </a:cubicBezTo>
                  <a:lnTo>
                    <a:pt x="1516" y="463"/>
                  </a:lnTo>
                  <a:cubicBezTo>
                    <a:pt x="1628" y="463"/>
                    <a:pt x="1676" y="367"/>
                    <a:pt x="1740" y="287"/>
                  </a:cubicBezTo>
                  <a:cubicBezTo>
                    <a:pt x="1772" y="223"/>
                    <a:pt x="1804" y="175"/>
                    <a:pt x="1851" y="127"/>
                  </a:cubicBezTo>
                  <a:cubicBezTo>
                    <a:pt x="1899" y="96"/>
                    <a:pt x="1947" y="80"/>
                    <a:pt x="1995" y="80"/>
                  </a:cubicBezTo>
                  <a:cubicBezTo>
                    <a:pt x="2091" y="80"/>
                    <a:pt x="2170" y="175"/>
                    <a:pt x="2234" y="271"/>
                  </a:cubicBezTo>
                  <a:cubicBezTo>
                    <a:pt x="2315" y="367"/>
                    <a:pt x="2410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1" y="367"/>
                    <a:pt x="2713" y="303"/>
                    <a:pt x="2745" y="255"/>
                  </a:cubicBezTo>
                  <a:cubicBezTo>
                    <a:pt x="2809" y="175"/>
                    <a:pt x="2857" y="96"/>
                    <a:pt x="2985" y="80"/>
                  </a:cubicBezTo>
                  <a:lnTo>
                    <a:pt x="3001" y="80"/>
                  </a:lnTo>
                  <a:cubicBezTo>
                    <a:pt x="3112" y="80"/>
                    <a:pt x="3208" y="191"/>
                    <a:pt x="3272" y="287"/>
                  </a:cubicBezTo>
                  <a:cubicBezTo>
                    <a:pt x="3352" y="398"/>
                    <a:pt x="3416" y="479"/>
                    <a:pt x="3511" y="479"/>
                  </a:cubicBezTo>
                  <a:cubicBezTo>
                    <a:pt x="3559" y="479"/>
                    <a:pt x="3623" y="463"/>
                    <a:pt x="3687" y="398"/>
                  </a:cubicBezTo>
                  <a:cubicBezTo>
                    <a:pt x="3719" y="367"/>
                    <a:pt x="3735" y="319"/>
                    <a:pt x="3767" y="271"/>
                  </a:cubicBezTo>
                  <a:cubicBezTo>
                    <a:pt x="3831" y="175"/>
                    <a:pt x="3894" y="63"/>
                    <a:pt x="4006" y="63"/>
                  </a:cubicBezTo>
                  <a:lnTo>
                    <a:pt x="4022" y="63"/>
                  </a:lnTo>
                  <a:cubicBezTo>
                    <a:pt x="4118" y="80"/>
                    <a:pt x="4182" y="175"/>
                    <a:pt x="4230" y="255"/>
                  </a:cubicBezTo>
                  <a:cubicBezTo>
                    <a:pt x="4262" y="319"/>
                    <a:pt x="4310" y="383"/>
                    <a:pt x="4341" y="415"/>
                  </a:cubicBezTo>
                  <a:cubicBezTo>
                    <a:pt x="4389" y="446"/>
                    <a:pt x="4453" y="463"/>
                    <a:pt x="4501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8" y="303"/>
                    <a:pt x="4805" y="271"/>
                  </a:cubicBezTo>
                  <a:cubicBezTo>
                    <a:pt x="4869" y="175"/>
                    <a:pt x="4916" y="80"/>
                    <a:pt x="5012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5" y="319"/>
                    <a:pt x="5252" y="351"/>
                  </a:cubicBezTo>
                  <a:cubicBezTo>
                    <a:pt x="5283" y="398"/>
                    <a:pt x="5347" y="463"/>
                    <a:pt x="5411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8" y="494"/>
                    <a:pt x="5699" y="383"/>
                    <a:pt x="5778" y="287"/>
                  </a:cubicBezTo>
                  <a:lnTo>
                    <a:pt x="5778" y="287"/>
                  </a:lnTo>
                  <a:cubicBezTo>
                    <a:pt x="5842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7" y="223"/>
                    <a:pt x="6210" y="271"/>
                    <a:pt x="6225" y="303"/>
                  </a:cubicBezTo>
                  <a:cubicBezTo>
                    <a:pt x="6305" y="398"/>
                    <a:pt x="6369" y="494"/>
                    <a:pt x="6512" y="494"/>
                  </a:cubicBezTo>
                  <a:lnTo>
                    <a:pt x="6512" y="494"/>
                  </a:ln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54"/>
            <p:cNvSpPr/>
            <p:nvPr/>
          </p:nvSpPr>
          <p:spPr>
            <a:xfrm>
              <a:off x="2517775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57" y="399"/>
                  </a:cubicBezTo>
                  <a:cubicBezTo>
                    <a:pt x="6609" y="431"/>
                    <a:pt x="6561" y="447"/>
                    <a:pt x="6529" y="447"/>
                  </a:cubicBezTo>
                  <a:cubicBezTo>
                    <a:pt x="6385" y="447"/>
                    <a:pt x="6289" y="303"/>
                    <a:pt x="6210" y="207"/>
                  </a:cubicBezTo>
                  <a:cubicBezTo>
                    <a:pt x="6146" y="128"/>
                    <a:pt x="6082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3" y="223"/>
                    <a:pt x="5747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4" y="383"/>
                  </a:cubicBezTo>
                  <a:cubicBezTo>
                    <a:pt x="5300" y="335"/>
                    <a:pt x="5268" y="271"/>
                    <a:pt x="5236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92" y="32"/>
                    <a:pt x="5044" y="16"/>
                    <a:pt x="5012" y="16"/>
                  </a:cubicBezTo>
                  <a:cubicBezTo>
                    <a:pt x="4917" y="16"/>
                    <a:pt x="4853" y="128"/>
                    <a:pt x="4789" y="223"/>
                  </a:cubicBezTo>
                  <a:cubicBezTo>
                    <a:pt x="4789" y="240"/>
                    <a:pt x="4789" y="240"/>
                    <a:pt x="4789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70" y="399"/>
                    <a:pt x="4438" y="383"/>
                    <a:pt x="4390" y="367"/>
                  </a:cubicBezTo>
                  <a:cubicBezTo>
                    <a:pt x="4326" y="319"/>
                    <a:pt x="4294" y="255"/>
                    <a:pt x="4246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7" y="16"/>
                    <a:pt x="4054" y="0"/>
                    <a:pt x="4023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7" y="176"/>
                    <a:pt x="3224" y="128"/>
                    <a:pt x="3161" y="80"/>
                  </a:cubicBezTo>
                  <a:cubicBezTo>
                    <a:pt x="3112" y="48"/>
                    <a:pt x="3065" y="32"/>
                    <a:pt x="3017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6" y="159"/>
                    <a:pt x="2714" y="207"/>
                    <a:pt x="2698" y="240"/>
                  </a:cubicBezTo>
                  <a:cubicBezTo>
                    <a:pt x="2650" y="303"/>
                    <a:pt x="2586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9" y="271"/>
                    <a:pt x="2251" y="192"/>
                  </a:cubicBezTo>
                  <a:cubicBezTo>
                    <a:pt x="2203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899" y="16"/>
                    <a:pt x="1804" y="80"/>
                    <a:pt x="1724" y="192"/>
                  </a:cubicBezTo>
                  <a:cubicBezTo>
                    <a:pt x="1708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9" y="415"/>
                    <a:pt x="1452" y="399"/>
                    <a:pt x="1405" y="367"/>
                  </a:cubicBezTo>
                  <a:cubicBezTo>
                    <a:pt x="1357" y="335"/>
                    <a:pt x="1325" y="271"/>
                    <a:pt x="1309" y="223"/>
                  </a:cubicBezTo>
                  <a:cubicBezTo>
                    <a:pt x="1245" y="143"/>
                    <a:pt x="1197" y="64"/>
                    <a:pt x="1086" y="32"/>
                  </a:cubicBezTo>
                  <a:cubicBezTo>
                    <a:pt x="1069" y="32"/>
                    <a:pt x="1038" y="16"/>
                    <a:pt x="1022" y="16"/>
                  </a:cubicBezTo>
                  <a:cubicBezTo>
                    <a:pt x="926" y="16"/>
                    <a:pt x="846" y="80"/>
                    <a:pt x="766" y="192"/>
                  </a:cubicBezTo>
                  <a:cubicBezTo>
                    <a:pt x="686" y="287"/>
                    <a:pt x="606" y="399"/>
                    <a:pt x="511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8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92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47" y="447"/>
                    <a:pt x="511" y="447"/>
                  </a:cubicBezTo>
                  <a:cubicBezTo>
                    <a:pt x="591" y="447"/>
                    <a:pt x="686" y="383"/>
                    <a:pt x="750" y="303"/>
                  </a:cubicBezTo>
                  <a:cubicBezTo>
                    <a:pt x="830" y="176"/>
                    <a:pt x="926" y="80"/>
                    <a:pt x="1038" y="80"/>
                  </a:cubicBezTo>
                  <a:cubicBezTo>
                    <a:pt x="1086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57" y="383"/>
                    <a:pt x="1421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40" y="271"/>
                  </a:cubicBezTo>
                  <a:cubicBezTo>
                    <a:pt x="1788" y="176"/>
                    <a:pt x="1852" y="80"/>
                    <a:pt x="1980" y="64"/>
                  </a:cubicBezTo>
                  <a:lnTo>
                    <a:pt x="1995" y="64"/>
                  </a:lnTo>
                  <a:cubicBezTo>
                    <a:pt x="2107" y="64"/>
                    <a:pt x="2171" y="159"/>
                    <a:pt x="2235" y="255"/>
                  </a:cubicBezTo>
                  <a:cubicBezTo>
                    <a:pt x="2267" y="303"/>
                    <a:pt x="2299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70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01" y="95"/>
                  </a:cubicBezTo>
                  <a:cubicBezTo>
                    <a:pt x="3049" y="95"/>
                    <a:pt x="3081" y="112"/>
                    <a:pt x="3129" y="128"/>
                  </a:cubicBezTo>
                  <a:cubicBezTo>
                    <a:pt x="3193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6" y="479"/>
                    <a:pt x="3464" y="495"/>
                    <a:pt x="3512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3" y="176"/>
                    <a:pt x="3927" y="64"/>
                    <a:pt x="4023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8" y="447"/>
                  </a:cubicBezTo>
                  <a:cubicBezTo>
                    <a:pt x="4470" y="463"/>
                    <a:pt x="4486" y="463"/>
                    <a:pt x="4517" y="463"/>
                  </a:cubicBezTo>
                  <a:cubicBezTo>
                    <a:pt x="4645" y="463"/>
                    <a:pt x="4757" y="383"/>
                    <a:pt x="4837" y="255"/>
                  </a:cubicBezTo>
                  <a:cubicBezTo>
                    <a:pt x="4885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40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6" y="335"/>
                    <a:pt x="5300" y="447"/>
                    <a:pt x="5428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5" y="511"/>
                    <a:pt x="5699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02" y="143"/>
                  </a:cubicBezTo>
                  <a:cubicBezTo>
                    <a:pt x="6066" y="143"/>
                    <a:pt x="6114" y="159"/>
                    <a:pt x="6146" y="207"/>
                  </a:cubicBezTo>
                  <a:cubicBezTo>
                    <a:pt x="6177" y="240"/>
                    <a:pt x="6194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72" y="495"/>
                    <a:pt x="6800" y="383"/>
                    <a:pt x="6848" y="271"/>
                  </a:cubicBezTo>
                  <a:cubicBezTo>
                    <a:pt x="6864" y="255"/>
                    <a:pt x="6864" y="240"/>
                    <a:pt x="6880" y="223"/>
                  </a:cubicBezTo>
                  <a:cubicBezTo>
                    <a:pt x="6896" y="176"/>
                    <a:pt x="6928" y="128"/>
                    <a:pt x="6960" y="95"/>
                  </a:cubicBezTo>
                  <a:cubicBezTo>
                    <a:pt x="6976" y="80"/>
                    <a:pt x="6992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2" y="0"/>
                    <a:pt x="6864" y="112"/>
                    <a:pt x="6816" y="2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54"/>
            <p:cNvSpPr/>
            <p:nvPr/>
          </p:nvSpPr>
          <p:spPr>
            <a:xfrm>
              <a:off x="2517775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5" y="383"/>
                    <a:pt x="6417" y="367"/>
                    <a:pt x="6369" y="319"/>
                  </a:cubicBezTo>
                  <a:cubicBezTo>
                    <a:pt x="6321" y="287"/>
                    <a:pt x="6289" y="239"/>
                    <a:pt x="6258" y="191"/>
                  </a:cubicBezTo>
                  <a:cubicBezTo>
                    <a:pt x="6194" y="111"/>
                    <a:pt x="6130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3" y="191"/>
                  </a:cubicBezTo>
                  <a:cubicBezTo>
                    <a:pt x="5715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2" y="143"/>
                    <a:pt x="5236" y="111"/>
                    <a:pt x="5204" y="95"/>
                  </a:cubicBezTo>
                  <a:cubicBezTo>
                    <a:pt x="5156" y="31"/>
                    <a:pt x="5076" y="0"/>
                    <a:pt x="5012" y="0"/>
                  </a:cubicBezTo>
                  <a:cubicBezTo>
                    <a:pt x="4948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93" y="319"/>
                    <a:pt x="4629" y="431"/>
                    <a:pt x="4517" y="431"/>
                  </a:cubicBezTo>
                  <a:cubicBezTo>
                    <a:pt x="4390" y="431"/>
                    <a:pt x="4342" y="319"/>
                    <a:pt x="4278" y="239"/>
                  </a:cubicBezTo>
                  <a:cubicBezTo>
                    <a:pt x="4262" y="207"/>
                    <a:pt x="4230" y="175"/>
                    <a:pt x="4214" y="143"/>
                  </a:cubicBezTo>
                  <a:cubicBezTo>
                    <a:pt x="4150" y="79"/>
                    <a:pt x="4087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2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7" y="207"/>
                    <a:pt x="3240" y="191"/>
                    <a:pt x="3209" y="159"/>
                  </a:cubicBezTo>
                  <a:cubicBezTo>
                    <a:pt x="3145" y="111"/>
                    <a:pt x="3081" y="95"/>
                    <a:pt x="3017" y="95"/>
                  </a:cubicBezTo>
                  <a:cubicBezTo>
                    <a:pt x="2937" y="95"/>
                    <a:pt x="2873" y="127"/>
                    <a:pt x="2810" y="175"/>
                  </a:cubicBezTo>
                  <a:cubicBezTo>
                    <a:pt x="2793" y="191"/>
                    <a:pt x="2762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9" y="287"/>
                    <a:pt x="2267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899" y="63"/>
                    <a:pt x="1820" y="175"/>
                    <a:pt x="1756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9" y="446"/>
                    <a:pt x="1437" y="431"/>
                    <a:pt x="1405" y="414"/>
                  </a:cubicBezTo>
                  <a:cubicBezTo>
                    <a:pt x="1341" y="367"/>
                    <a:pt x="1293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8" y="111"/>
                    <a:pt x="1022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5" y="446"/>
                    <a:pt x="511" y="446"/>
                  </a:cubicBezTo>
                  <a:cubicBezTo>
                    <a:pt x="447" y="446"/>
                    <a:pt x="399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2" y="175"/>
                    <a:pt x="128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303" y="383"/>
                  </a:cubicBezTo>
                  <a:cubicBezTo>
                    <a:pt x="351" y="462"/>
                    <a:pt x="415" y="510"/>
                    <a:pt x="495" y="510"/>
                  </a:cubicBezTo>
                  <a:cubicBezTo>
                    <a:pt x="575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6" y="239"/>
                    <a:pt x="910" y="159"/>
                    <a:pt x="1005" y="159"/>
                  </a:cubicBezTo>
                  <a:cubicBezTo>
                    <a:pt x="1038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3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68" y="191"/>
                  </a:cubicBezTo>
                  <a:cubicBezTo>
                    <a:pt x="1916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5" y="271"/>
                  </a:cubicBezTo>
                  <a:cubicBezTo>
                    <a:pt x="2315" y="367"/>
                    <a:pt x="2394" y="462"/>
                    <a:pt x="2522" y="462"/>
                  </a:cubicBezTo>
                  <a:cubicBezTo>
                    <a:pt x="2538" y="462"/>
                    <a:pt x="2554" y="462"/>
                    <a:pt x="2570" y="462"/>
                  </a:cubicBezTo>
                  <a:cubicBezTo>
                    <a:pt x="2666" y="431"/>
                    <a:pt x="2714" y="383"/>
                    <a:pt x="2762" y="303"/>
                  </a:cubicBezTo>
                  <a:cubicBezTo>
                    <a:pt x="2810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7" y="159"/>
                  </a:cubicBezTo>
                  <a:cubicBezTo>
                    <a:pt x="3112" y="159"/>
                    <a:pt x="3193" y="223"/>
                    <a:pt x="3272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59" y="431"/>
                    <a:pt x="3592" y="431"/>
                    <a:pt x="3640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3" y="95"/>
                  </a:lnTo>
                  <a:cubicBezTo>
                    <a:pt x="4134" y="111"/>
                    <a:pt x="4198" y="191"/>
                    <a:pt x="4246" y="287"/>
                  </a:cubicBezTo>
                  <a:cubicBezTo>
                    <a:pt x="4294" y="350"/>
                    <a:pt x="4326" y="398"/>
                    <a:pt x="4358" y="431"/>
                  </a:cubicBezTo>
                  <a:cubicBezTo>
                    <a:pt x="4422" y="462"/>
                    <a:pt x="4470" y="495"/>
                    <a:pt x="4501" y="495"/>
                  </a:cubicBezTo>
                  <a:cubicBezTo>
                    <a:pt x="4613" y="495"/>
                    <a:pt x="4693" y="383"/>
                    <a:pt x="4757" y="271"/>
                  </a:cubicBezTo>
                  <a:cubicBezTo>
                    <a:pt x="4837" y="159"/>
                    <a:pt x="4917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8" y="239"/>
                  </a:cubicBezTo>
                  <a:cubicBezTo>
                    <a:pt x="5316" y="319"/>
                    <a:pt x="5380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5" y="398"/>
                    <a:pt x="5699" y="335"/>
                    <a:pt x="5763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8" y="79"/>
                    <a:pt x="6177" y="159"/>
                    <a:pt x="6258" y="239"/>
                  </a:cubicBezTo>
                  <a:cubicBezTo>
                    <a:pt x="6337" y="335"/>
                    <a:pt x="6417" y="431"/>
                    <a:pt x="6513" y="431"/>
                  </a:cubicBezTo>
                  <a:cubicBezTo>
                    <a:pt x="6529" y="431"/>
                    <a:pt x="6529" y="431"/>
                    <a:pt x="6529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4" y="175"/>
                    <a:pt x="6928" y="143"/>
                  </a:cubicBezTo>
                  <a:cubicBezTo>
                    <a:pt x="6944" y="127"/>
                    <a:pt x="6976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12" y="79"/>
                    <a:pt x="6848" y="159"/>
                    <a:pt x="6768" y="239"/>
                  </a:cubicBezTo>
                  <a:cubicBezTo>
                    <a:pt x="6688" y="303"/>
                    <a:pt x="6609" y="383"/>
                    <a:pt x="6513" y="38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54"/>
            <p:cNvSpPr/>
            <p:nvPr/>
          </p:nvSpPr>
          <p:spPr>
            <a:xfrm>
              <a:off x="2517775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29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4" y="112"/>
                    <a:pt x="6146" y="80"/>
                  </a:cubicBezTo>
                  <a:cubicBezTo>
                    <a:pt x="6098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9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4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3" y="0"/>
                    <a:pt x="4853" y="48"/>
                    <a:pt x="4773" y="160"/>
                  </a:cubicBezTo>
                  <a:cubicBezTo>
                    <a:pt x="4757" y="176"/>
                    <a:pt x="4757" y="208"/>
                    <a:pt x="4741" y="224"/>
                  </a:cubicBezTo>
                  <a:cubicBezTo>
                    <a:pt x="4693" y="319"/>
                    <a:pt x="4613" y="431"/>
                    <a:pt x="4517" y="431"/>
                  </a:cubicBezTo>
                  <a:cubicBezTo>
                    <a:pt x="4486" y="431"/>
                    <a:pt x="4470" y="415"/>
                    <a:pt x="4438" y="415"/>
                  </a:cubicBezTo>
                  <a:cubicBezTo>
                    <a:pt x="4358" y="383"/>
                    <a:pt x="4326" y="303"/>
                    <a:pt x="4278" y="224"/>
                  </a:cubicBezTo>
                  <a:cubicBezTo>
                    <a:pt x="4246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7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61" y="144"/>
                    <a:pt x="3112" y="128"/>
                  </a:cubicBezTo>
                  <a:cubicBezTo>
                    <a:pt x="3081" y="128"/>
                    <a:pt x="3049" y="128"/>
                    <a:pt x="3017" y="128"/>
                  </a:cubicBezTo>
                  <a:cubicBezTo>
                    <a:pt x="2921" y="128"/>
                    <a:pt x="2841" y="176"/>
                    <a:pt x="2762" y="240"/>
                  </a:cubicBezTo>
                  <a:cubicBezTo>
                    <a:pt x="2729" y="255"/>
                    <a:pt x="2714" y="288"/>
                    <a:pt x="2682" y="303"/>
                  </a:cubicBezTo>
                  <a:cubicBezTo>
                    <a:pt x="2634" y="335"/>
                    <a:pt x="2570" y="351"/>
                    <a:pt x="2522" y="351"/>
                  </a:cubicBezTo>
                  <a:cubicBezTo>
                    <a:pt x="2426" y="351"/>
                    <a:pt x="2363" y="288"/>
                    <a:pt x="2282" y="208"/>
                  </a:cubicBezTo>
                  <a:cubicBezTo>
                    <a:pt x="2203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20" y="144"/>
                    <a:pt x="1740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5" y="399"/>
                    <a:pt x="1357" y="367"/>
                  </a:cubicBezTo>
                  <a:cubicBezTo>
                    <a:pt x="1325" y="335"/>
                    <a:pt x="1293" y="288"/>
                    <a:pt x="1261" y="255"/>
                  </a:cubicBezTo>
                  <a:cubicBezTo>
                    <a:pt x="1197" y="176"/>
                    <a:pt x="1149" y="112"/>
                    <a:pt x="1038" y="96"/>
                  </a:cubicBezTo>
                  <a:cubicBezTo>
                    <a:pt x="1022" y="96"/>
                    <a:pt x="1022" y="96"/>
                    <a:pt x="1005" y="96"/>
                  </a:cubicBezTo>
                  <a:cubicBezTo>
                    <a:pt x="894" y="96"/>
                    <a:pt x="814" y="191"/>
                    <a:pt x="734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5" y="431"/>
                    <a:pt x="511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4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6" y="144"/>
                    <a:pt x="128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27" y="479"/>
                  </a:cubicBezTo>
                  <a:cubicBezTo>
                    <a:pt x="575" y="479"/>
                    <a:pt x="639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6" y="240"/>
                    <a:pt x="910" y="144"/>
                    <a:pt x="1005" y="144"/>
                  </a:cubicBezTo>
                  <a:cubicBezTo>
                    <a:pt x="1022" y="144"/>
                    <a:pt x="1038" y="144"/>
                    <a:pt x="1069" y="160"/>
                  </a:cubicBezTo>
                  <a:cubicBezTo>
                    <a:pt x="1149" y="176"/>
                    <a:pt x="1197" y="240"/>
                    <a:pt x="1261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69" y="479"/>
                    <a:pt x="1485" y="479"/>
                    <a:pt x="1500" y="479"/>
                  </a:cubicBezTo>
                  <a:cubicBezTo>
                    <a:pt x="1612" y="479"/>
                    <a:pt x="1692" y="383"/>
                    <a:pt x="1772" y="272"/>
                  </a:cubicBezTo>
                  <a:cubicBezTo>
                    <a:pt x="1852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7" y="191"/>
                  </a:cubicBezTo>
                  <a:cubicBezTo>
                    <a:pt x="2203" y="208"/>
                    <a:pt x="2235" y="224"/>
                    <a:pt x="2251" y="255"/>
                  </a:cubicBezTo>
                  <a:cubicBezTo>
                    <a:pt x="2330" y="335"/>
                    <a:pt x="2394" y="415"/>
                    <a:pt x="2522" y="415"/>
                  </a:cubicBezTo>
                  <a:lnTo>
                    <a:pt x="2538" y="415"/>
                  </a:lnTo>
                  <a:cubicBezTo>
                    <a:pt x="2634" y="415"/>
                    <a:pt x="2698" y="351"/>
                    <a:pt x="2762" y="303"/>
                  </a:cubicBezTo>
                  <a:cubicBezTo>
                    <a:pt x="2810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7" y="176"/>
                    <a:pt x="3161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1" y="80"/>
                    <a:pt x="4006" y="80"/>
                  </a:cubicBezTo>
                  <a:cubicBezTo>
                    <a:pt x="4039" y="80"/>
                    <a:pt x="4054" y="80"/>
                    <a:pt x="4087" y="96"/>
                  </a:cubicBezTo>
                  <a:cubicBezTo>
                    <a:pt x="4166" y="128"/>
                    <a:pt x="4214" y="208"/>
                    <a:pt x="4246" y="288"/>
                  </a:cubicBezTo>
                  <a:cubicBezTo>
                    <a:pt x="4294" y="351"/>
                    <a:pt x="4342" y="431"/>
                    <a:pt x="4406" y="463"/>
                  </a:cubicBezTo>
                  <a:cubicBezTo>
                    <a:pt x="4453" y="479"/>
                    <a:pt x="4486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3" y="144"/>
                    <a:pt x="4917" y="48"/>
                    <a:pt x="5012" y="48"/>
                  </a:cubicBezTo>
                  <a:cubicBezTo>
                    <a:pt x="5044" y="48"/>
                    <a:pt x="5092" y="64"/>
                    <a:pt x="5124" y="80"/>
                  </a:cubicBezTo>
                  <a:cubicBezTo>
                    <a:pt x="5188" y="112"/>
                    <a:pt x="5220" y="176"/>
                    <a:pt x="5268" y="224"/>
                  </a:cubicBezTo>
                  <a:cubicBezTo>
                    <a:pt x="5316" y="288"/>
                    <a:pt x="5364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19" y="367"/>
                    <a:pt x="5651" y="351"/>
                  </a:cubicBezTo>
                  <a:cubicBezTo>
                    <a:pt x="5699" y="319"/>
                    <a:pt x="5747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lnTo>
                    <a:pt x="6018" y="96"/>
                  </a:lnTo>
                  <a:cubicBezTo>
                    <a:pt x="6130" y="96"/>
                    <a:pt x="6194" y="176"/>
                    <a:pt x="6258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5" y="415"/>
                    <a:pt x="6513" y="415"/>
                  </a:cubicBezTo>
                  <a:cubicBezTo>
                    <a:pt x="6593" y="415"/>
                    <a:pt x="6688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64" y="176"/>
                    <a:pt x="6928" y="144"/>
                  </a:cubicBezTo>
                  <a:cubicBezTo>
                    <a:pt x="6944" y="128"/>
                    <a:pt x="6976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5" y="272"/>
                    <a:pt x="6641" y="335"/>
                    <a:pt x="6545" y="33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54"/>
            <p:cNvSpPr/>
            <p:nvPr/>
          </p:nvSpPr>
          <p:spPr>
            <a:xfrm>
              <a:off x="2517775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7" y="446"/>
                    <a:pt x="6529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62" y="143"/>
                    <a:pt x="6082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83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8" y="431"/>
                  </a:cubicBezTo>
                  <a:cubicBezTo>
                    <a:pt x="5347" y="383"/>
                    <a:pt x="5300" y="303"/>
                    <a:pt x="5252" y="223"/>
                  </a:cubicBezTo>
                  <a:cubicBezTo>
                    <a:pt x="5204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7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6" y="383"/>
                    <a:pt x="4358" y="335"/>
                  </a:cubicBezTo>
                  <a:cubicBezTo>
                    <a:pt x="4310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9" y="0"/>
                    <a:pt x="4023" y="0"/>
                  </a:cubicBezTo>
                  <a:cubicBezTo>
                    <a:pt x="3927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512" y="415"/>
                  </a:cubicBezTo>
                  <a:lnTo>
                    <a:pt x="3512" y="415"/>
                  </a:lnTo>
                  <a:cubicBezTo>
                    <a:pt x="3464" y="415"/>
                    <a:pt x="3416" y="383"/>
                    <a:pt x="3368" y="319"/>
                  </a:cubicBezTo>
                  <a:cubicBezTo>
                    <a:pt x="3336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5" y="32"/>
                  </a:cubicBezTo>
                  <a:cubicBezTo>
                    <a:pt x="3049" y="16"/>
                    <a:pt x="3033" y="16"/>
                    <a:pt x="3017" y="16"/>
                  </a:cubicBezTo>
                  <a:cubicBezTo>
                    <a:pt x="2873" y="16"/>
                    <a:pt x="2777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58" y="383"/>
                    <a:pt x="2410" y="367"/>
                    <a:pt x="2363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203" y="111"/>
                    <a:pt x="2155" y="48"/>
                    <a:pt x="2043" y="16"/>
                  </a:cubicBezTo>
                  <a:cubicBezTo>
                    <a:pt x="2027" y="16"/>
                    <a:pt x="2011" y="16"/>
                    <a:pt x="2011" y="16"/>
                  </a:cubicBezTo>
                  <a:cubicBezTo>
                    <a:pt x="1852" y="16"/>
                    <a:pt x="1756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9" y="398"/>
                    <a:pt x="1421" y="367"/>
                    <a:pt x="1373" y="319"/>
                  </a:cubicBezTo>
                  <a:cubicBezTo>
                    <a:pt x="1357" y="287"/>
                    <a:pt x="1325" y="255"/>
                    <a:pt x="1309" y="223"/>
                  </a:cubicBezTo>
                  <a:cubicBezTo>
                    <a:pt x="1245" y="111"/>
                    <a:pt x="1181" y="16"/>
                    <a:pt x="1038" y="16"/>
                  </a:cubicBezTo>
                  <a:cubicBezTo>
                    <a:pt x="1038" y="0"/>
                    <a:pt x="1022" y="0"/>
                    <a:pt x="1005" y="0"/>
                  </a:cubicBezTo>
                  <a:cubicBezTo>
                    <a:pt x="878" y="0"/>
                    <a:pt x="798" y="111"/>
                    <a:pt x="734" y="223"/>
                  </a:cubicBezTo>
                  <a:cubicBezTo>
                    <a:pt x="654" y="335"/>
                    <a:pt x="575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1" y="431"/>
                  </a:cubicBezTo>
                  <a:cubicBezTo>
                    <a:pt x="591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10" y="63"/>
                    <a:pt x="1022" y="63"/>
                  </a:cubicBezTo>
                  <a:cubicBezTo>
                    <a:pt x="1053" y="63"/>
                    <a:pt x="1086" y="63"/>
                    <a:pt x="1133" y="96"/>
                  </a:cubicBezTo>
                  <a:cubicBezTo>
                    <a:pt x="1197" y="127"/>
                    <a:pt x="1245" y="207"/>
                    <a:pt x="1277" y="271"/>
                  </a:cubicBezTo>
                  <a:cubicBezTo>
                    <a:pt x="1341" y="367"/>
                    <a:pt x="1405" y="463"/>
                    <a:pt x="1516" y="463"/>
                  </a:cubicBezTo>
                  <a:cubicBezTo>
                    <a:pt x="1516" y="463"/>
                    <a:pt x="1516" y="463"/>
                    <a:pt x="1533" y="463"/>
                  </a:cubicBezTo>
                  <a:cubicBezTo>
                    <a:pt x="1628" y="463"/>
                    <a:pt x="1692" y="367"/>
                    <a:pt x="1740" y="287"/>
                  </a:cubicBezTo>
                  <a:cubicBezTo>
                    <a:pt x="1772" y="223"/>
                    <a:pt x="1804" y="175"/>
                    <a:pt x="1868" y="127"/>
                  </a:cubicBezTo>
                  <a:cubicBezTo>
                    <a:pt x="1916" y="96"/>
                    <a:pt x="1947" y="80"/>
                    <a:pt x="1995" y="80"/>
                  </a:cubicBezTo>
                  <a:cubicBezTo>
                    <a:pt x="2107" y="80"/>
                    <a:pt x="2187" y="175"/>
                    <a:pt x="2251" y="271"/>
                  </a:cubicBezTo>
                  <a:cubicBezTo>
                    <a:pt x="2330" y="367"/>
                    <a:pt x="2426" y="431"/>
                    <a:pt x="2522" y="431"/>
                  </a:cubicBezTo>
                  <a:cubicBezTo>
                    <a:pt x="2554" y="431"/>
                    <a:pt x="2602" y="431"/>
                    <a:pt x="2634" y="398"/>
                  </a:cubicBezTo>
                  <a:cubicBezTo>
                    <a:pt x="2682" y="367"/>
                    <a:pt x="2729" y="303"/>
                    <a:pt x="2762" y="255"/>
                  </a:cubicBezTo>
                  <a:cubicBezTo>
                    <a:pt x="2810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9" y="80"/>
                    <a:pt x="3209" y="191"/>
                    <a:pt x="3288" y="287"/>
                  </a:cubicBezTo>
                  <a:cubicBezTo>
                    <a:pt x="3368" y="398"/>
                    <a:pt x="3432" y="479"/>
                    <a:pt x="3528" y="479"/>
                  </a:cubicBezTo>
                  <a:cubicBezTo>
                    <a:pt x="3576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1" y="63"/>
                    <a:pt x="4006" y="63"/>
                  </a:cubicBezTo>
                  <a:cubicBezTo>
                    <a:pt x="4023" y="63"/>
                    <a:pt x="4023" y="63"/>
                    <a:pt x="4039" y="63"/>
                  </a:cubicBezTo>
                  <a:cubicBezTo>
                    <a:pt x="4134" y="80"/>
                    <a:pt x="4182" y="175"/>
                    <a:pt x="4230" y="255"/>
                  </a:cubicBezTo>
                  <a:cubicBezTo>
                    <a:pt x="4278" y="319"/>
                    <a:pt x="4310" y="383"/>
                    <a:pt x="4358" y="415"/>
                  </a:cubicBezTo>
                  <a:cubicBezTo>
                    <a:pt x="4406" y="446"/>
                    <a:pt x="4453" y="463"/>
                    <a:pt x="4517" y="463"/>
                  </a:cubicBezTo>
                  <a:cubicBezTo>
                    <a:pt x="4597" y="463"/>
                    <a:pt x="4693" y="431"/>
                    <a:pt x="4757" y="367"/>
                  </a:cubicBezTo>
                  <a:cubicBezTo>
                    <a:pt x="4773" y="335"/>
                    <a:pt x="4789" y="303"/>
                    <a:pt x="4821" y="271"/>
                  </a:cubicBezTo>
                  <a:cubicBezTo>
                    <a:pt x="4869" y="175"/>
                    <a:pt x="4933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40" y="143"/>
                    <a:pt x="5172" y="207"/>
                    <a:pt x="5204" y="255"/>
                  </a:cubicBezTo>
                  <a:cubicBezTo>
                    <a:pt x="5220" y="287"/>
                    <a:pt x="5236" y="319"/>
                    <a:pt x="5252" y="351"/>
                  </a:cubicBezTo>
                  <a:cubicBezTo>
                    <a:pt x="5300" y="398"/>
                    <a:pt x="5347" y="463"/>
                    <a:pt x="5428" y="479"/>
                  </a:cubicBezTo>
                  <a:cubicBezTo>
                    <a:pt x="5459" y="494"/>
                    <a:pt x="5475" y="494"/>
                    <a:pt x="5507" y="494"/>
                  </a:cubicBezTo>
                  <a:cubicBezTo>
                    <a:pt x="5635" y="494"/>
                    <a:pt x="5715" y="383"/>
                    <a:pt x="5778" y="287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6" y="191"/>
                  </a:cubicBezTo>
                  <a:cubicBezTo>
                    <a:pt x="6177" y="223"/>
                    <a:pt x="6210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32" y="255"/>
                  </a:cubicBezTo>
                  <a:cubicBezTo>
                    <a:pt x="6848" y="239"/>
                    <a:pt x="6848" y="223"/>
                    <a:pt x="6864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60" y="80"/>
                    <a:pt x="6976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2" y="32"/>
                    <a:pt x="6848" y="127"/>
                    <a:pt x="6800" y="2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54"/>
            <p:cNvSpPr/>
            <p:nvPr/>
          </p:nvSpPr>
          <p:spPr>
            <a:xfrm>
              <a:off x="0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1" y="207"/>
                  </a:moveTo>
                  <a:lnTo>
                    <a:pt x="6801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9" y="431"/>
                    <a:pt x="6561" y="447"/>
                    <a:pt x="6513" y="447"/>
                  </a:cubicBezTo>
                  <a:cubicBezTo>
                    <a:pt x="6369" y="447"/>
                    <a:pt x="6273" y="303"/>
                    <a:pt x="6194" y="207"/>
                  </a:cubicBezTo>
                  <a:cubicBezTo>
                    <a:pt x="6146" y="128"/>
                    <a:pt x="6066" y="95"/>
                    <a:pt x="6002" y="95"/>
                  </a:cubicBezTo>
                  <a:cubicBezTo>
                    <a:pt x="5907" y="95"/>
                    <a:pt x="5826" y="128"/>
                    <a:pt x="5763" y="207"/>
                  </a:cubicBezTo>
                  <a:cubicBezTo>
                    <a:pt x="5747" y="223"/>
                    <a:pt x="5731" y="255"/>
                    <a:pt x="5715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6" y="431"/>
                    <a:pt x="5348" y="383"/>
                  </a:cubicBezTo>
                  <a:cubicBezTo>
                    <a:pt x="5300" y="335"/>
                    <a:pt x="5268" y="271"/>
                    <a:pt x="5220" y="223"/>
                  </a:cubicBezTo>
                  <a:cubicBezTo>
                    <a:pt x="5188" y="159"/>
                    <a:pt x="5172" y="95"/>
                    <a:pt x="5124" y="64"/>
                  </a:cubicBezTo>
                  <a:cubicBezTo>
                    <a:pt x="5077" y="32"/>
                    <a:pt x="5044" y="16"/>
                    <a:pt x="5013" y="16"/>
                  </a:cubicBezTo>
                  <a:cubicBezTo>
                    <a:pt x="4917" y="16"/>
                    <a:pt x="4837" y="128"/>
                    <a:pt x="4789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2" y="399"/>
                  </a:cubicBezTo>
                  <a:cubicBezTo>
                    <a:pt x="4470" y="399"/>
                    <a:pt x="4422" y="383"/>
                    <a:pt x="4390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1" y="16"/>
                    <a:pt x="4039" y="0"/>
                    <a:pt x="4007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2" y="335"/>
                    <a:pt x="3608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3" y="351"/>
                    <a:pt x="3320" y="303"/>
                    <a:pt x="3289" y="240"/>
                  </a:cubicBezTo>
                  <a:cubicBezTo>
                    <a:pt x="3256" y="176"/>
                    <a:pt x="3225" y="128"/>
                    <a:pt x="3161" y="80"/>
                  </a:cubicBezTo>
                  <a:cubicBezTo>
                    <a:pt x="3113" y="48"/>
                    <a:pt x="3065" y="32"/>
                    <a:pt x="3001" y="32"/>
                  </a:cubicBezTo>
                  <a:cubicBezTo>
                    <a:pt x="2921" y="32"/>
                    <a:pt x="2842" y="64"/>
                    <a:pt x="2761" y="143"/>
                  </a:cubicBezTo>
                  <a:cubicBezTo>
                    <a:pt x="2730" y="159"/>
                    <a:pt x="2714" y="207"/>
                    <a:pt x="2682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7" y="335"/>
                    <a:pt x="2299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900" y="16"/>
                    <a:pt x="1788" y="80"/>
                    <a:pt x="1708" y="192"/>
                  </a:cubicBezTo>
                  <a:cubicBezTo>
                    <a:pt x="1692" y="207"/>
                    <a:pt x="1676" y="223"/>
                    <a:pt x="1676" y="255"/>
                  </a:cubicBezTo>
                  <a:cubicBezTo>
                    <a:pt x="1628" y="335"/>
                    <a:pt x="1580" y="415"/>
                    <a:pt x="1501" y="415"/>
                  </a:cubicBezTo>
                  <a:cubicBezTo>
                    <a:pt x="1469" y="415"/>
                    <a:pt x="1437" y="399"/>
                    <a:pt x="1405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4" y="32"/>
                    <a:pt x="1037" y="16"/>
                    <a:pt x="1006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7" y="287"/>
                    <a:pt x="607" y="399"/>
                    <a:pt x="495" y="399"/>
                  </a:cubicBezTo>
                  <a:cubicBezTo>
                    <a:pt x="447" y="399"/>
                    <a:pt x="399" y="367"/>
                    <a:pt x="335" y="303"/>
                  </a:cubicBezTo>
                  <a:cubicBezTo>
                    <a:pt x="319" y="271"/>
                    <a:pt x="288" y="240"/>
                    <a:pt x="271" y="207"/>
                  </a:cubicBezTo>
                  <a:cubicBezTo>
                    <a:pt x="192" y="112"/>
                    <a:pt x="112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76" y="143"/>
                    <a:pt x="207" y="192"/>
                    <a:pt x="240" y="255"/>
                  </a:cubicBezTo>
                  <a:cubicBezTo>
                    <a:pt x="255" y="271"/>
                    <a:pt x="288" y="303"/>
                    <a:pt x="303" y="319"/>
                  </a:cubicBezTo>
                  <a:cubicBezTo>
                    <a:pt x="367" y="399"/>
                    <a:pt x="431" y="447"/>
                    <a:pt x="511" y="447"/>
                  </a:cubicBezTo>
                  <a:cubicBezTo>
                    <a:pt x="591" y="447"/>
                    <a:pt x="671" y="383"/>
                    <a:pt x="735" y="303"/>
                  </a:cubicBezTo>
                  <a:cubicBezTo>
                    <a:pt x="830" y="176"/>
                    <a:pt x="910" y="80"/>
                    <a:pt x="1022" y="80"/>
                  </a:cubicBezTo>
                  <a:cubicBezTo>
                    <a:pt x="1085" y="80"/>
                    <a:pt x="1134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1" y="383"/>
                    <a:pt x="1405" y="479"/>
                    <a:pt x="1501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8" y="176"/>
                    <a:pt x="1836" y="80"/>
                    <a:pt x="1964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1" y="159"/>
                    <a:pt x="2219" y="255"/>
                  </a:cubicBezTo>
                  <a:cubicBezTo>
                    <a:pt x="2251" y="303"/>
                    <a:pt x="2283" y="351"/>
                    <a:pt x="2331" y="383"/>
                  </a:cubicBezTo>
                  <a:cubicBezTo>
                    <a:pt x="2378" y="431"/>
                    <a:pt x="2426" y="447"/>
                    <a:pt x="2474" y="447"/>
                  </a:cubicBezTo>
                  <a:cubicBezTo>
                    <a:pt x="2570" y="447"/>
                    <a:pt x="2650" y="383"/>
                    <a:pt x="2714" y="287"/>
                  </a:cubicBezTo>
                  <a:cubicBezTo>
                    <a:pt x="2810" y="159"/>
                    <a:pt x="2906" y="95"/>
                    <a:pt x="3001" y="95"/>
                  </a:cubicBezTo>
                  <a:cubicBezTo>
                    <a:pt x="3033" y="95"/>
                    <a:pt x="3081" y="112"/>
                    <a:pt x="3113" y="128"/>
                  </a:cubicBezTo>
                  <a:cubicBezTo>
                    <a:pt x="3193" y="176"/>
                    <a:pt x="3225" y="240"/>
                    <a:pt x="3256" y="303"/>
                  </a:cubicBezTo>
                  <a:cubicBezTo>
                    <a:pt x="3289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4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7" y="64"/>
                  </a:cubicBezTo>
                  <a:cubicBezTo>
                    <a:pt x="4055" y="64"/>
                    <a:pt x="4087" y="95"/>
                    <a:pt x="4135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4" y="463"/>
                    <a:pt x="4485" y="463"/>
                    <a:pt x="4518" y="463"/>
                  </a:cubicBezTo>
                  <a:cubicBezTo>
                    <a:pt x="4630" y="463"/>
                    <a:pt x="4757" y="383"/>
                    <a:pt x="4821" y="255"/>
                  </a:cubicBezTo>
                  <a:cubicBezTo>
                    <a:pt x="4885" y="176"/>
                    <a:pt x="4932" y="80"/>
                    <a:pt x="5013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4" y="447"/>
                    <a:pt x="5412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9" y="511"/>
                    <a:pt x="5699" y="399"/>
                    <a:pt x="5763" y="303"/>
                  </a:cubicBezTo>
                  <a:cubicBezTo>
                    <a:pt x="5779" y="287"/>
                    <a:pt x="5779" y="287"/>
                    <a:pt x="5779" y="287"/>
                  </a:cubicBezTo>
                  <a:cubicBezTo>
                    <a:pt x="5843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2" y="240"/>
                    <a:pt x="6194" y="271"/>
                    <a:pt x="6210" y="303"/>
                  </a:cubicBezTo>
                  <a:cubicBezTo>
                    <a:pt x="6290" y="399"/>
                    <a:pt x="6354" y="479"/>
                    <a:pt x="6481" y="495"/>
                  </a:cubicBezTo>
                  <a:cubicBezTo>
                    <a:pt x="6497" y="495"/>
                    <a:pt x="6497" y="495"/>
                    <a:pt x="6513" y="495"/>
                  </a:cubicBezTo>
                  <a:cubicBezTo>
                    <a:pt x="6673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60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1" y="20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54"/>
            <p:cNvSpPr/>
            <p:nvPr/>
          </p:nvSpPr>
          <p:spPr>
            <a:xfrm>
              <a:off x="0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90" y="239"/>
                    <a:pt x="6258" y="191"/>
                  </a:cubicBezTo>
                  <a:cubicBezTo>
                    <a:pt x="6194" y="111"/>
                    <a:pt x="6130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1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39" y="350"/>
                    <a:pt x="5523" y="350"/>
                    <a:pt x="5507" y="350"/>
                  </a:cubicBezTo>
                  <a:cubicBezTo>
                    <a:pt x="5396" y="350"/>
                    <a:pt x="5332" y="271"/>
                    <a:pt x="5268" y="175"/>
                  </a:cubicBezTo>
                  <a:cubicBezTo>
                    <a:pt x="5252" y="143"/>
                    <a:pt x="5220" y="111"/>
                    <a:pt x="5204" y="95"/>
                  </a:cubicBezTo>
                  <a:cubicBezTo>
                    <a:pt x="5140" y="31"/>
                    <a:pt x="5077" y="0"/>
                    <a:pt x="5013" y="0"/>
                  </a:cubicBezTo>
                  <a:cubicBezTo>
                    <a:pt x="4949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390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1" y="31"/>
                    <a:pt x="3991" y="31"/>
                  </a:cubicBezTo>
                  <a:cubicBezTo>
                    <a:pt x="3943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6" y="207"/>
                  </a:cubicBezTo>
                  <a:cubicBezTo>
                    <a:pt x="3672" y="287"/>
                    <a:pt x="3608" y="367"/>
                    <a:pt x="3496" y="367"/>
                  </a:cubicBezTo>
                  <a:lnTo>
                    <a:pt x="3480" y="367"/>
                  </a:ln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5" y="191"/>
                    <a:pt x="3193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8" y="127"/>
                    <a:pt x="2810" y="175"/>
                  </a:cubicBezTo>
                  <a:cubicBezTo>
                    <a:pt x="2778" y="191"/>
                    <a:pt x="2746" y="223"/>
                    <a:pt x="2730" y="255"/>
                  </a:cubicBezTo>
                  <a:cubicBezTo>
                    <a:pt x="2650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5" y="383"/>
                  </a:cubicBezTo>
                  <a:cubicBezTo>
                    <a:pt x="2331" y="350"/>
                    <a:pt x="2299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2" y="63"/>
                  </a:cubicBezTo>
                  <a:cubicBezTo>
                    <a:pt x="1900" y="63"/>
                    <a:pt x="1820" y="175"/>
                    <a:pt x="1740" y="271"/>
                  </a:cubicBezTo>
                  <a:cubicBezTo>
                    <a:pt x="1660" y="367"/>
                    <a:pt x="1596" y="446"/>
                    <a:pt x="1501" y="446"/>
                  </a:cubicBezTo>
                  <a:cubicBezTo>
                    <a:pt x="1469" y="446"/>
                    <a:pt x="1421" y="431"/>
                    <a:pt x="1389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2" y="111"/>
                    <a:pt x="1022" y="95"/>
                    <a:pt x="1006" y="95"/>
                  </a:cubicBezTo>
                  <a:cubicBezTo>
                    <a:pt x="878" y="95"/>
                    <a:pt x="798" y="191"/>
                    <a:pt x="735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9" y="398"/>
                    <a:pt x="575" y="446"/>
                    <a:pt x="495" y="446"/>
                  </a:cubicBezTo>
                  <a:cubicBezTo>
                    <a:pt x="447" y="446"/>
                    <a:pt x="399" y="431"/>
                    <a:pt x="351" y="398"/>
                  </a:cubicBezTo>
                  <a:cubicBezTo>
                    <a:pt x="319" y="350"/>
                    <a:pt x="288" y="319"/>
                    <a:pt x="255" y="271"/>
                  </a:cubicBezTo>
                  <a:cubicBezTo>
                    <a:pt x="176" y="175"/>
                    <a:pt x="112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2" y="127"/>
                    <a:pt x="271" y="350"/>
                    <a:pt x="288" y="383"/>
                  </a:cubicBezTo>
                  <a:cubicBezTo>
                    <a:pt x="335" y="462"/>
                    <a:pt x="399" y="510"/>
                    <a:pt x="495" y="510"/>
                  </a:cubicBezTo>
                  <a:cubicBezTo>
                    <a:pt x="575" y="510"/>
                    <a:pt x="654" y="462"/>
                    <a:pt x="718" y="383"/>
                  </a:cubicBezTo>
                  <a:cubicBezTo>
                    <a:pt x="735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6" y="159"/>
                  </a:cubicBezTo>
                  <a:cubicBezTo>
                    <a:pt x="1037" y="159"/>
                    <a:pt x="1054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1" y="495"/>
                    <a:pt x="1501" y="495"/>
                    <a:pt x="1501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52" y="191"/>
                  </a:cubicBezTo>
                  <a:cubicBezTo>
                    <a:pt x="1900" y="159"/>
                    <a:pt x="1948" y="127"/>
                    <a:pt x="1995" y="127"/>
                  </a:cubicBezTo>
                  <a:cubicBezTo>
                    <a:pt x="2075" y="127"/>
                    <a:pt x="2139" y="175"/>
                    <a:pt x="2219" y="271"/>
                  </a:cubicBezTo>
                  <a:cubicBezTo>
                    <a:pt x="2299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4" y="255"/>
                    <a:pt x="2842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7" y="223"/>
                    <a:pt x="3256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44" y="431"/>
                    <a:pt x="3592" y="431"/>
                    <a:pt x="3624" y="398"/>
                  </a:cubicBezTo>
                  <a:cubicBezTo>
                    <a:pt x="3688" y="383"/>
                    <a:pt x="3719" y="319"/>
                    <a:pt x="3767" y="271"/>
                  </a:cubicBezTo>
                  <a:cubicBezTo>
                    <a:pt x="3831" y="175"/>
                    <a:pt x="3895" y="95"/>
                    <a:pt x="4007" y="95"/>
                  </a:cubicBezTo>
                  <a:cubicBezTo>
                    <a:pt x="4007" y="95"/>
                    <a:pt x="4007" y="95"/>
                    <a:pt x="4023" y="95"/>
                  </a:cubicBezTo>
                  <a:cubicBezTo>
                    <a:pt x="4135" y="111"/>
                    <a:pt x="4183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6" y="462"/>
                    <a:pt x="4454" y="495"/>
                    <a:pt x="4502" y="495"/>
                  </a:cubicBezTo>
                  <a:cubicBezTo>
                    <a:pt x="4597" y="495"/>
                    <a:pt x="4677" y="383"/>
                    <a:pt x="4757" y="271"/>
                  </a:cubicBezTo>
                  <a:cubicBezTo>
                    <a:pt x="4821" y="159"/>
                    <a:pt x="4901" y="48"/>
                    <a:pt x="5013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4" y="398"/>
                    <a:pt x="5491" y="398"/>
                  </a:cubicBezTo>
                  <a:lnTo>
                    <a:pt x="5507" y="398"/>
                  </a:lnTo>
                  <a:cubicBezTo>
                    <a:pt x="5619" y="398"/>
                    <a:pt x="5683" y="335"/>
                    <a:pt x="5747" y="239"/>
                  </a:cubicBezTo>
                  <a:cubicBezTo>
                    <a:pt x="5779" y="207"/>
                    <a:pt x="5811" y="159"/>
                    <a:pt x="5859" y="127"/>
                  </a:cubicBezTo>
                  <a:cubicBezTo>
                    <a:pt x="5907" y="95"/>
                    <a:pt x="5954" y="79"/>
                    <a:pt x="6002" y="79"/>
                  </a:cubicBezTo>
                  <a:cubicBezTo>
                    <a:pt x="6098" y="79"/>
                    <a:pt x="6162" y="159"/>
                    <a:pt x="6242" y="239"/>
                  </a:cubicBezTo>
                  <a:cubicBezTo>
                    <a:pt x="6321" y="335"/>
                    <a:pt x="6401" y="431"/>
                    <a:pt x="6513" y="431"/>
                  </a:cubicBezTo>
                  <a:lnTo>
                    <a:pt x="6513" y="431"/>
                  </a:lnTo>
                  <a:cubicBezTo>
                    <a:pt x="6609" y="431"/>
                    <a:pt x="6689" y="367"/>
                    <a:pt x="6753" y="287"/>
                  </a:cubicBezTo>
                  <a:cubicBezTo>
                    <a:pt x="6801" y="239"/>
                    <a:pt x="6848" y="175"/>
                    <a:pt x="6928" y="143"/>
                  </a:cubicBezTo>
                  <a:cubicBezTo>
                    <a:pt x="6944" y="127"/>
                    <a:pt x="6960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3" y="239"/>
                  </a:cubicBezTo>
                  <a:cubicBezTo>
                    <a:pt x="6673" y="303"/>
                    <a:pt x="6593" y="383"/>
                    <a:pt x="6497" y="38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54"/>
            <p:cNvSpPr/>
            <p:nvPr/>
          </p:nvSpPr>
          <p:spPr>
            <a:xfrm>
              <a:off x="0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3" y="335"/>
                    <a:pt x="6513" y="335"/>
                  </a:cubicBezTo>
                  <a:cubicBezTo>
                    <a:pt x="6385" y="335"/>
                    <a:pt x="6321" y="272"/>
                    <a:pt x="6258" y="191"/>
                  </a:cubicBezTo>
                  <a:cubicBezTo>
                    <a:pt x="6226" y="144"/>
                    <a:pt x="6194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7" y="32"/>
                    <a:pt x="5843" y="112"/>
                    <a:pt x="5763" y="176"/>
                  </a:cubicBezTo>
                  <a:cubicBezTo>
                    <a:pt x="5683" y="255"/>
                    <a:pt x="5603" y="335"/>
                    <a:pt x="5507" y="335"/>
                  </a:cubicBezTo>
                  <a:cubicBezTo>
                    <a:pt x="5491" y="335"/>
                    <a:pt x="5460" y="335"/>
                    <a:pt x="5427" y="319"/>
                  </a:cubicBezTo>
                  <a:cubicBezTo>
                    <a:pt x="5348" y="288"/>
                    <a:pt x="5300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3" y="0"/>
                  </a:cubicBezTo>
                  <a:cubicBezTo>
                    <a:pt x="4917" y="0"/>
                    <a:pt x="4837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485" y="431"/>
                    <a:pt x="4454" y="415"/>
                    <a:pt x="4438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5" y="16"/>
                    <a:pt x="4007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8" y="255"/>
                    <a:pt x="3608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1" y="144"/>
                    <a:pt x="3097" y="128"/>
                  </a:cubicBezTo>
                  <a:cubicBezTo>
                    <a:pt x="3065" y="128"/>
                    <a:pt x="3033" y="128"/>
                    <a:pt x="3017" y="128"/>
                  </a:cubicBezTo>
                  <a:cubicBezTo>
                    <a:pt x="2906" y="128"/>
                    <a:pt x="2842" y="176"/>
                    <a:pt x="2746" y="240"/>
                  </a:cubicBezTo>
                  <a:cubicBezTo>
                    <a:pt x="2730" y="255"/>
                    <a:pt x="2698" y="288"/>
                    <a:pt x="2666" y="303"/>
                  </a:cubicBezTo>
                  <a:cubicBezTo>
                    <a:pt x="2618" y="335"/>
                    <a:pt x="2570" y="351"/>
                    <a:pt x="2522" y="351"/>
                  </a:cubicBezTo>
                  <a:cubicBezTo>
                    <a:pt x="2426" y="351"/>
                    <a:pt x="2347" y="288"/>
                    <a:pt x="2267" y="208"/>
                  </a:cubicBezTo>
                  <a:cubicBezTo>
                    <a:pt x="2203" y="128"/>
                    <a:pt x="2123" y="48"/>
                    <a:pt x="2012" y="48"/>
                  </a:cubicBezTo>
                  <a:lnTo>
                    <a:pt x="2012" y="48"/>
                  </a:lnTo>
                  <a:cubicBezTo>
                    <a:pt x="1900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1" y="431"/>
                  </a:cubicBezTo>
                  <a:cubicBezTo>
                    <a:pt x="1453" y="431"/>
                    <a:pt x="1405" y="399"/>
                    <a:pt x="1357" y="367"/>
                  </a:cubicBezTo>
                  <a:cubicBezTo>
                    <a:pt x="1309" y="335"/>
                    <a:pt x="1277" y="288"/>
                    <a:pt x="1245" y="255"/>
                  </a:cubicBezTo>
                  <a:cubicBezTo>
                    <a:pt x="1197" y="176"/>
                    <a:pt x="1134" y="112"/>
                    <a:pt x="1022" y="96"/>
                  </a:cubicBezTo>
                  <a:lnTo>
                    <a:pt x="1006" y="96"/>
                  </a:lnTo>
                  <a:cubicBezTo>
                    <a:pt x="878" y="96"/>
                    <a:pt x="814" y="191"/>
                    <a:pt x="735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9" y="399"/>
                    <a:pt x="575" y="431"/>
                    <a:pt x="495" y="431"/>
                  </a:cubicBezTo>
                  <a:cubicBezTo>
                    <a:pt x="431" y="431"/>
                    <a:pt x="367" y="399"/>
                    <a:pt x="319" y="335"/>
                  </a:cubicBezTo>
                  <a:cubicBezTo>
                    <a:pt x="303" y="319"/>
                    <a:pt x="288" y="288"/>
                    <a:pt x="271" y="272"/>
                  </a:cubicBezTo>
                  <a:cubicBezTo>
                    <a:pt x="192" y="176"/>
                    <a:pt x="128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2" y="160"/>
                  </a:cubicBezTo>
                  <a:cubicBezTo>
                    <a:pt x="176" y="191"/>
                    <a:pt x="207" y="240"/>
                    <a:pt x="240" y="288"/>
                  </a:cubicBezTo>
                  <a:cubicBezTo>
                    <a:pt x="255" y="319"/>
                    <a:pt x="271" y="351"/>
                    <a:pt x="288" y="367"/>
                  </a:cubicBezTo>
                  <a:cubicBezTo>
                    <a:pt x="351" y="447"/>
                    <a:pt x="431" y="479"/>
                    <a:pt x="511" y="479"/>
                  </a:cubicBezTo>
                  <a:cubicBezTo>
                    <a:pt x="575" y="479"/>
                    <a:pt x="623" y="463"/>
                    <a:pt x="671" y="415"/>
                  </a:cubicBezTo>
                  <a:cubicBezTo>
                    <a:pt x="718" y="383"/>
                    <a:pt x="735" y="351"/>
                    <a:pt x="766" y="319"/>
                  </a:cubicBezTo>
                  <a:cubicBezTo>
                    <a:pt x="830" y="240"/>
                    <a:pt x="894" y="144"/>
                    <a:pt x="1006" y="144"/>
                  </a:cubicBezTo>
                  <a:cubicBezTo>
                    <a:pt x="1022" y="144"/>
                    <a:pt x="1037" y="144"/>
                    <a:pt x="1054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3" y="479"/>
                  </a:cubicBezTo>
                  <a:cubicBezTo>
                    <a:pt x="1453" y="479"/>
                    <a:pt x="1469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2" y="191"/>
                    <a:pt x="1916" y="96"/>
                    <a:pt x="2012" y="96"/>
                  </a:cubicBezTo>
                  <a:cubicBezTo>
                    <a:pt x="2075" y="96"/>
                    <a:pt x="2123" y="128"/>
                    <a:pt x="2171" y="191"/>
                  </a:cubicBezTo>
                  <a:cubicBezTo>
                    <a:pt x="2203" y="208"/>
                    <a:pt x="2219" y="224"/>
                    <a:pt x="2251" y="255"/>
                  </a:cubicBezTo>
                  <a:cubicBezTo>
                    <a:pt x="2315" y="335"/>
                    <a:pt x="2378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8" y="415"/>
                    <a:pt x="2682" y="351"/>
                    <a:pt x="2746" y="303"/>
                  </a:cubicBezTo>
                  <a:cubicBezTo>
                    <a:pt x="2794" y="255"/>
                    <a:pt x="2842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1" y="224"/>
                    <a:pt x="3225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03" y="303"/>
                  </a:cubicBezTo>
                  <a:cubicBezTo>
                    <a:pt x="3736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7" y="80"/>
                  </a:cubicBezTo>
                  <a:cubicBezTo>
                    <a:pt x="4023" y="80"/>
                    <a:pt x="4055" y="80"/>
                    <a:pt x="4087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78" y="351"/>
                    <a:pt x="4326" y="431"/>
                    <a:pt x="4406" y="463"/>
                  </a:cubicBezTo>
                  <a:cubicBezTo>
                    <a:pt x="4438" y="479"/>
                    <a:pt x="4470" y="479"/>
                    <a:pt x="4502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7" y="144"/>
                    <a:pt x="4901" y="48"/>
                    <a:pt x="5013" y="48"/>
                  </a:cubicBezTo>
                  <a:cubicBezTo>
                    <a:pt x="5044" y="48"/>
                    <a:pt x="5077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300" y="288"/>
                    <a:pt x="5364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1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4" y="96"/>
                    <a:pt x="6194" y="176"/>
                    <a:pt x="6258" y="255"/>
                  </a:cubicBezTo>
                  <a:cubicBezTo>
                    <a:pt x="6306" y="303"/>
                    <a:pt x="6337" y="351"/>
                    <a:pt x="6385" y="383"/>
                  </a:cubicBezTo>
                  <a:cubicBezTo>
                    <a:pt x="6417" y="399"/>
                    <a:pt x="6465" y="415"/>
                    <a:pt x="6497" y="415"/>
                  </a:cubicBezTo>
                  <a:cubicBezTo>
                    <a:pt x="6593" y="415"/>
                    <a:pt x="6673" y="335"/>
                    <a:pt x="6753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1" y="335"/>
                    <a:pt x="6545" y="33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54"/>
            <p:cNvSpPr/>
            <p:nvPr/>
          </p:nvSpPr>
          <p:spPr>
            <a:xfrm>
              <a:off x="0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3" y="287"/>
                    <a:pt x="6720" y="351"/>
                    <a:pt x="6656" y="383"/>
                  </a:cubicBezTo>
                  <a:cubicBezTo>
                    <a:pt x="6609" y="431"/>
                    <a:pt x="6561" y="446"/>
                    <a:pt x="6513" y="446"/>
                  </a:cubicBezTo>
                  <a:cubicBezTo>
                    <a:pt x="6385" y="446"/>
                    <a:pt x="6290" y="335"/>
                    <a:pt x="6242" y="239"/>
                  </a:cubicBezTo>
                  <a:cubicBezTo>
                    <a:pt x="6162" y="143"/>
                    <a:pt x="6066" y="80"/>
                    <a:pt x="5986" y="80"/>
                  </a:cubicBezTo>
                  <a:cubicBezTo>
                    <a:pt x="5922" y="80"/>
                    <a:pt x="5874" y="111"/>
                    <a:pt x="5811" y="159"/>
                  </a:cubicBezTo>
                  <a:cubicBezTo>
                    <a:pt x="5779" y="175"/>
                    <a:pt x="5763" y="223"/>
                    <a:pt x="5731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60" y="446"/>
                    <a:pt x="5427" y="431"/>
                  </a:cubicBezTo>
                  <a:cubicBezTo>
                    <a:pt x="5332" y="383"/>
                    <a:pt x="5284" y="303"/>
                    <a:pt x="5236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7" y="32"/>
                    <a:pt x="5044" y="32"/>
                    <a:pt x="5013" y="32"/>
                  </a:cubicBezTo>
                  <a:cubicBezTo>
                    <a:pt x="4901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2" y="415"/>
                  </a:cubicBezTo>
                  <a:cubicBezTo>
                    <a:pt x="4454" y="415"/>
                    <a:pt x="4390" y="383"/>
                    <a:pt x="4342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5" y="0"/>
                  </a:cubicBezTo>
                  <a:cubicBezTo>
                    <a:pt x="4039" y="0"/>
                    <a:pt x="4023" y="0"/>
                    <a:pt x="4023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2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3" y="319"/>
                  </a:cubicBezTo>
                  <a:cubicBezTo>
                    <a:pt x="3336" y="287"/>
                    <a:pt x="3320" y="271"/>
                    <a:pt x="3289" y="239"/>
                  </a:cubicBezTo>
                  <a:cubicBezTo>
                    <a:pt x="3225" y="143"/>
                    <a:pt x="3177" y="48"/>
                    <a:pt x="3065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1" y="367"/>
                    <a:pt x="2363" y="319"/>
                  </a:cubicBezTo>
                  <a:cubicBezTo>
                    <a:pt x="2315" y="287"/>
                    <a:pt x="2283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2" y="16"/>
                    <a:pt x="1995" y="16"/>
                  </a:cubicBezTo>
                  <a:cubicBezTo>
                    <a:pt x="1836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01" y="398"/>
                  </a:cubicBezTo>
                  <a:cubicBezTo>
                    <a:pt x="1453" y="398"/>
                    <a:pt x="1421" y="367"/>
                    <a:pt x="1373" y="319"/>
                  </a:cubicBezTo>
                  <a:cubicBezTo>
                    <a:pt x="1341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2" y="0"/>
                    <a:pt x="1022" y="0"/>
                    <a:pt x="1006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9" y="335"/>
                    <a:pt x="575" y="383"/>
                    <a:pt x="495" y="383"/>
                  </a:cubicBezTo>
                  <a:cubicBezTo>
                    <a:pt x="447" y="383"/>
                    <a:pt x="383" y="351"/>
                    <a:pt x="335" y="303"/>
                  </a:cubicBezTo>
                  <a:cubicBezTo>
                    <a:pt x="319" y="271"/>
                    <a:pt x="288" y="239"/>
                    <a:pt x="271" y="223"/>
                  </a:cubicBezTo>
                  <a:cubicBezTo>
                    <a:pt x="192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6" y="143"/>
                    <a:pt x="207" y="191"/>
                    <a:pt x="240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495" y="431"/>
                  </a:cubicBezTo>
                  <a:cubicBezTo>
                    <a:pt x="575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4" y="63"/>
                    <a:pt x="1006" y="63"/>
                  </a:cubicBezTo>
                  <a:cubicBezTo>
                    <a:pt x="1037" y="63"/>
                    <a:pt x="1085" y="63"/>
                    <a:pt x="1118" y="96"/>
                  </a:cubicBezTo>
                  <a:cubicBezTo>
                    <a:pt x="1182" y="127"/>
                    <a:pt x="1229" y="207"/>
                    <a:pt x="1277" y="271"/>
                  </a:cubicBezTo>
                  <a:cubicBezTo>
                    <a:pt x="1325" y="367"/>
                    <a:pt x="1389" y="463"/>
                    <a:pt x="1501" y="463"/>
                  </a:cubicBezTo>
                  <a:lnTo>
                    <a:pt x="1517" y="463"/>
                  </a:lnTo>
                  <a:cubicBezTo>
                    <a:pt x="1628" y="463"/>
                    <a:pt x="1676" y="367"/>
                    <a:pt x="1724" y="287"/>
                  </a:cubicBezTo>
                  <a:cubicBezTo>
                    <a:pt x="1772" y="223"/>
                    <a:pt x="1804" y="175"/>
                    <a:pt x="1852" y="127"/>
                  </a:cubicBezTo>
                  <a:cubicBezTo>
                    <a:pt x="1900" y="96"/>
                    <a:pt x="1948" y="80"/>
                    <a:pt x="1995" y="80"/>
                  </a:cubicBezTo>
                  <a:cubicBezTo>
                    <a:pt x="2091" y="80"/>
                    <a:pt x="2171" y="175"/>
                    <a:pt x="2235" y="271"/>
                  </a:cubicBezTo>
                  <a:cubicBezTo>
                    <a:pt x="2315" y="367"/>
                    <a:pt x="2411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2" y="367"/>
                    <a:pt x="2714" y="303"/>
                    <a:pt x="2746" y="255"/>
                  </a:cubicBezTo>
                  <a:cubicBezTo>
                    <a:pt x="2810" y="175"/>
                    <a:pt x="2858" y="96"/>
                    <a:pt x="2985" y="80"/>
                  </a:cubicBezTo>
                  <a:lnTo>
                    <a:pt x="3001" y="80"/>
                  </a:lnTo>
                  <a:cubicBezTo>
                    <a:pt x="3113" y="80"/>
                    <a:pt x="3193" y="191"/>
                    <a:pt x="3272" y="287"/>
                  </a:cubicBezTo>
                  <a:cubicBezTo>
                    <a:pt x="3353" y="398"/>
                    <a:pt x="3416" y="479"/>
                    <a:pt x="3512" y="479"/>
                  </a:cubicBezTo>
                  <a:cubicBezTo>
                    <a:pt x="3560" y="479"/>
                    <a:pt x="3624" y="463"/>
                    <a:pt x="3688" y="398"/>
                  </a:cubicBezTo>
                  <a:cubicBezTo>
                    <a:pt x="3719" y="367"/>
                    <a:pt x="3736" y="319"/>
                    <a:pt x="3767" y="271"/>
                  </a:cubicBezTo>
                  <a:cubicBezTo>
                    <a:pt x="3831" y="175"/>
                    <a:pt x="3895" y="63"/>
                    <a:pt x="4007" y="63"/>
                  </a:cubicBezTo>
                  <a:lnTo>
                    <a:pt x="4023" y="63"/>
                  </a:lnTo>
                  <a:cubicBezTo>
                    <a:pt x="4119" y="80"/>
                    <a:pt x="4183" y="175"/>
                    <a:pt x="4230" y="255"/>
                  </a:cubicBezTo>
                  <a:cubicBezTo>
                    <a:pt x="4262" y="319"/>
                    <a:pt x="4294" y="383"/>
                    <a:pt x="4342" y="415"/>
                  </a:cubicBezTo>
                  <a:cubicBezTo>
                    <a:pt x="4390" y="446"/>
                    <a:pt x="4454" y="463"/>
                    <a:pt x="4502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9" y="303"/>
                    <a:pt x="4805" y="271"/>
                  </a:cubicBezTo>
                  <a:cubicBezTo>
                    <a:pt x="4869" y="175"/>
                    <a:pt x="4917" y="80"/>
                    <a:pt x="4996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6" y="319"/>
                    <a:pt x="5252" y="351"/>
                  </a:cubicBezTo>
                  <a:cubicBezTo>
                    <a:pt x="5284" y="398"/>
                    <a:pt x="5348" y="463"/>
                    <a:pt x="5412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9" y="494"/>
                    <a:pt x="5699" y="383"/>
                    <a:pt x="5779" y="287"/>
                  </a:cubicBezTo>
                  <a:lnTo>
                    <a:pt x="5779" y="287"/>
                  </a:lnTo>
                  <a:cubicBezTo>
                    <a:pt x="5843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8" y="223"/>
                    <a:pt x="6210" y="271"/>
                    <a:pt x="6226" y="303"/>
                  </a:cubicBezTo>
                  <a:cubicBezTo>
                    <a:pt x="6306" y="398"/>
                    <a:pt x="6369" y="494"/>
                    <a:pt x="6497" y="494"/>
                  </a:cubicBezTo>
                  <a:cubicBezTo>
                    <a:pt x="6513" y="494"/>
                    <a:pt x="6513" y="494"/>
                    <a:pt x="6513" y="494"/>
                  </a:cubicBez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28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7" name="Google Shape;1627;p54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1628" name="Google Shape;1628;p54"/>
          <p:cNvSpPr txBox="1"/>
          <p:nvPr>
            <p:ph type="title"/>
          </p:nvPr>
        </p:nvSpPr>
        <p:spPr>
          <a:xfrm>
            <a:off x="6899564" y="1073067"/>
            <a:ext cx="4572000" cy="23629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00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b="0"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9" name="Google Shape;1629;p54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Tussenblad - paars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ssenblad - roze">
  <p:cSld name="Tussenblad - roze"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1" name="Google Shape;1631;p55"/>
          <p:cNvGrpSpPr/>
          <p:nvPr/>
        </p:nvGrpSpPr>
        <p:grpSpPr>
          <a:xfrm>
            <a:off x="2112962" y="3548276"/>
            <a:ext cx="10079038" cy="1270000"/>
            <a:chOff x="0" y="-1598785"/>
            <a:chExt cx="10079038" cy="1270000"/>
          </a:xfrm>
        </p:grpSpPr>
        <p:sp>
          <p:nvSpPr>
            <p:cNvPr id="1632" name="Google Shape;1632;p55"/>
            <p:cNvSpPr/>
            <p:nvPr/>
          </p:nvSpPr>
          <p:spPr>
            <a:xfrm>
              <a:off x="7556500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72" y="399"/>
                  </a:cubicBezTo>
                  <a:cubicBezTo>
                    <a:pt x="6624" y="431"/>
                    <a:pt x="6576" y="447"/>
                    <a:pt x="6528" y="447"/>
                  </a:cubicBezTo>
                  <a:cubicBezTo>
                    <a:pt x="6385" y="447"/>
                    <a:pt x="6289" y="303"/>
                    <a:pt x="6209" y="207"/>
                  </a:cubicBezTo>
                  <a:cubicBezTo>
                    <a:pt x="6145" y="128"/>
                    <a:pt x="6081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2" y="223"/>
                    <a:pt x="5746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3" y="383"/>
                  </a:cubicBezTo>
                  <a:cubicBezTo>
                    <a:pt x="5299" y="335"/>
                    <a:pt x="5267" y="271"/>
                    <a:pt x="5235" y="223"/>
                  </a:cubicBezTo>
                  <a:cubicBezTo>
                    <a:pt x="5203" y="159"/>
                    <a:pt x="5172" y="95"/>
                    <a:pt x="5124" y="64"/>
                  </a:cubicBezTo>
                  <a:cubicBezTo>
                    <a:pt x="5092" y="32"/>
                    <a:pt x="5060" y="16"/>
                    <a:pt x="5012" y="16"/>
                  </a:cubicBezTo>
                  <a:cubicBezTo>
                    <a:pt x="4916" y="16"/>
                    <a:pt x="4852" y="128"/>
                    <a:pt x="4788" y="223"/>
                  </a:cubicBezTo>
                  <a:cubicBezTo>
                    <a:pt x="4788" y="240"/>
                    <a:pt x="4788" y="240"/>
                    <a:pt x="4788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69" y="399"/>
                    <a:pt x="4437" y="383"/>
                    <a:pt x="4390" y="367"/>
                  </a:cubicBezTo>
                  <a:cubicBezTo>
                    <a:pt x="4326" y="319"/>
                    <a:pt x="4294" y="255"/>
                    <a:pt x="4245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6" y="16"/>
                    <a:pt x="4054" y="0"/>
                    <a:pt x="4022" y="0"/>
                  </a:cubicBezTo>
                  <a:cubicBezTo>
                    <a:pt x="3910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27" y="447"/>
                  </a:cubicBezTo>
                  <a:lnTo>
                    <a:pt x="3527" y="447"/>
                  </a:lnTo>
                  <a:cubicBezTo>
                    <a:pt x="3479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16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5" y="159"/>
                    <a:pt x="2713" y="207"/>
                    <a:pt x="2697" y="240"/>
                  </a:cubicBezTo>
                  <a:cubicBezTo>
                    <a:pt x="2649" y="303"/>
                    <a:pt x="2585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8" y="271"/>
                    <a:pt x="2250" y="192"/>
                  </a:cubicBezTo>
                  <a:cubicBezTo>
                    <a:pt x="2219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915" y="16"/>
                    <a:pt x="1803" y="80"/>
                    <a:pt x="1724" y="192"/>
                  </a:cubicBezTo>
                  <a:cubicBezTo>
                    <a:pt x="1708" y="207"/>
                    <a:pt x="1691" y="223"/>
                    <a:pt x="1676" y="255"/>
                  </a:cubicBezTo>
                  <a:cubicBezTo>
                    <a:pt x="1628" y="335"/>
                    <a:pt x="1580" y="415"/>
                    <a:pt x="1516" y="415"/>
                  </a:cubicBezTo>
                  <a:cubicBezTo>
                    <a:pt x="1484" y="415"/>
                    <a:pt x="1452" y="399"/>
                    <a:pt x="1404" y="367"/>
                  </a:cubicBezTo>
                  <a:cubicBezTo>
                    <a:pt x="1356" y="335"/>
                    <a:pt x="1340" y="271"/>
                    <a:pt x="1308" y="223"/>
                  </a:cubicBezTo>
                  <a:cubicBezTo>
                    <a:pt x="1244" y="143"/>
                    <a:pt x="1213" y="64"/>
                    <a:pt x="1085" y="32"/>
                  </a:cubicBezTo>
                  <a:cubicBezTo>
                    <a:pt x="1069" y="32"/>
                    <a:pt x="1037" y="16"/>
                    <a:pt x="1021" y="16"/>
                  </a:cubicBezTo>
                  <a:cubicBezTo>
                    <a:pt x="925" y="16"/>
                    <a:pt x="845" y="80"/>
                    <a:pt x="766" y="192"/>
                  </a:cubicBezTo>
                  <a:cubicBezTo>
                    <a:pt x="686" y="287"/>
                    <a:pt x="606" y="399"/>
                    <a:pt x="510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7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5" y="80"/>
                    <a:pt x="127" y="112"/>
                  </a:cubicBezTo>
                  <a:cubicBezTo>
                    <a:pt x="191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19" y="319"/>
                  </a:cubicBezTo>
                  <a:cubicBezTo>
                    <a:pt x="367" y="399"/>
                    <a:pt x="447" y="447"/>
                    <a:pt x="510" y="447"/>
                  </a:cubicBezTo>
                  <a:cubicBezTo>
                    <a:pt x="606" y="447"/>
                    <a:pt x="686" y="383"/>
                    <a:pt x="750" y="303"/>
                  </a:cubicBezTo>
                  <a:cubicBezTo>
                    <a:pt x="830" y="176"/>
                    <a:pt x="925" y="80"/>
                    <a:pt x="1037" y="80"/>
                  </a:cubicBezTo>
                  <a:cubicBezTo>
                    <a:pt x="1085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2" y="287"/>
                  </a:cubicBezTo>
                  <a:cubicBezTo>
                    <a:pt x="1356" y="383"/>
                    <a:pt x="1420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39" y="271"/>
                  </a:cubicBezTo>
                  <a:cubicBezTo>
                    <a:pt x="1787" y="176"/>
                    <a:pt x="1851" y="80"/>
                    <a:pt x="1979" y="64"/>
                  </a:cubicBezTo>
                  <a:cubicBezTo>
                    <a:pt x="1995" y="64"/>
                    <a:pt x="1995" y="64"/>
                    <a:pt x="2011" y="64"/>
                  </a:cubicBezTo>
                  <a:cubicBezTo>
                    <a:pt x="2107" y="64"/>
                    <a:pt x="2171" y="159"/>
                    <a:pt x="2234" y="255"/>
                  </a:cubicBezTo>
                  <a:cubicBezTo>
                    <a:pt x="2266" y="303"/>
                    <a:pt x="2298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69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16" y="95"/>
                  </a:cubicBezTo>
                  <a:cubicBezTo>
                    <a:pt x="3049" y="95"/>
                    <a:pt x="3096" y="112"/>
                    <a:pt x="3128" y="128"/>
                  </a:cubicBezTo>
                  <a:cubicBezTo>
                    <a:pt x="3192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5" y="479"/>
                    <a:pt x="3463" y="495"/>
                    <a:pt x="3511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2" y="176"/>
                    <a:pt x="3943" y="64"/>
                    <a:pt x="4022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7" y="447"/>
                  </a:cubicBezTo>
                  <a:cubicBezTo>
                    <a:pt x="4469" y="463"/>
                    <a:pt x="4485" y="463"/>
                    <a:pt x="4517" y="463"/>
                  </a:cubicBezTo>
                  <a:cubicBezTo>
                    <a:pt x="4645" y="463"/>
                    <a:pt x="4756" y="383"/>
                    <a:pt x="4837" y="255"/>
                  </a:cubicBezTo>
                  <a:cubicBezTo>
                    <a:pt x="4884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39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5" y="335"/>
                    <a:pt x="5299" y="447"/>
                    <a:pt x="5427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4" y="511"/>
                    <a:pt x="5698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18" y="143"/>
                  </a:cubicBezTo>
                  <a:cubicBezTo>
                    <a:pt x="6066" y="143"/>
                    <a:pt x="6114" y="159"/>
                    <a:pt x="6145" y="207"/>
                  </a:cubicBezTo>
                  <a:cubicBezTo>
                    <a:pt x="6177" y="240"/>
                    <a:pt x="6193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88" y="495"/>
                    <a:pt x="6800" y="383"/>
                    <a:pt x="6848" y="271"/>
                  </a:cubicBezTo>
                  <a:cubicBezTo>
                    <a:pt x="6863" y="255"/>
                    <a:pt x="6863" y="240"/>
                    <a:pt x="6880" y="223"/>
                  </a:cubicBezTo>
                  <a:cubicBezTo>
                    <a:pt x="6896" y="176"/>
                    <a:pt x="6927" y="128"/>
                    <a:pt x="6959" y="95"/>
                  </a:cubicBezTo>
                  <a:cubicBezTo>
                    <a:pt x="6975" y="80"/>
                    <a:pt x="6991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1" y="0"/>
                    <a:pt x="6863" y="112"/>
                    <a:pt x="6816" y="2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55"/>
            <p:cNvSpPr/>
            <p:nvPr/>
          </p:nvSpPr>
          <p:spPr>
            <a:xfrm>
              <a:off x="7556500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4" y="383"/>
                    <a:pt x="6416" y="367"/>
                    <a:pt x="6369" y="319"/>
                  </a:cubicBezTo>
                  <a:cubicBezTo>
                    <a:pt x="6337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2" y="191"/>
                  </a:cubicBezTo>
                  <a:cubicBezTo>
                    <a:pt x="5714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1" y="143"/>
                    <a:pt x="5235" y="111"/>
                    <a:pt x="5203" y="95"/>
                  </a:cubicBezTo>
                  <a:cubicBezTo>
                    <a:pt x="5156" y="31"/>
                    <a:pt x="5092" y="0"/>
                    <a:pt x="5012" y="0"/>
                  </a:cubicBezTo>
                  <a:cubicBezTo>
                    <a:pt x="4948" y="0"/>
                    <a:pt x="4884" y="31"/>
                    <a:pt x="4837" y="79"/>
                  </a:cubicBezTo>
                  <a:cubicBezTo>
                    <a:pt x="4804" y="111"/>
                    <a:pt x="4773" y="159"/>
                    <a:pt x="4756" y="207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05" y="431"/>
                    <a:pt x="4342" y="319"/>
                    <a:pt x="4278" y="239"/>
                  </a:cubicBezTo>
                  <a:cubicBezTo>
                    <a:pt x="4262" y="207"/>
                    <a:pt x="4245" y="175"/>
                    <a:pt x="4214" y="143"/>
                  </a:cubicBezTo>
                  <a:cubicBezTo>
                    <a:pt x="4166" y="79"/>
                    <a:pt x="4086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1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6" y="207"/>
                    <a:pt x="3240" y="191"/>
                    <a:pt x="3208" y="159"/>
                  </a:cubicBezTo>
                  <a:cubicBezTo>
                    <a:pt x="3144" y="111"/>
                    <a:pt x="3080" y="95"/>
                    <a:pt x="3016" y="95"/>
                  </a:cubicBezTo>
                  <a:cubicBezTo>
                    <a:pt x="2937" y="95"/>
                    <a:pt x="2873" y="127"/>
                    <a:pt x="2809" y="175"/>
                  </a:cubicBezTo>
                  <a:cubicBezTo>
                    <a:pt x="2793" y="191"/>
                    <a:pt x="2761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8" y="287"/>
                    <a:pt x="2266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915" y="63"/>
                    <a:pt x="1835" y="175"/>
                    <a:pt x="1755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8" y="446"/>
                    <a:pt x="1436" y="431"/>
                    <a:pt x="1404" y="414"/>
                  </a:cubicBezTo>
                  <a:cubicBezTo>
                    <a:pt x="1340" y="367"/>
                    <a:pt x="1292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7" y="111"/>
                    <a:pt x="1021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4" y="446"/>
                    <a:pt x="510" y="446"/>
                  </a:cubicBezTo>
                  <a:cubicBezTo>
                    <a:pt x="462" y="446"/>
                    <a:pt x="414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1" y="175"/>
                    <a:pt x="127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27" y="127"/>
                    <a:pt x="271" y="350"/>
                    <a:pt x="303" y="383"/>
                  </a:cubicBezTo>
                  <a:cubicBezTo>
                    <a:pt x="351" y="462"/>
                    <a:pt x="414" y="510"/>
                    <a:pt x="495" y="510"/>
                  </a:cubicBezTo>
                  <a:cubicBezTo>
                    <a:pt x="574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5" y="239"/>
                    <a:pt x="909" y="159"/>
                    <a:pt x="1005" y="159"/>
                  </a:cubicBezTo>
                  <a:cubicBezTo>
                    <a:pt x="1037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2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1" y="414"/>
                    <a:pt x="1772" y="319"/>
                  </a:cubicBezTo>
                  <a:cubicBezTo>
                    <a:pt x="1787" y="271"/>
                    <a:pt x="1819" y="223"/>
                    <a:pt x="1867" y="191"/>
                  </a:cubicBezTo>
                  <a:cubicBezTo>
                    <a:pt x="1915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4" y="271"/>
                  </a:cubicBezTo>
                  <a:cubicBezTo>
                    <a:pt x="2314" y="367"/>
                    <a:pt x="2394" y="462"/>
                    <a:pt x="2521" y="462"/>
                  </a:cubicBezTo>
                  <a:cubicBezTo>
                    <a:pt x="2538" y="462"/>
                    <a:pt x="2554" y="462"/>
                    <a:pt x="2569" y="462"/>
                  </a:cubicBezTo>
                  <a:cubicBezTo>
                    <a:pt x="2666" y="431"/>
                    <a:pt x="2713" y="383"/>
                    <a:pt x="2761" y="303"/>
                  </a:cubicBezTo>
                  <a:cubicBezTo>
                    <a:pt x="2809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6" y="159"/>
                  </a:cubicBezTo>
                  <a:cubicBezTo>
                    <a:pt x="3112" y="159"/>
                    <a:pt x="3192" y="223"/>
                    <a:pt x="3272" y="287"/>
                  </a:cubicBezTo>
                  <a:cubicBezTo>
                    <a:pt x="3336" y="367"/>
                    <a:pt x="3415" y="431"/>
                    <a:pt x="3511" y="431"/>
                  </a:cubicBezTo>
                  <a:cubicBezTo>
                    <a:pt x="3559" y="431"/>
                    <a:pt x="3591" y="431"/>
                    <a:pt x="3639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2" y="95"/>
                  </a:lnTo>
                  <a:cubicBezTo>
                    <a:pt x="4134" y="111"/>
                    <a:pt x="4198" y="191"/>
                    <a:pt x="4245" y="287"/>
                  </a:cubicBezTo>
                  <a:cubicBezTo>
                    <a:pt x="4294" y="350"/>
                    <a:pt x="4326" y="398"/>
                    <a:pt x="4357" y="431"/>
                  </a:cubicBezTo>
                  <a:cubicBezTo>
                    <a:pt x="4421" y="462"/>
                    <a:pt x="4469" y="495"/>
                    <a:pt x="4501" y="495"/>
                  </a:cubicBezTo>
                  <a:cubicBezTo>
                    <a:pt x="4613" y="495"/>
                    <a:pt x="4692" y="383"/>
                    <a:pt x="4756" y="271"/>
                  </a:cubicBezTo>
                  <a:cubicBezTo>
                    <a:pt x="4837" y="159"/>
                    <a:pt x="4916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7" y="239"/>
                  </a:cubicBezTo>
                  <a:cubicBezTo>
                    <a:pt x="5315" y="319"/>
                    <a:pt x="5379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4" y="398"/>
                    <a:pt x="5698" y="335"/>
                    <a:pt x="5762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7" y="79"/>
                    <a:pt x="6177" y="159"/>
                    <a:pt x="6257" y="239"/>
                  </a:cubicBezTo>
                  <a:cubicBezTo>
                    <a:pt x="6337" y="335"/>
                    <a:pt x="6416" y="431"/>
                    <a:pt x="6513" y="431"/>
                  </a:cubicBezTo>
                  <a:cubicBezTo>
                    <a:pt x="6528" y="431"/>
                    <a:pt x="6528" y="431"/>
                    <a:pt x="6528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3" y="175"/>
                    <a:pt x="6927" y="143"/>
                  </a:cubicBezTo>
                  <a:cubicBezTo>
                    <a:pt x="6944" y="127"/>
                    <a:pt x="6975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27" y="79"/>
                    <a:pt x="6848" y="159"/>
                    <a:pt x="6768" y="239"/>
                  </a:cubicBezTo>
                  <a:cubicBezTo>
                    <a:pt x="6688" y="303"/>
                    <a:pt x="6608" y="383"/>
                    <a:pt x="6513" y="38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55"/>
            <p:cNvSpPr/>
            <p:nvPr/>
          </p:nvSpPr>
          <p:spPr>
            <a:xfrm>
              <a:off x="7556500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4" y="335"/>
                  </a:moveTo>
                  <a:lnTo>
                    <a:pt x="6544" y="335"/>
                  </a:lnTo>
                  <a:cubicBezTo>
                    <a:pt x="6528" y="335"/>
                    <a:pt x="6528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3" y="112"/>
                    <a:pt x="6145" y="80"/>
                  </a:cubicBezTo>
                  <a:cubicBezTo>
                    <a:pt x="6097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8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3" y="288"/>
                    <a:pt x="5315" y="224"/>
                    <a:pt x="5267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2" y="0"/>
                    <a:pt x="4852" y="48"/>
                    <a:pt x="4773" y="160"/>
                  </a:cubicBezTo>
                  <a:cubicBezTo>
                    <a:pt x="4773" y="176"/>
                    <a:pt x="4756" y="208"/>
                    <a:pt x="4740" y="224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85" y="431"/>
                    <a:pt x="4469" y="415"/>
                    <a:pt x="4437" y="415"/>
                  </a:cubicBezTo>
                  <a:cubicBezTo>
                    <a:pt x="4357" y="383"/>
                    <a:pt x="4326" y="303"/>
                    <a:pt x="4278" y="224"/>
                  </a:cubicBezTo>
                  <a:cubicBezTo>
                    <a:pt x="4245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6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76" y="144"/>
                    <a:pt x="3112" y="128"/>
                  </a:cubicBezTo>
                  <a:cubicBezTo>
                    <a:pt x="3080" y="128"/>
                    <a:pt x="3049" y="128"/>
                    <a:pt x="3016" y="128"/>
                  </a:cubicBezTo>
                  <a:cubicBezTo>
                    <a:pt x="2921" y="128"/>
                    <a:pt x="2841" y="176"/>
                    <a:pt x="2761" y="240"/>
                  </a:cubicBezTo>
                  <a:cubicBezTo>
                    <a:pt x="2729" y="255"/>
                    <a:pt x="2713" y="288"/>
                    <a:pt x="2681" y="303"/>
                  </a:cubicBezTo>
                  <a:cubicBezTo>
                    <a:pt x="2633" y="335"/>
                    <a:pt x="2585" y="351"/>
                    <a:pt x="2521" y="351"/>
                  </a:cubicBezTo>
                  <a:cubicBezTo>
                    <a:pt x="2426" y="351"/>
                    <a:pt x="2362" y="288"/>
                    <a:pt x="2282" y="208"/>
                  </a:cubicBezTo>
                  <a:cubicBezTo>
                    <a:pt x="2202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19" y="144"/>
                    <a:pt x="1739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6" y="367"/>
                  </a:cubicBezTo>
                  <a:cubicBezTo>
                    <a:pt x="1325" y="335"/>
                    <a:pt x="1292" y="288"/>
                    <a:pt x="1261" y="255"/>
                  </a:cubicBezTo>
                  <a:cubicBezTo>
                    <a:pt x="1197" y="176"/>
                    <a:pt x="1149" y="112"/>
                    <a:pt x="1037" y="96"/>
                  </a:cubicBezTo>
                  <a:cubicBezTo>
                    <a:pt x="1021" y="96"/>
                    <a:pt x="1021" y="96"/>
                    <a:pt x="1005" y="96"/>
                  </a:cubicBezTo>
                  <a:cubicBezTo>
                    <a:pt x="894" y="96"/>
                    <a:pt x="814" y="191"/>
                    <a:pt x="750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4" y="431"/>
                    <a:pt x="510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3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5" y="144"/>
                    <a:pt x="127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303" y="367"/>
                  </a:cubicBezTo>
                  <a:cubicBezTo>
                    <a:pt x="351" y="447"/>
                    <a:pt x="431" y="479"/>
                    <a:pt x="526" y="479"/>
                  </a:cubicBezTo>
                  <a:cubicBezTo>
                    <a:pt x="574" y="479"/>
                    <a:pt x="638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5" y="240"/>
                    <a:pt x="909" y="144"/>
                    <a:pt x="1005" y="144"/>
                  </a:cubicBezTo>
                  <a:cubicBezTo>
                    <a:pt x="1021" y="144"/>
                    <a:pt x="1037" y="144"/>
                    <a:pt x="1069" y="160"/>
                  </a:cubicBezTo>
                  <a:cubicBezTo>
                    <a:pt x="1149" y="176"/>
                    <a:pt x="1213" y="240"/>
                    <a:pt x="1261" y="319"/>
                  </a:cubicBezTo>
                  <a:cubicBezTo>
                    <a:pt x="1308" y="383"/>
                    <a:pt x="1356" y="447"/>
                    <a:pt x="1452" y="479"/>
                  </a:cubicBezTo>
                  <a:cubicBezTo>
                    <a:pt x="1468" y="479"/>
                    <a:pt x="1484" y="479"/>
                    <a:pt x="1500" y="479"/>
                  </a:cubicBezTo>
                  <a:cubicBezTo>
                    <a:pt x="1612" y="479"/>
                    <a:pt x="1691" y="383"/>
                    <a:pt x="1787" y="272"/>
                  </a:cubicBezTo>
                  <a:cubicBezTo>
                    <a:pt x="1851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6" y="191"/>
                  </a:cubicBezTo>
                  <a:cubicBezTo>
                    <a:pt x="2202" y="208"/>
                    <a:pt x="2234" y="224"/>
                    <a:pt x="2250" y="255"/>
                  </a:cubicBezTo>
                  <a:cubicBezTo>
                    <a:pt x="2330" y="335"/>
                    <a:pt x="2394" y="415"/>
                    <a:pt x="2521" y="415"/>
                  </a:cubicBezTo>
                  <a:lnTo>
                    <a:pt x="2538" y="415"/>
                  </a:lnTo>
                  <a:cubicBezTo>
                    <a:pt x="2633" y="415"/>
                    <a:pt x="2697" y="351"/>
                    <a:pt x="2761" y="303"/>
                  </a:cubicBezTo>
                  <a:cubicBezTo>
                    <a:pt x="2809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6" y="176"/>
                    <a:pt x="3160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0" y="80"/>
                    <a:pt x="4006" y="80"/>
                  </a:cubicBezTo>
                  <a:cubicBezTo>
                    <a:pt x="4038" y="80"/>
                    <a:pt x="4054" y="80"/>
                    <a:pt x="4086" y="96"/>
                  </a:cubicBezTo>
                  <a:cubicBezTo>
                    <a:pt x="4166" y="128"/>
                    <a:pt x="4214" y="208"/>
                    <a:pt x="4245" y="288"/>
                  </a:cubicBezTo>
                  <a:cubicBezTo>
                    <a:pt x="4294" y="351"/>
                    <a:pt x="4342" y="431"/>
                    <a:pt x="4405" y="463"/>
                  </a:cubicBezTo>
                  <a:cubicBezTo>
                    <a:pt x="4453" y="479"/>
                    <a:pt x="4485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2" y="144"/>
                    <a:pt x="4916" y="48"/>
                    <a:pt x="5012" y="48"/>
                  </a:cubicBezTo>
                  <a:cubicBezTo>
                    <a:pt x="5060" y="48"/>
                    <a:pt x="5092" y="64"/>
                    <a:pt x="5124" y="80"/>
                  </a:cubicBezTo>
                  <a:cubicBezTo>
                    <a:pt x="5187" y="112"/>
                    <a:pt x="5220" y="176"/>
                    <a:pt x="5267" y="224"/>
                  </a:cubicBezTo>
                  <a:cubicBezTo>
                    <a:pt x="5315" y="288"/>
                    <a:pt x="5363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71" y="383"/>
                    <a:pt x="5619" y="367"/>
                    <a:pt x="5667" y="351"/>
                  </a:cubicBezTo>
                  <a:cubicBezTo>
                    <a:pt x="5698" y="319"/>
                    <a:pt x="5746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cubicBezTo>
                    <a:pt x="6018" y="96"/>
                    <a:pt x="6018" y="96"/>
                    <a:pt x="6018" y="96"/>
                  </a:cubicBezTo>
                  <a:cubicBezTo>
                    <a:pt x="6129" y="96"/>
                    <a:pt x="6193" y="176"/>
                    <a:pt x="6257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4" y="415"/>
                    <a:pt x="6513" y="415"/>
                  </a:cubicBezTo>
                  <a:cubicBezTo>
                    <a:pt x="6592" y="415"/>
                    <a:pt x="6688" y="335"/>
                    <a:pt x="6768" y="272"/>
                  </a:cubicBezTo>
                  <a:cubicBezTo>
                    <a:pt x="6784" y="255"/>
                    <a:pt x="6784" y="255"/>
                    <a:pt x="6784" y="255"/>
                  </a:cubicBezTo>
                  <a:cubicBezTo>
                    <a:pt x="6816" y="208"/>
                    <a:pt x="6863" y="176"/>
                    <a:pt x="6927" y="144"/>
                  </a:cubicBezTo>
                  <a:cubicBezTo>
                    <a:pt x="6944" y="128"/>
                    <a:pt x="6975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4" y="3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55"/>
            <p:cNvSpPr/>
            <p:nvPr/>
          </p:nvSpPr>
          <p:spPr>
            <a:xfrm>
              <a:off x="7556500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6" y="446"/>
                    <a:pt x="6528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77" y="143"/>
                    <a:pt x="6081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2" y="223"/>
                    <a:pt x="5730" y="271"/>
                  </a:cubicBezTo>
                  <a:cubicBezTo>
                    <a:pt x="5682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7" y="431"/>
                  </a:cubicBezTo>
                  <a:cubicBezTo>
                    <a:pt x="5347" y="383"/>
                    <a:pt x="5299" y="303"/>
                    <a:pt x="5251" y="223"/>
                  </a:cubicBezTo>
                  <a:cubicBezTo>
                    <a:pt x="5220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6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5" y="383"/>
                    <a:pt x="4357" y="335"/>
                  </a:cubicBezTo>
                  <a:cubicBezTo>
                    <a:pt x="4309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8" y="0"/>
                    <a:pt x="4022" y="0"/>
                  </a:cubicBezTo>
                  <a:cubicBezTo>
                    <a:pt x="3926" y="0"/>
                    <a:pt x="3831" y="111"/>
                    <a:pt x="3751" y="223"/>
                  </a:cubicBezTo>
                  <a:cubicBezTo>
                    <a:pt x="3671" y="319"/>
                    <a:pt x="3591" y="415"/>
                    <a:pt x="3511" y="415"/>
                  </a:cubicBezTo>
                  <a:lnTo>
                    <a:pt x="3511" y="415"/>
                  </a:lnTo>
                  <a:cubicBezTo>
                    <a:pt x="3463" y="415"/>
                    <a:pt x="3415" y="383"/>
                    <a:pt x="3368" y="319"/>
                  </a:cubicBezTo>
                  <a:cubicBezTo>
                    <a:pt x="3352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49" y="16"/>
                    <a:pt x="3032" y="16"/>
                    <a:pt x="3016" y="16"/>
                  </a:cubicBezTo>
                  <a:cubicBezTo>
                    <a:pt x="2873" y="16"/>
                    <a:pt x="2777" y="127"/>
                    <a:pt x="2713" y="207"/>
                  </a:cubicBezTo>
                  <a:cubicBezTo>
                    <a:pt x="2649" y="303"/>
                    <a:pt x="2585" y="383"/>
                    <a:pt x="2490" y="383"/>
                  </a:cubicBezTo>
                  <a:cubicBezTo>
                    <a:pt x="2458" y="383"/>
                    <a:pt x="2410" y="367"/>
                    <a:pt x="2362" y="319"/>
                  </a:cubicBezTo>
                  <a:cubicBezTo>
                    <a:pt x="2314" y="287"/>
                    <a:pt x="2282" y="239"/>
                    <a:pt x="2250" y="191"/>
                  </a:cubicBezTo>
                  <a:cubicBezTo>
                    <a:pt x="2202" y="111"/>
                    <a:pt x="2155" y="48"/>
                    <a:pt x="2043" y="16"/>
                  </a:cubicBezTo>
                  <a:cubicBezTo>
                    <a:pt x="2027" y="16"/>
                    <a:pt x="2027" y="16"/>
                    <a:pt x="2011" y="16"/>
                  </a:cubicBezTo>
                  <a:cubicBezTo>
                    <a:pt x="1851" y="16"/>
                    <a:pt x="1755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8" y="398"/>
                    <a:pt x="1420" y="367"/>
                    <a:pt x="1372" y="319"/>
                  </a:cubicBezTo>
                  <a:cubicBezTo>
                    <a:pt x="1356" y="287"/>
                    <a:pt x="1325" y="255"/>
                    <a:pt x="1308" y="223"/>
                  </a:cubicBezTo>
                  <a:cubicBezTo>
                    <a:pt x="1244" y="111"/>
                    <a:pt x="1181" y="16"/>
                    <a:pt x="1037" y="16"/>
                  </a:cubicBezTo>
                  <a:cubicBezTo>
                    <a:pt x="1037" y="0"/>
                    <a:pt x="1021" y="0"/>
                    <a:pt x="1021" y="0"/>
                  </a:cubicBezTo>
                  <a:cubicBezTo>
                    <a:pt x="878" y="0"/>
                    <a:pt x="797" y="111"/>
                    <a:pt x="734" y="223"/>
                  </a:cubicBezTo>
                  <a:cubicBezTo>
                    <a:pt x="654" y="335"/>
                    <a:pt x="574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5" y="80"/>
                    <a:pt x="127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0" y="431"/>
                  </a:cubicBezTo>
                  <a:cubicBezTo>
                    <a:pt x="590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09" y="63"/>
                    <a:pt x="1021" y="63"/>
                  </a:cubicBezTo>
                  <a:cubicBezTo>
                    <a:pt x="1053" y="63"/>
                    <a:pt x="1085" y="63"/>
                    <a:pt x="1133" y="96"/>
                  </a:cubicBezTo>
                  <a:cubicBezTo>
                    <a:pt x="1197" y="127"/>
                    <a:pt x="1244" y="207"/>
                    <a:pt x="1277" y="271"/>
                  </a:cubicBezTo>
                  <a:cubicBezTo>
                    <a:pt x="1340" y="367"/>
                    <a:pt x="1404" y="463"/>
                    <a:pt x="1516" y="463"/>
                  </a:cubicBezTo>
                  <a:cubicBezTo>
                    <a:pt x="1516" y="463"/>
                    <a:pt x="1516" y="463"/>
                    <a:pt x="1532" y="463"/>
                  </a:cubicBezTo>
                  <a:cubicBezTo>
                    <a:pt x="1628" y="463"/>
                    <a:pt x="1691" y="367"/>
                    <a:pt x="1739" y="287"/>
                  </a:cubicBezTo>
                  <a:cubicBezTo>
                    <a:pt x="1772" y="223"/>
                    <a:pt x="1803" y="175"/>
                    <a:pt x="1867" y="127"/>
                  </a:cubicBezTo>
                  <a:cubicBezTo>
                    <a:pt x="1915" y="96"/>
                    <a:pt x="1947" y="80"/>
                    <a:pt x="1995" y="80"/>
                  </a:cubicBezTo>
                  <a:cubicBezTo>
                    <a:pt x="2107" y="80"/>
                    <a:pt x="2186" y="175"/>
                    <a:pt x="2250" y="271"/>
                  </a:cubicBezTo>
                  <a:cubicBezTo>
                    <a:pt x="2330" y="367"/>
                    <a:pt x="2426" y="431"/>
                    <a:pt x="2521" y="431"/>
                  </a:cubicBezTo>
                  <a:cubicBezTo>
                    <a:pt x="2554" y="431"/>
                    <a:pt x="2602" y="431"/>
                    <a:pt x="2633" y="398"/>
                  </a:cubicBezTo>
                  <a:cubicBezTo>
                    <a:pt x="2681" y="367"/>
                    <a:pt x="2729" y="303"/>
                    <a:pt x="2761" y="255"/>
                  </a:cubicBezTo>
                  <a:cubicBezTo>
                    <a:pt x="2809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8" y="80"/>
                    <a:pt x="3208" y="191"/>
                    <a:pt x="3288" y="287"/>
                  </a:cubicBezTo>
                  <a:cubicBezTo>
                    <a:pt x="3368" y="398"/>
                    <a:pt x="3432" y="479"/>
                    <a:pt x="3527" y="479"/>
                  </a:cubicBezTo>
                  <a:cubicBezTo>
                    <a:pt x="3575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0" y="63"/>
                    <a:pt x="4006" y="63"/>
                  </a:cubicBezTo>
                  <a:cubicBezTo>
                    <a:pt x="4022" y="63"/>
                    <a:pt x="4022" y="63"/>
                    <a:pt x="4038" y="63"/>
                  </a:cubicBezTo>
                  <a:cubicBezTo>
                    <a:pt x="4134" y="80"/>
                    <a:pt x="4182" y="175"/>
                    <a:pt x="4245" y="255"/>
                  </a:cubicBezTo>
                  <a:cubicBezTo>
                    <a:pt x="4278" y="319"/>
                    <a:pt x="4309" y="383"/>
                    <a:pt x="4357" y="415"/>
                  </a:cubicBezTo>
                  <a:cubicBezTo>
                    <a:pt x="4405" y="446"/>
                    <a:pt x="4453" y="463"/>
                    <a:pt x="4517" y="463"/>
                  </a:cubicBezTo>
                  <a:cubicBezTo>
                    <a:pt x="4597" y="463"/>
                    <a:pt x="4692" y="431"/>
                    <a:pt x="4756" y="367"/>
                  </a:cubicBezTo>
                  <a:cubicBezTo>
                    <a:pt x="4773" y="335"/>
                    <a:pt x="4788" y="303"/>
                    <a:pt x="4820" y="271"/>
                  </a:cubicBezTo>
                  <a:cubicBezTo>
                    <a:pt x="4868" y="175"/>
                    <a:pt x="4932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39" y="143"/>
                    <a:pt x="5172" y="207"/>
                    <a:pt x="5203" y="255"/>
                  </a:cubicBezTo>
                  <a:cubicBezTo>
                    <a:pt x="5220" y="287"/>
                    <a:pt x="5235" y="319"/>
                    <a:pt x="5251" y="351"/>
                  </a:cubicBezTo>
                  <a:cubicBezTo>
                    <a:pt x="5299" y="398"/>
                    <a:pt x="5347" y="463"/>
                    <a:pt x="5427" y="479"/>
                  </a:cubicBezTo>
                  <a:cubicBezTo>
                    <a:pt x="5459" y="494"/>
                    <a:pt x="5491" y="494"/>
                    <a:pt x="5507" y="494"/>
                  </a:cubicBezTo>
                  <a:cubicBezTo>
                    <a:pt x="5634" y="494"/>
                    <a:pt x="5714" y="383"/>
                    <a:pt x="5794" y="287"/>
                  </a:cubicBezTo>
                  <a:lnTo>
                    <a:pt x="5794" y="287"/>
                  </a:ln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5" y="191"/>
                  </a:cubicBezTo>
                  <a:cubicBezTo>
                    <a:pt x="6177" y="223"/>
                    <a:pt x="6209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48" y="255"/>
                  </a:cubicBezTo>
                  <a:cubicBezTo>
                    <a:pt x="6848" y="239"/>
                    <a:pt x="6848" y="223"/>
                    <a:pt x="6863" y="207"/>
                  </a:cubicBezTo>
                  <a:cubicBezTo>
                    <a:pt x="6880" y="175"/>
                    <a:pt x="6911" y="127"/>
                    <a:pt x="6944" y="96"/>
                  </a:cubicBezTo>
                  <a:cubicBezTo>
                    <a:pt x="6959" y="80"/>
                    <a:pt x="6975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1" y="32"/>
                    <a:pt x="6848" y="127"/>
                    <a:pt x="6800" y="2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55"/>
            <p:cNvSpPr/>
            <p:nvPr/>
          </p:nvSpPr>
          <p:spPr>
            <a:xfrm>
              <a:off x="5040313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0" y="207"/>
                  </a:moveTo>
                  <a:lnTo>
                    <a:pt x="6800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8" y="431"/>
                    <a:pt x="6560" y="447"/>
                    <a:pt x="6512" y="447"/>
                  </a:cubicBezTo>
                  <a:cubicBezTo>
                    <a:pt x="6385" y="447"/>
                    <a:pt x="6273" y="303"/>
                    <a:pt x="6193" y="207"/>
                  </a:cubicBezTo>
                  <a:cubicBezTo>
                    <a:pt x="6146" y="128"/>
                    <a:pt x="6065" y="95"/>
                    <a:pt x="6002" y="95"/>
                  </a:cubicBezTo>
                  <a:cubicBezTo>
                    <a:pt x="5906" y="95"/>
                    <a:pt x="5826" y="128"/>
                    <a:pt x="5763" y="207"/>
                  </a:cubicBezTo>
                  <a:cubicBezTo>
                    <a:pt x="5746" y="223"/>
                    <a:pt x="5730" y="255"/>
                    <a:pt x="5730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5" y="431"/>
                    <a:pt x="5347" y="383"/>
                  </a:cubicBezTo>
                  <a:cubicBezTo>
                    <a:pt x="5299" y="335"/>
                    <a:pt x="5268" y="271"/>
                    <a:pt x="5235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76" y="32"/>
                    <a:pt x="5044" y="16"/>
                    <a:pt x="5012" y="16"/>
                  </a:cubicBezTo>
                  <a:cubicBezTo>
                    <a:pt x="4916" y="16"/>
                    <a:pt x="4836" y="128"/>
                    <a:pt x="4788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1" y="399"/>
                  </a:cubicBezTo>
                  <a:cubicBezTo>
                    <a:pt x="4469" y="399"/>
                    <a:pt x="4422" y="383"/>
                    <a:pt x="4389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0" y="16"/>
                    <a:pt x="4039" y="0"/>
                    <a:pt x="4006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1" y="335"/>
                    <a:pt x="3607" y="447"/>
                    <a:pt x="3511" y="447"/>
                  </a:cubicBezTo>
                  <a:lnTo>
                    <a:pt x="3511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2" y="351"/>
                    <a:pt x="3320" y="303"/>
                    <a:pt x="3288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01" y="32"/>
                  </a:cubicBezTo>
                  <a:cubicBezTo>
                    <a:pt x="2921" y="32"/>
                    <a:pt x="2841" y="64"/>
                    <a:pt x="2761" y="143"/>
                  </a:cubicBezTo>
                  <a:cubicBezTo>
                    <a:pt x="2729" y="159"/>
                    <a:pt x="2713" y="207"/>
                    <a:pt x="2681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6" y="335"/>
                    <a:pt x="2298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899" y="16"/>
                    <a:pt x="1787" y="80"/>
                    <a:pt x="1708" y="192"/>
                  </a:cubicBezTo>
                  <a:cubicBezTo>
                    <a:pt x="1692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8" y="415"/>
                    <a:pt x="1436" y="399"/>
                    <a:pt x="1404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3" y="32"/>
                    <a:pt x="1037" y="16"/>
                    <a:pt x="1005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6" y="287"/>
                    <a:pt x="606" y="399"/>
                    <a:pt x="494" y="399"/>
                  </a:cubicBezTo>
                  <a:cubicBezTo>
                    <a:pt x="446" y="399"/>
                    <a:pt x="399" y="367"/>
                    <a:pt x="335" y="303"/>
                  </a:cubicBezTo>
                  <a:cubicBezTo>
                    <a:pt x="319" y="271"/>
                    <a:pt x="287" y="240"/>
                    <a:pt x="271" y="207"/>
                  </a:cubicBezTo>
                  <a:cubicBezTo>
                    <a:pt x="191" y="112"/>
                    <a:pt x="111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7" y="112"/>
                  </a:cubicBezTo>
                  <a:cubicBezTo>
                    <a:pt x="175" y="143"/>
                    <a:pt x="207" y="192"/>
                    <a:pt x="239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31" y="447"/>
                    <a:pt x="510" y="447"/>
                  </a:cubicBezTo>
                  <a:cubicBezTo>
                    <a:pt x="591" y="447"/>
                    <a:pt x="670" y="383"/>
                    <a:pt x="734" y="303"/>
                  </a:cubicBezTo>
                  <a:cubicBezTo>
                    <a:pt x="830" y="176"/>
                    <a:pt x="910" y="80"/>
                    <a:pt x="1021" y="80"/>
                  </a:cubicBezTo>
                  <a:cubicBezTo>
                    <a:pt x="1085" y="80"/>
                    <a:pt x="1133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0" y="383"/>
                    <a:pt x="1404" y="479"/>
                    <a:pt x="1500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7" y="176"/>
                    <a:pt x="1835" y="80"/>
                    <a:pt x="1963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0" y="159"/>
                    <a:pt x="2218" y="255"/>
                  </a:cubicBezTo>
                  <a:cubicBezTo>
                    <a:pt x="2251" y="303"/>
                    <a:pt x="2282" y="351"/>
                    <a:pt x="2330" y="383"/>
                  </a:cubicBezTo>
                  <a:cubicBezTo>
                    <a:pt x="2378" y="431"/>
                    <a:pt x="2426" y="447"/>
                    <a:pt x="2490" y="447"/>
                  </a:cubicBezTo>
                  <a:cubicBezTo>
                    <a:pt x="2570" y="447"/>
                    <a:pt x="2650" y="383"/>
                    <a:pt x="2713" y="287"/>
                  </a:cubicBezTo>
                  <a:cubicBezTo>
                    <a:pt x="2809" y="159"/>
                    <a:pt x="2905" y="95"/>
                    <a:pt x="3001" y="95"/>
                  </a:cubicBezTo>
                  <a:cubicBezTo>
                    <a:pt x="3049" y="95"/>
                    <a:pt x="3081" y="112"/>
                    <a:pt x="3112" y="128"/>
                  </a:cubicBezTo>
                  <a:cubicBezTo>
                    <a:pt x="3192" y="176"/>
                    <a:pt x="3224" y="240"/>
                    <a:pt x="3272" y="303"/>
                  </a:cubicBezTo>
                  <a:cubicBezTo>
                    <a:pt x="3288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3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6" y="64"/>
                  </a:cubicBezTo>
                  <a:cubicBezTo>
                    <a:pt x="4054" y="64"/>
                    <a:pt x="4086" y="95"/>
                    <a:pt x="4134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3" y="463"/>
                    <a:pt x="4485" y="463"/>
                    <a:pt x="4517" y="463"/>
                  </a:cubicBezTo>
                  <a:cubicBezTo>
                    <a:pt x="4629" y="463"/>
                    <a:pt x="4757" y="383"/>
                    <a:pt x="4821" y="255"/>
                  </a:cubicBezTo>
                  <a:cubicBezTo>
                    <a:pt x="4884" y="176"/>
                    <a:pt x="4932" y="80"/>
                    <a:pt x="5012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3" y="447"/>
                    <a:pt x="5411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8" y="511"/>
                    <a:pt x="5699" y="399"/>
                    <a:pt x="5763" y="303"/>
                  </a:cubicBezTo>
                  <a:cubicBezTo>
                    <a:pt x="5778" y="287"/>
                    <a:pt x="5778" y="287"/>
                    <a:pt x="5778" y="287"/>
                  </a:cubicBezTo>
                  <a:cubicBezTo>
                    <a:pt x="5842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1" y="240"/>
                    <a:pt x="6193" y="271"/>
                    <a:pt x="6210" y="303"/>
                  </a:cubicBezTo>
                  <a:cubicBezTo>
                    <a:pt x="6289" y="399"/>
                    <a:pt x="6353" y="479"/>
                    <a:pt x="6481" y="495"/>
                  </a:cubicBezTo>
                  <a:cubicBezTo>
                    <a:pt x="6497" y="495"/>
                    <a:pt x="6497" y="495"/>
                    <a:pt x="6512" y="495"/>
                  </a:cubicBezTo>
                  <a:cubicBezTo>
                    <a:pt x="6672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59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0" y="2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55"/>
            <p:cNvSpPr/>
            <p:nvPr/>
          </p:nvSpPr>
          <p:spPr>
            <a:xfrm>
              <a:off x="5040313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0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55" y="350"/>
                    <a:pt x="5523" y="350"/>
                    <a:pt x="5507" y="350"/>
                  </a:cubicBezTo>
                  <a:cubicBezTo>
                    <a:pt x="5395" y="350"/>
                    <a:pt x="5331" y="271"/>
                    <a:pt x="5283" y="175"/>
                  </a:cubicBezTo>
                  <a:cubicBezTo>
                    <a:pt x="5252" y="143"/>
                    <a:pt x="5235" y="111"/>
                    <a:pt x="5204" y="95"/>
                  </a:cubicBezTo>
                  <a:cubicBezTo>
                    <a:pt x="5140" y="31"/>
                    <a:pt x="5076" y="0"/>
                    <a:pt x="5012" y="0"/>
                  </a:cubicBezTo>
                  <a:cubicBezTo>
                    <a:pt x="4948" y="0"/>
                    <a:pt x="4884" y="31"/>
                    <a:pt x="4836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389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0" y="31"/>
                    <a:pt x="3991" y="31"/>
                  </a:cubicBezTo>
                  <a:cubicBezTo>
                    <a:pt x="3942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71" y="287"/>
                    <a:pt x="3607" y="367"/>
                    <a:pt x="3496" y="367"/>
                  </a:cubicBezTo>
                  <a:cubicBezTo>
                    <a:pt x="3496" y="367"/>
                    <a:pt x="3496" y="367"/>
                    <a:pt x="3480" y="367"/>
                  </a:cubicBez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4" y="191"/>
                    <a:pt x="3192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7" y="127"/>
                    <a:pt x="2809" y="175"/>
                  </a:cubicBezTo>
                  <a:cubicBezTo>
                    <a:pt x="2777" y="191"/>
                    <a:pt x="2745" y="223"/>
                    <a:pt x="2729" y="255"/>
                  </a:cubicBezTo>
                  <a:cubicBezTo>
                    <a:pt x="2665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4" y="383"/>
                  </a:cubicBezTo>
                  <a:cubicBezTo>
                    <a:pt x="2330" y="350"/>
                    <a:pt x="2298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1" y="63"/>
                  </a:cubicBezTo>
                  <a:cubicBezTo>
                    <a:pt x="1899" y="63"/>
                    <a:pt x="1820" y="175"/>
                    <a:pt x="1740" y="271"/>
                  </a:cubicBezTo>
                  <a:cubicBezTo>
                    <a:pt x="1676" y="367"/>
                    <a:pt x="1596" y="446"/>
                    <a:pt x="1500" y="446"/>
                  </a:cubicBezTo>
                  <a:cubicBezTo>
                    <a:pt x="1468" y="446"/>
                    <a:pt x="1421" y="431"/>
                    <a:pt x="1388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1" y="111"/>
                    <a:pt x="1021" y="95"/>
                    <a:pt x="1005" y="95"/>
                  </a:cubicBezTo>
                  <a:cubicBezTo>
                    <a:pt x="878" y="95"/>
                    <a:pt x="798" y="191"/>
                    <a:pt x="734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8" y="398"/>
                    <a:pt x="574" y="446"/>
                    <a:pt x="494" y="446"/>
                  </a:cubicBezTo>
                  <a:cubicBezTo>
                    <a:pt x="446" y="446"/>
                    <a:pt x="399" y="431"/>
                    <a:pt x="351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75" y="175"/>
                    <a:pt x="111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287" y="383"/>
                  </a:cubicBezTo>
                  <a:cubicBezTo>
                    <a:pt x="335" y="462"/>
                    <a:pt x="399" y="510"/>
                    <a:pt x="494" y="510"/>
                  </a:cubicBezTo>
                  <a:cubicBezTo>
                    <a:pt x="574" y="510"/>
                    <a:pt x="654" y="462"/>
                    <a:pt x="718" y="383"/>
                  </a:cubicBezTo>
                  <a:cubicBezTo>
                    <a:pt x="734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5" y="159"/>
                  </a:cubicBezTo>
                  <a:cubicBezTo>
                    <a:pt x="1037" y="159"/>
                    <a:pt x="1069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0" y="495"/>
                    <a:pt x="1500" y="495"/>
                    <a:pt x="1500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7" y="271"/>
                    <a:pt x="1820" y="223"/>
                    <a:pt x="1851" y="191"/>
                  </a:cubicBezTo>
                  <a:cubicBezTo>
                    <a:pt x="1899" y="159"/>
                    <a:pt x="1947" y="127"/>
                    <a:pt x="1995" y="127"/>
                  </a:cubicBezTo>
                  <a:cubicBezTo>
                    <a:pt x="2075" y="127"/>
                    <a:pt x="2139" y="175"/>
                    <a:pt x="2218" y="271"/>
                  </a:cubicBezTo>
                  <a:cubicBezTo>
                    <a:pt x="2298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3" y="255"/>
                    <a:pt x="2841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6" y="223"/>
                    <a:pt x="3256" y="287"/>
                  </a:cubicBezTo>
                  <a:cubicBezTo>
                    <a:pt x="3336" y="367"/>
                    <a:pt x="3416" y="431"/>
                    <a:pt x="3511" y="431"/>
                  </a:cubicBezTo>
                  <a:cubicBezTo>
                    <a:pt x="3544" y="431"/>
                    <a:pt x="3592" y="431"/>
                    <a:pt x="3623" y="398"/>
                  </a:cubicBezTo>
                  <a:cubicBezTo>
                    <a:pt x="3687" y="383"/>
                    <a:pt x="3719" y="319"/>
                    <a:pt x="3767" y="271"/>
                  </a:cubicBezTo>
                  <a:cubicBezTo>
                    <a:pt x="3831" y="175"/>
                    <a:pt x="3894" y="95"/>
                    <a:pt x="4006" y="95"/>
                  </a:cubicBezTo>
                  <a:cubicBezTo>
                    <a:pt x="4006" y="95"/>
                    <a:pt x="4006" y="95"/>
                    <a:pt x="4022" y="95"/>
                  </a:cubicBezTo>
                  <a:cubicBezTo>
                    <a:pt x="4134" y="111"/>
                    <a:pt x="4182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5" y="462"/>
                    <a:pt x="4453" y="495"/>
                    <a:pt x="4501" y="495"/>
                  </a:cubicBezTo>
                  <a:cubicBezTo>
                    <a:pt x="4613" y="495"/>
                    <a:pt x="4677" y="383"/>
                    <a:pt x="4757" y="271"/>
                  </a:cubicBezTo>
                  <a:cubicBezTo>
                    <a:pt x="4821" y="159"/>
                    <a:pt x="4900" y="48"/>
                    <a:pt x="5012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3" y="398"/>
                    <a:pt x="5491" y="398"/>
                  </a:cubicBezTo>
                  <a:lnTo>
                    <a:pt x="5507" y="398"/>
                  </a:lnTo>
                  <a:cubicBezTo>
                    <a:pt x="5618" y="398"/>
                    <a:pt x="5682" y="335"/>
                    <a:pt x="5746" y="239"/>
                  </a:cubicBezTo>
                  <a:cubicBezTo>
                    <a:pt x="5778" y="207"/>
                    <a:pt x="5810" y="159"/>
                    <a:pt x="5858" y="127"/>
                  </a:cubicBezTo>
                  <a:cubicBezTo>
                    <a:pt x="5906" y="95"/>
                    <a:pt x="5954" y="79"/>
                    <a:pt x="6002" y="79"/>
                  </a:cubicBezTo>
                  <a:cubicBezTo>
                    <a:pt x="6098" y="79"/>
                    <a:pt x="6161" y="159"/>
                    <a:pt x="6241" y="239"/>
                  </a:cubicBezTo>
                  <a:cubicBezTo>
                    <a:pt x="6321" y="335"/>
                    <a:pt x="6401" y="431"/>
                    <a:pt x="6512" y="431"/>
                  </a:cubicBezTo>
                  <a:lnTo>
                    <a:pt x="6512" y="431"/>
                  </a:lnTo>
                  <a:cubicBezTo>
                    <a:pt x="6608" y="431"/>
                    <a:pt x="6688" y="367"/>
                    <a:pt x="6768" y="287"/>
                  </a:cubicBezTo>
                  <a:cubicBezTo>
                    <a:pt x="6800" y="239"/>
                    <a:pt x="6848" y="175"/>
                    <a:pt x="6928" y="143"/>
                  </a:cubicBezTo>
                  <a:cubicBezTo>
                    <a:pt x="6944" y="127"/>
                    <a:pt x="6959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2" y="239"/>
                  </a:cubicBezTo>
                  <a:cubicBezTo>
                    <a:pt x="6672" y="303"/>
                    <a:pt x="6593" y="383"/>
                    <a:pt x="6497" y="38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55"/>
            <p:cNvSpPr/>
            <p:nvPr/>
          </p:nvSpPr>
          <p:spPr>
            <a:xfrm>
              <a:off x="5040313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2" y="335"/>
                    <a:pt x="6512" y="335"/>
                  </a:cubicBezTo>
                  <a:cubicBezTo>
                    <a:pt x="6385" y="335"/>
                    <a:pt x="6321" y="272"/>
                    <a:pt x="6257" y="191"/>
                  </a:cubicBezTo>
                  <a:cubicBezTo>
                    <a:pt x="6225" y="144"/>
                    <a:pt x="6193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6" y="32"/>
                    <a:pt x="5842" y="112"/>
                    <a:pt x="5763" y="176"/>
                  </a:cubicBezTo>
                  <a:cubicBezTo>
                    <a:pt x="5682" y="255"/>
                    <a:pt x="5603" y="335"/>
                    <a:pt x="5507" y="335"/>
                  </a:cubicBezTo>
                  <a:cubicBezTo>
                    <a:pt x="5491" y="335"/>
                    <a:pt x="5459" y="335"/>
                    <a:pt x="5427" y="319"/>
                  </a:cubicBezTo>
                  <a:cubicBezTo>
                    <a:pt x="5363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2" y="0"/>
                  </a:cubicBezTo>
                  <a:cubicBezTo>
                    <a:pt x="4916" y="0"/>
                    <a:pt x="4836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485" y="431"/>
                    <a:pt x="4453" y="415"/>
                    <a:pt x="4437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0" y="144"/>
                    <a:pt x="3097" y="128"/>
                  </a:cubicBezTo>
                  <a:cubicBezTo>
                    <a:pt x="3064" y="128"/>
                    <a:pt x="3033" y="128"/>
                    <a:pt x="3017" y="128"/>
                  </a:cubicBezTo>
                  <a:cubicBezTo>
                    <a:pt x="2905" y="128"/>
                    <a:pt x="2841" y="176"/>
                    <a:pt x="2745" y="240"/>
                  </a:cubicBezTo>
                  <a:cubicBezTo>
                    <a:pt x="2729" y="255"/>
                    <a:pt x="2698" y="288"/>
                    <a:pt x="2665" y="303"/>
                  </a:cubicBezTo>
                  <a:cubicBezTo>
                    <a:pt x="2617" y="335"/>
                    <a:pt x="2570" y="351"/>
                    <a:pt x="2522" y="351"/>
                  </a:cubicBezTo>
                  <a:cubicBezTo>
                    <a:pt x="2426" y="351"/>
                    <a:pt x="2346" y="288"/>
                    <a:pt x="2282" y="208"/>
                  </a:cubicBezTo>
                  <a:cubicBezTo>
                    <a:pt x="2203" y="128"/>
                    <a:pt x="2123" y="48"/>
                    <a:pt x="2011" y="48"/>
                  </a:cubicBezTo>
                  <a:lnTo>
                    <a:pt x="2011" y="48"/>
                  </a:lnTo>
                  <a:cubicBezTo>
                    <a:pt x="1899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7" y="367"/>
                  </a:cubicBezTo>
                  <a:cubicBezTo>
                    <a:pt x="1309" y="335"/>
                    <a:pt x="1277" y="288"/>
                    <a:pt x="1261" y="255"/>
                  </a:cubicBezTo>
                  <a:cubicBezTo>
                    <a:pt x="1197" y="176"/>
                    <a:pt x="1133" y="112"/>
                    <a:pt x="1021" y="96"/>
                  </a:cubicBezTo>
                  <a:lnTo>
                    <a:pt x="1005" y="96"/>
                  </a:lnTo>
                  <a:cubicBezTo>
                    <a:pt x="878" y="96"/>
                    <a:pt x="814" y="191"/>
                    <a:pt x="734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8" y="399"/>
                    <a:pt x="574" y="431"/>
                    <a:pt x="494" y="431"/>
                  </a:cubicBezTo>
                  <a:cubicBezTo>
                    <a:pt x="431" y="431"/>
                    <a:pt x="383" y="399"/>
                    <a:pt x="319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191" y="176"/>
                    <a:pt x="127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1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10" y="479"/>
                  </a:cubicBezTo>
                  <a:cubicBezTo>
                    <a:pt x="574" y="479"/>
                    <a:pt x="622" y="463"/>
                    <a:pt x="686" y="415"/>
                  </a:cubicBezTo>
                  <a:cubicBezTo>
                    <a:pt x="718" y="383"/>
                    <a:pt x="734" y="351"/>
                    <a:pt x="766" y="319"/>
                  </a:cubicBezTo>
                  <a:cubicBezTo>
                    <a:pt x="830" y="240"/>
                    <a:pt x="893" y="144"/>
                    <a:pt x="1005" y="144"/>
                  </a:cubicBezTo>
                  <a:cubicBezTo>
                    <a:pt x="1021" y="144"/>
                    <a:pt x="1037" y="144"/>
                    <a:pt x="1053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52" y="479"/>
                    <a:pt x="1468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1" y="191"/>
                    <a:pt x="1915" y="96"/>
                    <a:pt x="2011" y="96"/>
                  </a:cubicBezTo>
                  <a:cubicBezTo>
                    <a:pt x="2075" y="96"/>
                    <a:pt x="2123" y="128"/>
                    <a:pt x="2170" y="191"/>
                  </a:cubicBezTo>
                  <a:cubicBezTo>
                    <a:pt x="2203" y="208"/>
                    <a:pt x="2218" y="224"/>
                    <a:pt x="2251" y="255"/>
                  </a:cubicBezTo>
                  <a:cubicBezTo>
                    <a:pt x="2315" y="335"/>
                    <a:pt x="2394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7" y="415"/>
                    <a:pt x="2681" y="351"/>
                    <a:pt x="2745" y="303"/>
                  </a:cubicBezTo>
                  <a:cubicBezTo>
                    <a:pt x="2793" y="255"/>
                    <a:pt x="2841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0" y="224"/>
                    <a:pt x="3224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6" y="80"/>
                  </a:cubicBezTo>
                  <a:cubicBezTo>
                    <a:pt x="4022" y="80"/>
                    <a:pt x="4054" y="80"/>
                    <a:pt x="4086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94" y="351"/>
                    <a:pt x="4326" y="431"/>
                    <a:pt x="4405" y="463"/>
                  </a:cubicBezTo>
                  <a:cubicBezTo>
                    <a:pt x="4437" y="479"/>
                    <a:pt x="4469" y="479"/>
                    <a:pt x="4501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6" y="144"/>
                    <a:pt x="4900" y="48"/>
                    <a:pt x="5012" y="48"/>
                  </a:cubicBezTo>
                  <a:cubicBezTo>
                    <a:pt x="5044" y="48"/>
                    <a:pt x="5076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299" y="288"/>
                    <a:pt x="5363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0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3" y="96"/>
                    <a:pt x="6193" y="176"/>
                    <a:pt x="6257" y="255"/>
                  </a:cubicBezTo>
                  <a:cubicBezTo>
                    <a:pt x="6305" y="303"/>
                    <a:pt x="6337" y="351"/>
                    <a:pt x="6385" y="383"/>
                  </a:cubicBezTo>
                  <a:cubicBezTo>
                    <a:pt x="6433" y="399"/>
                    <a:pt x="6465" y="415"/>
                    <a:pt x="6497" y="415"/>
                  </a:cubicBezTo>
                  <a:cubicBezTo>
                    <a:pt x="6593" y="415"/>
                    <a:pt x="6672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5" y="3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55"/>
            <p:cNvSpPr/>
            <p:nvPr/>
          </p:nvSpPr>
          <p:spPr>
            <a:xfrm>
              <a:off x="5040313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2" y="287"/>
                    <a:pt x="6720" y="351"/>
                    <a:pt x="6656" y="383"/>
                  </a:cubicBezTo>
                  <a:cubicBezTo>
                    <a:pt x="6608" y="431"/>
                    <a:pt x="6560" y="446"/>
                    <a:pt x="6512" y="446"/>
                  </a:cubicBezTo>
                  <a:cubicBezTo>
                    <a:pt x="6385" y="446"/>
                    <a:pt x="6289" y="335"/>
                    <a:pt x="6241" y="239"/>
                  </a:cubicBezTo>
                  <a:cubicBezTo>
                    <a:pt x="6161" y="143"/>
                    <a:pt x="6065" y="80"/>
                    <a:pt x="5986" y="80"/>
                  </a:cubicBezTo>
                  <a:cubicBezTo>
                    <a:pt x="5922" y="80"/>
                    <a:pt x="5874" y="111"/>
                    <a:pt x="5810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59" y="446"/>
                    <a:pt x="5427" y="431"/>
                  </a:cubicBezTo>
                  <a:cubicBezTo>
                    <a:pt x="5331" y="383"/>
                    <a:pt x="5283" y="303"/>
                    <a:pt x="5235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00" y="32"/>
                    <a:pt x="4836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1" y="415"/>
                  </a:cubicBezTo>
                  <a:cubicBezTo>
                    <a:pt x="4453" y="415"/>
                    <a:pt x="4389" y="383"/>
                    <a:pt x="4341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39" y="0"/>
                    <a:pt x="4022" y="0"/>
                    <a:pt x="4022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2" y="319"/>
                  </a:cubicBezTo>
                  <a:cubicBezTo>
                    <a:pt x="3336" y="287"/>
                    <a:pt x="3320" y="271"/>
                    <a:pt x="3288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3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0" y="367"/>
                    <a:pt x="2362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1" y="16"/>
                    <a:pt x="1995" y="16"/>
                  </a:cubicBezTo>
                  <a:cubicBezTo>
                    <a:pt x="1835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16" y="398"/>
                  </a:cubicBezTo>
                  <a:cubicBezTo>
                    <a:pt x="1468" y="398"/>
                    <a:pt x="1421" y="367"/>
                    <a:pt x="1373" y="319"/>
                  </a:cubicBezTo>
                  <a:cubicBezTo>
                    <a:pt x="1340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1" y="0"/>
                    <a:pt x="1021" y="0"/>
                    <a:pt x="1005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8" y="335"/>
                    <a:pt x="574" y="383"/>
                    <a:pt x="494" y="383"/>
                  </a:cubicBezTo>
                  <a:cubicBezTo>
                    <a:pt x="446" y="383"/>
                    <a:pt x="383" y="351"/>
                    <a:pt x="335" y="303"/>
                  </a:cubicBezTo>
                  <a:cubicBezTo>
                    <a:pt x="319" y="271"/>
                    <a:pt x="287" y="239"/>
                    <a:pt x="271" y="223"/>
                  </a:cubicBezTo>
                  <a:cubicBezTo>
                    <a:pt x="191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7" y="96"/>
                  </a:cubicBezTo>
                  <a:cubicBezTo>
                    <a:pt x="175" y="143"/>
                    <a:pt x="207" y="191"/>
                    <a:pt x="239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510" y="431"/>
                  </a:cubicBezTo>
                  <a:cubicBezTo>
                    <a:pt x="574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3" y="63"/>
                    <a:pt x="1005" y="63"/>
                  </a:cubicBezTo>
                  <a:cubicBezTo>
                    <a:pt x="1037" y="63"/>
                    <a:pt x="1085" y="63"/>
                    <a:pt x="1117" y="96"/>
                  </a:cubicBezTo>
                  <a:cubicBezTo>
                    <a:pt x="1181" y="127"/>
                    <a:pt x="1229" y="207"/>
                    <a:pt x="1277" y="271"/>
                  </a:cubicBezTo>
                  <a:cubicBezTo>
                    <a:pt x="1340" y="367"/>
                    <a:pt x="1388" y="463"/>
                    <a:pt x="1500" y="463"/>
                  </a:cubicBezTo>
                  <a:lnTo>
                    <a:pt x="1516" y="463"/>
                  </a:lnTo>
                  <a:cubicBezTo>
                    <a:pt x="1628" y="463"/>
                    <a:pt x="1676" y="367"/>
                    <a:pt x="1740" y="287"/>
                  </a:cubicBezTo>
                  <a:cubicBezTo>
                    <a:pt x="1772" y="223"/>
                    <a:pt x="1804" y="175"/>
                    <a:pt x="1851" y="127"/>
                  </a:cubicBezTo>
                  <a:cubicBezTo>
                    <a:pt x="1899" y="96"/>
                    <a:pt x="1947" y="80"/>
                    <a:pt x="1995" y="80"/>
                  </a:cubicBezTo>
                  <a:cubicBezTo>
                    <a:pt x="2091" y="80"/>
                    <a:pt x="2170" y="175"/>
                    <a:pt x="2234" y="271"/>
                  </a:cubicBezTo>
                  <a:cubicBezTo>
                    <a:pt x="2315" y="367"/>
                    <a:pt x="2410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1" y="367"/>
                    <a:pt x="2713" y="303"/>
                    <a:pt x="2745" y="255"/>
                  </a:cubicBezTo>
                  <a:cubicBezTo>
                    <a:pt x="2809" y="175"/>
                    <a:pt x="2857" y="96"/>
                    <a:pt x="2985" y="80"/>
                  </a:cubicBezTo>
                  <a:lnTo>
                    <a:pt x="3001" y="80"/>
                  </a:lnTo>
                  <a:cubicBezTo>
                    <a:pt x="3112" y="80"/>
                    <a:pt x="3208" y="191"/>
                    <a:pt x="3272" y="287"/>
                  </a:cubicBezTo>
                  <a:cubicBezTo>
                    <a:pt x="3352" y="398"/>
                    <a:pt x="3416" y="479"/>
                    <a:pt x="3511" y="479"/>
                  </a:cubicBezTo>
                  <a:cubicBezTo>
                    <a:pt x="3559" y="479"/>
                    <a:pt x="3623" y="463"/>
                    <a:pt x="3687" y="398"/>
                  </a:cubicBezTo>
                  <a:cubicBezTo>
                    <a:pt x="3719" y="367"/>
                    <a:pt x="3735" y="319"/>
                    <a:pt x="3767" y="271"/>
                  </a:cubicBezTo>
                  <a:cubicBezTo>
                    <a:pt x="3831" y="175"/>
                    <a:pt x="3894" y="63"/>
                    <a:pt x="4006" y="63"/>
                  </a:cubicBezTo>
                  <a:lnTo>
                    <a:pt x="4022" y="63"/>
                  </a:lnTo>
                  <a:cubicBezTo>
                    <a:pt x="4118" y="80"/>
                    <a:pt x="4182" y="175"/>
                    <a:pt x="4230" y="255"/>
                  </a:cubicBezTo>
                  <a:cubicBezTo>
                    <a:pt x="4262" y="319"/>
                    <a:pt x="4310" y="383"/>
                    <a:pt x="4341" y="415"/>
                  </a:cubicBezTo>
                  <a:cubicBezTo>
                    <a:pt x="4389" y="446"/>
                    <a:pt x="4453" y="463"/>
                    <a:pt x="4501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8" y="303"/>
                    <a:pt x="4805" y="271"/>
                  </a:cubicBezTo>
                  <a:cubicBezTo>
                    <a:pt x="4869" y="175"/>
                    <a:pt x="4916" y="80"/>
                    <a:pt x="5012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5" y="319"/>
                    <a:pt x="5252" y="351"/>
                  </a:cubicBezTo>
                  <a:cubicBezTo>
                    <a:pt x="5283" y="398"/>
                    <a:pt x="5347" y="463"/>
                    <a:pt x="5411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8" y="494"/>
                    <a:pt x="5699" y="383"/>
                    <a:pt x="5778" y="287"/>
                  </a:cubicBezTo>
                  <a:lnTo>
                    <a:pt x="5778" y="287"/>
                  </a:lnTo>
                  <a:cubicBezTo>
                    <a:pt x="5842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7" y="223"/>
                    <a:pt x="6210" y="271"/>
                    <a:pt x="6225" y="303"/>
                  </a:cubicBezTo>
                  <a:cubicBezTo>
                    <a:pt x="6305" y="398"/>
                    <a:pt x="6369" y="494"/>
                    <a:pt x="6512" y="494"/>
                  </a:cubicBezTo>
                  <a:lnTo>
                    <a:pt x="6512" y="494"/>
                  </a:ln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55"/>
            <p:cNvSpPr/>
            <p:nvPr/>
          </p:nvSpPr>
          <p:spPr>
            <a:xfrm>
              <a:off x="2517775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57" y="399"/>
                  </a:cubicBezTo>
                  <a:cubicBezTo>
                    <a:pt x="6609" y="431"/>
                    <a:pt x="6561" y="447"/>
                    <a:pt x="6529" y="447"/>
                  </a:cubicBezTo>
                  <a:cubicBezTo>
                    <a:pt x="6385" y="447"/>
                    <a:pt x="6289" y="303"/>
                    <a:pt x="6210" y="207"/>
                  </a:cubicBezTo>
                  <a:cubicBezTo>
                    <a:pt x="6146" y="128"/>
                    <a:pt x="6082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3" y="223"/>
                    <a:pt x="5747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4" y="383"/>
                  </a:cubicBezTo>
                  <a:cubicBezTo>
                    <a:pt x="5300" y="335"/>
                    <a:pt x="5268" y="271"/>
                    <a:pt x="5236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92" y="32"/>
                    <a:pt x="5044" y="16"/>
                    <a:pt x="5012" y="16"/>
                  </a:cubicBezTo>
                  <a:cubicBezTo>
                    <a:pt x="4917" y="16"/>
                    <a:pt x="4853" y="128"/>
                    <a:pt x="4789" y="223"/>
                  </a:cubicBezTo>
                  <a:cubicBezTo>
                    <a:pt x="4789" y="240"/>
                    <a:pt x="4789" y="240"/>
                    <a:pt x="4789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70" y="399"/>
                    <a:pt x="4438" y="383"/>
                    <a:pt x="4390" y="367"/>
                  </a:cubicBezTo>
                  <a:cubicBezTo>
                    <a:pt x="4326" y="319"/>
                    <a:pt x="4294" y="255"/>
                    <a:pt x="4246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7" y="16"/>
                    <a:pt x="4054" y="0"/>
                    <a:pt x="4023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7" y="176"/>
                    <a:pt x="3224" y="128"/>
                    <a:pt x="3161" y="80"/>
                  </a:cubicBezTo>
                  <a:cubicBezTo>
                    <a:pt x="3112" y="48"/>
                    <a:pt x="3065" y="32"/>
                    <a:pt x="3017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6" y="159"/>
                    <a:pt x="2714" y="207"/>
                    <a:pt x="2698" y="240"/>
                  </a:cubicBezTo>
                  <a:cubicBezTo>
                    <a:pt x="2650" y="303"/>
                    <a:pt x="2586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9" y="271"/>
                    <a:pt x="2251" y="192"/>
                  </a:cubicBezTo>
                  <a:cubicBezTo>
                    <a:pt x="2203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899" y="16"/>
                    <a:pt x="1804" y="80"/>
                    <a:pt x="1724" y="192"/>
                  </a:cubicBezTo>
                  <a:cubicBezTo>
                    <a:pt x="1708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9" y="415"/>
                    <a:pt x="1452" y="399"/>
                    <a:pt x="1405" y="367"/>
                  </a:cubicBezTo>
                  <a:cubicBezTo>
                    <a:pt x="1357" y="335"/>
                    <a:pt x="1325" y="271"/>
                    <a:pt x="1309" y="223"/>
                  </a:cubicBezTo>
                  <a:cubicBezTo>
                    <a:pt x="1245" y="143"/>
                    <a:pt x="1197" y="64"/>
                    <a:pt x="1086" y="32"/>
                  </a:cubicBezTo>
                  <a:cubicBezTo>
                    <a:pt x="1069" y="32"/>
                    <a:pt x="1038" y="16"/>
                    <a:pt x="1022" y="16"/>
                  </a:cubicBezTo>
                  <a:cubicBezTo>
                    <a:pt x="926" y="16"/>
                    <a:pt x="846" y="80"/>
                    <a:pt x="766" y="192"/>
                  </a:cubicBezTo>
                  <a:cubicBezTo>
                    <a:pt x="686" y="287"/>
                    <a:pt x="606" y="399"/>
                    <a:pt x="511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8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92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47" y="447"/>
                    <a:pt x="511" y="447"/>
                  </a:cubicBezTo>
                  <a:cubicBezTo>
                    <a:pt x="591" y="447"/>
                    <a:pt x="686" y="383"/>
                    <a:pt x="750" y="303"/>
                  </a:cubicBezTo>
                  <a:cubicBezTo>
                    <a:pt x="830" y="176"/>
                    <a:pt x="926" y="80"/>
                    <a:pt x="1038" y="80"/>
                  </a:cubicBezTo>
                  <a:cubicBezTo>
                    <a:pt x="1086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57" y="383"/>
                    <a:pt x="1421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40" y="271"/>
                  </a:cubicBezTo>
                  <a:cubicBezTo>
                    <a:pt x="1788" y="176"/>
                    <a:pt x="1852" y="80"/>
                    <a:pt x="1980" y="64"/>
                  </a:cubicBezTo>
                  <a:lnTo>
                    <a:pt x="1995" y="64"/>
                  </a:lnTo>
                  <a:cubicBezTo>
                    <a:pt x="2107" y="64"/>
                    <a:pt x="2171" y="159"/>
                    <a:pt x="2235" y="255"/>
                  </a:cubicBezTo>
                  <a:cubicBezTo>
                    <a:pt x="2267" y="303"/>
                    <a:pt x="2299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70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01" y="95"/>
                  </a:cubicBezTo>
                  <a:cubicBezTo>
                    <a:pt x="3049" y="95"/>
                    <a:pt x="3081" y="112"/>
                    <a:pt x="3129" y="128"/>
                  </a:cubicBezTo>
                  <a:cubicBezTo>
                    <a:pt x="3193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6" y="479"/>
                    <a:pt x="3464" y="495"/>
                    <a:pt x="3512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3" y="176"/>
                    <a:pt x="3927" y="64"/>
                    <a:pt x="4023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8" y="447"/>
                  </a:cubicBezTo>
                  <a:cubicBezTo>
                    <a:pt x="4470" y="463"/>
                    <a:pt x="4486" y="463"/>
                    <a:pt x="4517" y="463"/>
                  </a:cubicBezTo>
                  <a:cubicBezTo>
                    <a:pt x="4645" y="463"/>
                    <a:pt x="4757" y="383"/>
                    <a:pt x="4837" y="255"/>
                  </a:cubicBezTo>
                  <a:cubicBezTo>
                    <a:pt x="4885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40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6" y="335"/>
                    <a:pt x="5300" y="447"/>
                    <a:pt x="5428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5" y="511"/>
                    <a:pt x="5699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02" y="143"/>
                  </a:cubicBezTo>
                  <a:cubicBezTo>
                    <a:pt x="6066" y="143"/>
                    <a:pt x="6114" y="159"/>
                    <a:pt x="6146" y="207"/>
                  </a:cubicBezTo>
                  <a:cubicBezTo>
                    <a:pt x="6177" y="240"/>
                    <a:pt x="6194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72" y="495"/>
                    <a:pt x="6800" y="383"/>
                    <a:pt x="6848" y="271"/>
                  </a:cubicBezTo>
                  <a:cubicBezTo>
                    <a:pt x="6864" y="255"/>
                    <a:pt x="6864" y="240"/>
                    <a:pt x="6880" y="223"/>
                  </a:cubicBezTo>
                  <a:cubicBezTo>
                    <a:pt x="6896" y="176"/>
                    <a:pt x="6928" y="128"/>
                    <a:pt x="6960" y="95"/>
                  </a:cubicBezTo>
                  <a:cubicBezTo>
                    <a:pt x="6976" y="80"/>
                    <a:pt x="6992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2" y="0"/>
                    <a:pt x="6864" y="112"/>
                    <a:pt x="6816" y="2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55"/>
            <p:cNvSpPr/>
            <p:nvPr/>
          </p:nvSpPr>
          <p:spPr>
            <a:xfrm>
              <a:off x="2517775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5" y="383"/>
                    <a:pt x="6417" y="367"/>
                    <a:pt x="6369" y="319"/>
                  </a:cubicBezTo>
                  <a:cubicBezTo>
                    <a:pt x="6321" y="287"/>
                    <a:pt x="6289" y="239"/>
                    <a:pt x="6258" y="191"/>
                  </a:cubicBezTo>
                  <a:cubicBezTo>
                    <a:pt x="6194" y="111"/>
                    <a:pt x="6130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3" y="191"/>
                  </a:cubicBezTo>
                  <a:cubicBezTo>
                    <a:pt x="5715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2" y="143"/>
                    <a:pt x="5236" y="111"/>
                    <a:pt x="5204" y="95"/>
                  </a:cubicBezTo>
                  <a:cubicBezTo>
                    <a:pt x="5156" y="31"/>
                    <a:pt x="5076" y="0"/>
                    <a:pt x="5012" y="0"/>
                  </a:cubicBezTo>
                  <a:cubicBezTo>
                    <a:pt x="4948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93" y="319"/>
                    <a:pt x="4629" y="431"/>
                    <a:pt x="4517" y="431"/>
                  </a:cubicBezTo>
                  <a:cubicBezTo>
                    <a:pt x="4390" y="431"/>
                    <a:pt x="4342" y="319"/>
                    <a:pt x="4278" y="239"/>
                  </a:cubicBezTo>
                  <a:cubicBezTo>
                    <a:pt x="4262" y="207"/>
                    <a:pt x="4230" y="175"/>
                    <a:pt x="4214" y="143"/>
                  </a:cubicBezTo>
                  <a:cubicBezTo>
                    <a:pt x="4150" y="79"/>
                    <a:pt x="4087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2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7" y="207"/>
                    <a:pt x="3240" y="191"/>
                    <a:pt x="3209" y="159"/>
                  </a:cubicBezTo>
                  <a:cubicBezTo>
                    <a:pt x="3145" y="111"/>
                    <a:pt x="3081" y="95"/>
                    <a:pt x="3017" y="95"/>
                  </a:cubicBezTo>
                  <a:cubicBezTo>
                    <a:pt x="2937" y="95"/>
                    <a:pt x="2873" y="127"/>
                    <a:pt x="2810" y="175"/>
                  </a:cubicBezTo>
                  <a:cubicBezTo>
                    <a:pt x="2793" y="191"/>
                    <a:pt x="2762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9" y="287"/>
                    <a:pt x="2267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899" y="63"/>
                    <a:pt x="1820" y="175"/>
                    <a:pt x="1756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9" y="446"/>
                    <a:pt x="1437" y="431"/>
                    <a:pt x="1405" y="414"/>
                  </a:cubicBezTo>
                  <a:cubicBezTo>
                    <a:pt x="1341" y="367"/>
                    <a:pt x="1293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8" y="111"/>
                    <a:pt x="1022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5" y="446"/>
                    <a:pt x="511" y="446"/>
                  </a:cubicBezTo>
                  <a:cubicBezTo>
                    <a:pt x="447" y="446"/>
                    <a:pt x="399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2" y="175"/>
                    <a:pt x="128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303" y="383"/>
                  </a:cubicBezTo>
                  <a:cubicBezTo>
                    <a:pt x="351" y="462"/>
                    <a:pt x="415" y="510"/>
                    <a:pt x="495" y="510"/>
                  </a:cubicBezTo>
                  <a:cubicBezTo>
                    <a:pt x="575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6" y="239"/>
                    <a:pt x="910" y="159"/>
                    <a:pt x="1005" y="159"/>
                  </a:cubicBezTo>
                  <a:cubicBezTo>
                    <a:pt x="1038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3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68" y="191"/>
                  </a:cubicBezTo>
                  <a:cubicBezTo>
                    <a:pt x="1916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5" y="271"/>
                  </a:cubicBezTo>
                  <a:cubicBezTo>
                    <a:pt x="2315" y="367"/>
                    <a:pt x="2394" y="462"/>
                    <a:pt x="2522" y="462"/>
                  </a:cubicBezTo>
                  <a:cubicBezTo>
                    <a:pt x="2538" y="462"/>
                    <a:pt x="2554" y="462"/>
                    <a:pt x="2570" y="462"/>
                  </a:cubicBezTo>
                  <a:cubicBezTo>
                    <a:pt x="2666" y="431"/>
                    <a:pt x="2714" y="383"/>
                    <a:pt x="2762" y="303"/>
                  </a:cubicBezTo>
                  <a:cubicBezTo>
                    <a:pt x="2810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7" y="159"/>
                  </a:cubicBezTo>
                  <a:cubicBezTo>
                    <a:pt x="3112" y="159"/>
                    <a:pt x="3193" y="223"/>
                    <a:pt x="3272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59" y="431"/>
                    <a:pt x="3592" y="431"/>
                    <a:pt x="3640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3" y="95"/>
                  </a:lnTo>
                  <a:cubicBezTo>
                    <a:pt x="4134" y="111"/>
                    <a:pt x="4198" y="191"/>
                    <a:pt x="4246" y="287"/>
                  </a:cubicBezTo>
                  <a:cubicBezTo>
                    <a:pt x="4294" y="350"/>
                    <a:pt x="4326" y="398"/>
                    <a:pt x="4358" y="431"/>
                  </a:cubicBezTo>
                  <a:cubicBezTo>
                    <a:pt x="4422" y="462"/>
                    <a:pt x="4470" y="495"/>
                    <a:pt x="4501" y="495"/>
                  </a:cubicBezTo>
                  <a:cubicBezTo>
                    <a:pt x="4613" y="495"/>
                    <a:pt x="4693" y="383"/>
                    <a:pt x="4757" y="271"/>
                  </a:cubicBezTo>
                  <a:cubicBezTo>
                    <a:pt x="4837" y="159"/>
                    <a:pt x="4917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8" y="239"/>
                  </a:cubicBezTo>
                  <a:cubicBezTo>
                    <a:pt x="5316" y="319"/>
                    <a:pt x="5380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5" y="398"/>
                    <a:pt x="5699" y="335"/>
                    <a:pt x="5763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8" y="79"/>
                    <a:pt x="6177" y="159"/>
                    <a:pt x="6258" y="239"/>
                  </a:cubicBezTo>
                  <a:cubicBezTo>
                    <a:pt x="6337" y="335"/>
                    <a:pt x="6417" y="431"/>
                    <a:pt x="6513" y="431"/>
                  </a:cubicBezTo>
                  <a:cubicBezTo>
                    <a:pt x="6529" y="431"/>
                    <a:pt x="6529" y="431"/>
                    <a:pt x="6529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4" y="175"/>
                    <a:pt x="6928" y="143"/>
                  </a:cubicBezTo>
                  <a:cubicBezTo>
                    <a:pt x="6944" y="127"/>
                    <a:pt x="6976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12" y="79"/>
                    <a:pt x="6848" y="159"/>
                    <a:pt x="6768" y="239"/>
                  </a:cubicBezTo>
                  <a:cubicBezTo>
                    <a:pt x="6688" y="303"/>
                    <a:pt x="6609" y="383"/>
                    <a:pt x="6513" y="38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55"/>
            <p:cNvSpPr/>
            <p:nvPr/>
          </p:nvSpPr>
          <p:spPr>
            <a:xfrm>
              <a:off x="2517775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29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4" y="112"/>
                    <a:pt x="6146" y="80"/>
                  </a:cubicBezTo>
                  <a:cubicBezTo>
                    <a:pt x="6098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9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4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3" y="0"/>
                    <a:pt x="4853" y="48"/>
                    <a:pt x="4773" y="160"/>
                  </a:cubicBezTo>
                  <a:cubicBezTo>
                    <a:pt x="4757" y="176"/>
                    <a:pt x="4757" y="208"/>
                    <a:pt x="4741" y="224"/>
                  </a:cubicBezTo>
                  <a:cubicBezTo>
                    <a:pt x="4693" y="319"/>
                    <a:pt x="4613" y="431"/>
                    <a:pt x="4517" y="431"/>
                  </a:cubicBezTo>
                  <a:cubicBezTo>
                    <a:pt x="4486" y="431"/>
                    <a:pt x="4470" y="415"/>
                    <a:pt x="4438" y="415"/>
                  </a:cubicBezTo>
                  <a:cubicBezTo>
                    <a:pt x="4358" y="383"/>
                    <a:pt x="4326" y="303"/>
                    <a:pt x="4278" y="224"/>
                  </a:cubicBezTo>
                  <a:cubicBezTo>
                    <a:pt x="4246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7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61" y="144"/>
                    <a:pt x="3112" y="128"/>
                  </a:cubicBezTo>
                  <a:cubicBezTo>
                    <a:pt x="3081" y="128"/>
                    <a:pt x="3049" y="128"/>
                    <a:pt x="3017" y="128"/>
                  </a:cubicBezTo>
                  <a:cubicBezTo>
                    <a:pt x="2921" y="128"/>
                    <a:pt x="2841" y="176"/>
                    <a:pt x="2762" y="240"/>
                  </a:cubicBezTo>
                  <a:cubicBezTo>
                    <a:pt x="2729" y="255"/>
                    <a:pt x="2714" y="288"/>
                    <a:pt x="2682" y="303"/>
                  </a:cubicBezTo>
                  <a:cubicBezTo>
                    <a:pt x="2634" y="335"/>
                    <a:pt x="2570" y="351"/>
                    <a:pt x="2522" y="351"/>
                  </a:cubicBezTo>
                  <a:cubicBezTo>
                    <a:pt x="2426" y="351"/>
                    <a:pt x="2363" y="288"/>
                    <a:pt x="2282" y="208"/>
                  </a:cubicBezTo>
                  <a:cubicBezTo>
                    <a:pt x="2203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20" y="144"/>
                    <a:pt x="1740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5" y="399"/>
                    <a:pt x="1357" y="367"/>
                  </a:cubicBezTo>
                  <a:cubicBezTo>
                    <a:pt x="1325" y="335"/>
                    <a:pt x="1293" y="288"/>
                    <a:pt x="1261" y="255"/>
                  </a:cubicBezTo>
                  <a:cubicBezTo>
                    <a:pt x="1197" y="176"/>
                    <a:pt x="1149" y="112"/>
                    <a:pt x="1038" y="96"/>
                  </a:cubicBezTo>
                  <a:cubicBezTo>
                    <a:pt x="1022" y="96"/>
                    <a:pt x="1022" y="96"/>
                    <a:pt x="1005" y="96"/>
                  </a:cubicBezTo>
                  <a:cubicBezTo>
                    <a:pt x="894" y="96"/>
                    <a:pt x="814" y="191"/>
                    <a:pt x="734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5" y="431"/>
                    <a:pt x="511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4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6" y="144"/>
                    <a:pt x="128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27" y="479"/>
                  </a:cubicBezTo>
                  <a:cubicBezTo>
                    <a:pt x="575" y="479"/>
                    <a:pt x="639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6" y="240"/>
                    <a:pt x="910" y="144"/>
                    <a:pt x="1005" y="144"/>
                  </a:cubicBezTo>
                  <a:cubicBezTo>
                    <a:pt x="1022" y="144"/>
                    <a:pt x="1038" y="144"/>
                    <a:pt x="1069" y="160"/>
                  </a:cubicBezTo>
                  <a:cubicBezTo>
                    <a:pt x="1149" y="176"/>
                    <a:pt x="1197" y="240"/>
                    <a:pt x="1261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69" y="479"/>
                    <a:pt x="1485" y="479"/>
                    <a:pt x="1500" y="479"/>
                  </a:cubicBezTo>
                  <a:cubicBezTo>
                    <a:pt x="1612" y="479"/>
                    <a:pt x="1692" y="383"/>
                    <a:pt x="1772" y="272"/>
                  </a:cubicBezTo>
                  <a:cubicBezTo>
                    <a:pt x="1852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7" y="191"/>
                  </a:cubicBezTo>
                  <a:cubicBezTo>
                    <a:pt x="2203" y="208"/>
                    <a:pt x="2235" y="224"/>
                    <a:pt x="2251" y="255"/>
                  </a:cubicBezTo>
                  <a:cubicBezTo>
                    <a:pt x="2330" y="335"/>
                    <a:pt x="2394" y="415"/>
                    <a:pt x="2522" y="415"/>
                  </a:cubicBezTo>
                  <a:lnTo>
                    <a:pt x="2538" y="415"/>
                  </a:lnTo>
                  <a:cubicBezTo>
                    <a:pt x="2634" y="415"/>
                    <a:pt x="2698" y="351"/>
                    <a:pt x="2762" y="303"/>
                  </a:cubicBezTo>
                  <a:cubicBezTo>
                    <a:pt x="2810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7" y="176"/>
                    <a:pt x="3161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1" y="80"/>
                    <a:pt x="4006" y="80"/>
                  </a:cubicBezTo>
                  <a:cubicBezTo>
                    <a:pt x="4039" y="80"/>
                    <a:pt x="4054" y="80"/>
                    <a:pt x="4087" y="96"/>
                  </a:cubicBezTo>
                  <a:cubicBezTo>
                    <a:pt x="4166" y="128"/>
                    <a:pt x="4214" y="208"/>
                    <a:pt x="4246" y="288"/>
                  </a:cubicBezTo>
                  <a:cubicBezTo>
                    <a:pt x="4294" y="351"/>
                    <a:pt x="4342" y="431"/>
                    <a:pt x="4406" y="463"/>
                  </a:cubicBezTo>
                  <a:cubicBezTo>
                    <a:pt x="4453" y="479"/>
                    <a:pt x="4486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3" y="144"/>
                    <a:pt x="4917" y="48"/>
                    <a:pt x="5012" y="48"/>
                  </a:cubicBezTo>
                  <a:cubicBezTo>
                    <a:pt x="5044" y="48"/>
                    <a:pt x="5092" y="64"/>
                    <a:pt x="5124" y="80"/>
                  </a:cubicBezTo>
                  <a:cubicBezTo>
                    <a:pt x="5188" y="112"/>
                    <a:pt x="5220" y="176"/>
                    <a:pt x="5268" y="224"/>
                  </a:cubicBezTo>
                  <a:cubicBezTo>
                    <a:pt x="5316" y="288"/>
                    <a:pt x="5364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19" y="367"/>
                    <a:pt x="5651" y="351"/>
                  </a:cubicBezTo>
                  <a:cubicBezTo>
                    <a:pt x="5699" y="319"/>
                    <a:pt x="5747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lnTo>
                    <a:pt x="6018" y="96"/>
                  </a:lnTo>
                  <a:cubicBezTo>
                    <a:pt x="6130" y="96"/>
                    <a:pt x="6194" y="176"/>
                    <a:pt x="6258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5" y="415"/>
                    <a:pt x="6513" y="415"/>
                  </a:cubicBezTo>
                  <a:cubicBezTo>
                    <a:pt x="6593" y="415"/>
                    <a:pt x="6688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64" y="176"/>
                    <a:pt x="6928" y="144"/>
                  </a:cubicBezTo>
                  <a:cubicBezTo>
                    <a:pt x="6944" y="128"/>
                    <a:pt x="6976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5" y="272"/>
                    <a:pt x="6641" y="335"/>
                    <a:pt x="6545" y="3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55"/>
            <p:cNvSpPr/>
            <p:nvPr/>
          </p:nvSpPr>
          <p:spPr>
            <a:xfrm>
              <a:off x="2517775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7" y="446"/>
                    <a:pt x="6529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62" y="143"/>
                    <a:pt x="6082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83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8" y="431"/>
                  </a:cubicBezTo>
                  <a:cubicBezTo>
                    <a:pt x="5347" y="383"/>
                    <a:pt x="5300" y="303"/>
                    <a:pt x="5252" y="223"/>
                  </a:cubicBezTo>
                  <a:cubicBezTo>
                    <a:pt x="5204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7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6" y="383"/>
                    <a:pt x="4358" y="335"/>
                  </a:cubicBezTo>
                  <a:cubicBezTo>
                    <a:pt x="4310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9" y="0"/>
                    <a:pt x="4023" y="0"/>
                  </a:cubicBezTo>
                  <a:cubicBezTo>
                    <a:pt x="3927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512" y="415"/>
                  </a:cubicBezTo>
                  <a:lnTo>
                    <a:pt x="3512" y="415"/>
                  </a:lnTo>
                  <a:cubicBezTo>
                    <a:pt x="3464" y="415"/>
                    <a:pt x="3416" y="383"/>
                    <a:pt x="3368" y="319"/>
                  </a:cubicBezTo>
                  <a:cubicBezTo>
                    <a:pt x="3336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5" y="32"/>
                  </a:cubicBezTo>
                  <a:cubicBezTo>
                    <a:pt x="3049" y="16"/>
                    <a:pt x="3033" y="16"/>
                    <a:pt x="3017" y="16"/>
                  </a:cubicBezTo>
                  <a:cubicBezTo>
                    <a:pt x="2873" y="16"/>
                    <a:pt x="2777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58" y="383"/>
                    <a:pt x="2410" y="367"/>
                    <a:pt x="2363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203" y="111"/>
                    <a:pt x="2155" y="48"/>
                    <a:pt x="2043" y="16"/>
                  </a:cubicBezTo>
                  <a:cubicBezTo>
                    <a:pt x="2027" y="16"/>
                    <a:pt x="2011" y="16"/>
                    <a:pt x="2011" y="16"/>
                  </a:cubicBezTo>
                  <a:cubicBezTo>
                    <a:pt x="1852" y="16"/>
                    <a:pt x="1756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9" y="398"/>
                    <a:pt x="1421" y="367"/>
                    <a:pt x="1373" y="319"/>
                  </a:cubicBezTo>
                  <a:cubicBezTo>
                    <a:pt x="1357" y="287"/>
                    <a:pt x="1325" y="255"/>
                    <a:pt x="1309" y="223"/>
                  </a:cubicBezTo>
                  <a:cubicBezTo>
                    <a:pt x="1245" y="111"/>
                    <a:pt x="1181" y="16"/>
                    <a:pt x="1038" y="16"/>
                  </a:cubicBezTo>
                  <a:cubicBezTo>
                    <a:pt x="1038" y="0"/>
                    <a:pt x="1022" y="0"/>
                    <a:pt x="1005" y="0"/>
                  </a:cubicBezTo>
                  <a:cubicBezTo>
                    <a:pt x="878" y="0"/>
                    <a:pt x="798" y="111"/>
                    <a:pt x="734" y="223"/>
                  </a:cubicBezTo>
                  <a:cubicBezTo>
                    <a:pt x="654" y="335"/>
                    <a:pt x="575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1" y="431"/>
                  </a:cubicBezTo>
                  <a:cubicBezTo>
                    <a:pt x="591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10" y="63"/>
                    <a:pt x="1022" y="63"/>
                  </a:cubicBezTo>
                  <a:cubicBezTo>
                    <a:pt x="1053" y="63"/>
                    <a:pt x="1086" y="63"/>
                    <a:pt x="1133" y="96"/>
                  </a:cubicBezTo>
                  <a:cubicBezTo>
                    <a:pt x="1197" y="127"/>
                    <a:pt x="1245" y="207"/>
                    <a:pt x="1277" y="271"/>
                  </a:cubicBezTo>
                  <a:cubicBezTo>
                    <a:pt x="1341" y="367"/>
                    <a:pt x="1405" y="463"/>
                    <a:pt x="1516" y="463"/>
                  </a:cubicBezTo>
                  <a:cubicBezTo>
                    <a:pt x="1516" y="463"/>
                    <a:pt x="1516" y="463"/>
                    <a:pt x="1533" y="463"/>
                  </a:cubicBezTo>
                  <a:cubicBezTo>
                    <a:pt x="1628" y="463"/>
                    <a:pt x="1692" y="367"/>
                    <a:pt x="1740" y="287"/>
                  </a:cubicBezTo>
                  <a:cubicBezTo>
                    <a:pt x="1772" y="223"/>
                    <a:pt x="1804" y="175"/>
                    <a:pt x="1868" y="127"/>
                  </a:cubicBezTo>
                  <a:cubicBezTo>
                    <a:pt x="1916" y="96"/>
                    <a:pt x="1947" y="80"/>
                    <a:pt x="1995" y="80"/>
                  </a:cubicBezTo>
                  <a:cubicBezTo>
                    <a:pt x="2107" y="80"/>
                    <a:pt x="2187" y="175"/>
                    <a:pt x="2251" y="271"/>
                  </a:cubicBezTo>
                  <a:cubicBezTo>
                    <a:pt x="2330" y="367"/>
                    <a:pt x="2426" y="431"/>
                    <a:pt x="2522" y="431"/>
                  </a:cubicBezTo>
                  <a:cubicBezTo>
                    <a:pt x="2554" y="431"/>
                    <a:pt x="2602" y="431"/>
                    <a:pt x="2634" y="398"/>
                  </a:cubicBezTo>
                  <a:cubicBezTo>
                    <a:pt x="2682" y="367"/>
                    <a:pt x="2729" y="303"/>
                    <a:pt x="2762" y="255"/>
                  </a:cubicBezTo>
                  <a:cubicBezTo>
                    <a:pt x="2810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9" y="80"/>
                    <a:pt x="3209" y="191"/>
                    <a:pt x="3288" y="287"/>
                  </a:cubicBezTo>
                  <a:cubicBezTo>
                    <a:pt x="3368" y="398"/>
                    <a:pt x="3432" y="479"/>
                    <a:pt x="3528" y="479"/>
                  </a:cubicBezTo>
                  <a:cubicBezTo>
                    <a:pt x="3576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1" y="63"/>
                    <a:pt x="4006" y="63"/>
                  </a:cubicBezTo>
                  <a:cubicBezTo>
                    <a:pt x="4023" y="63"/>
                    <a:pt x="4023" y="63"/>
                    <a:pt x="4039" y="63"/>
                  </a:cubicBezTo>
                  <a:cubicBezTo>
                    <a:pt x="4134" y="80"/>
                    <a:pt x="4182" y="175"/>
                    <a:pt x="4230" y="255"/>
                  </a:cubicBezTo>
                  <a:cubicBezTo>
                    <a:pt x="4278" y="319"/>
                    <a:pt x="4310" y="383"/>
                    <a:pt x="4358" y="415"/>
                  </a:cubicBezTo>
                  <a:cubicBezTo>
                    <a:pt x="4406" y="446"/>
                    <a:pt x="4453" y="463"/>
                    <a:pt x="4517" y="463"/>
                  </a:cubicBezTo>
                  <a:cubicBezTo>
                    <a:pt x="4597" y="463"/>
                    <a:pt x="4693" y="431"/>
                    <a:pt x="4757" y="367"/>
                  </a:cubicBezTo>
                  <a:cubicBezTo>
                    <a:pt x="4773" y="335"/>
                    <a:pt x="4789" y="303"/>
                    <a:pt x="4821" y="271"/>
                  </a:cubicBezTo>
                  <a:cubicBezTo>
                    <a:pt x="4869" y="175"/>
                    <a:pt x="4933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40" y="143"/>
                    <a:pt x="5172" y="207"/>
                    <a:pt x="5204" y="255"/>
                  </a:cubicBezTo>
                  <a:cubicBezTo>
                    <a:pt x="5220" y="287"/>
                    <a:pt x="5236" y="319"/>
                    <a:pt x="5252" y="351"/>
                  </a:cubicBezTo>
                  <a:cubicBezTo>
                    <a:pt x="5300" y="398"/>
                    <a:pt x="5347" y="463"/>
                    <a:pt x="5428" y="479"/>
                  </a:cubicBezTo>
                  <a:cubicBezTo>
                    <a:pt x="5459" y="494"/>
                    <a:pt x="5475" y="494"/>
                    <a:pt x="5507" y="494"/>
                  </a:cubicBezTo>
                  <a:cubicBezTo>
                    <a:pt x="5635" y="494"/>
                    <a:pt x="5715" y="383"/>
                    <a:pt x="5778" y="287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6" y="191"/>
                  </a:cubicBezTo>
                  <a:cubicBezTo>
                    <a:pt x="6177" y="223"/>
                    <a:pt x="6210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32" y="255"/>
                  </a:cubicBezTo>
                  <a:cubicBezTo>
                    <a:pt x="6848" y="239"/>
                    <a:pt x="6848" y="223"/>
                    <a:pt x="6864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60" y="80"/>
                    <a:pt x="6976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2" y="32"/>
                    <a:pt x="6848" y="127"/>
                    <a:pt x="6800" y="2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55"/>
            <p:cNvSpPr/>
            <p:nvPr/>
          </p:nvSpPr>
          <p:spPr>
            <a:xfrm>
              <a:off x="0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1" y="207"/>
                  </a:moveTo>
                  <a:lnTo>
                    <a:pt x="6801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9" y="431"/>
                    <a:pt x="6561" y="447"/>
                    <a:pt x="6513" y="447"/>
                  </a:cubicBezTo>
                  <a:cubicBezTo>
                    <a:pt x="6369" y="447"/>
                    <a:pt x="6273" y="303"/>
                    <a:pt x="6194" y="207"/>
                  </a:cubicBezTo>
                  <a:cubicBezTo>
                    <a:pt x="6146" y="128"/>
                    <a:pt x="6066" y="95"/>
                    <a:pt x="6002" y="95"/>
                  </a:cubicBezTo>
                  <a:cubicBezTo>
                    <a:pt x="5907" y="95"/>
                    <a:pt x="5826" y="128"/>
                    <a:pt x="5763" y="207"/>
                  </a:cubicBezTo>
                  <a:cubicBezTo>
                    <a:pt x="5747" y="223"/>
                    <a:pt x="5731" y="255"/>
                    <a:pt x="5715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6" y="431"/>
                    <a:pt x="5348" y="383"/>
                  </a:cubicBezTo>
                  <a:cubicBezTo>
                    <a:pt x="5300" y="335"/>
                    <a:pt x="5268" y="271"/>
                    <a:pt x="5220" y="223"/>
                  </a:cubicBezTo>
                  <a:cubicBezTo>
                    <a:pt x="5188" y="159"/>
                    <a:pt x="5172" y="95"/>
                    <a:pt x="5124" y="64"/>
                  </a:cubicBezTo>
                  <a:cubicBezTo>
                    <a:pt x="5077" y="32"/>
                    <a:pt x="5044" y="16"/>
                    <a:pt x="5013" y="16"/>
                  </a:cubicBezTo>
                  <a:cubicBezTo>
                    <a:pt x="4917" y="16"/>
                    <a:pt x="4837" y="128"/>
                    <a:pt x="4789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2" y="399"/>
                  </a:cubicBezTo>
                  <a:cubicBezTo>
                    <a:pt x="4470" y="399"/>
                    <a:pt x="4422" y="383"/>
                    <a:pt x="4390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1" y="16"/>
                    <a:pt x="4039" y="0"/>
                    <a:pt x="4007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2" y="335"/>
                    <a:pt x="3608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3" y="351"/>
                    <a:pt x="3320" y="303"/>
                    <a:pt x="3289" y="240"/>
                  </a:cubicBezTo>
                  <a:cubicBezTo>
                    <a:pt x="3256" y="176"/>
                    <a:pt x="3225" y="128"/>
                    <a:pt x="3161" y="80"/>
                  </a:cubicBezTo>
                  <a:cubicBezTo>
                    <a:pt x="3113" y="48"/>
                    <a:pt x="3065" y="32"/>
                    <a:pt x="3001" y="32"/>
                  </a:cubicBezTo>
                  <a:cubicBezTo>
                    <a:pt x="2921" y="32"/>
                    <a:pt x="2842" y="64"/>
                    <a:pt x="2761" y="143"/>
                  </a:cubicBezTo>
                  <a:cubicBezTo>
                    <a:pt x="2730" y="159"/>
                    <a:pt x="2714" y="207"/>
                    <a:pt x="2682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7" y="335"/>
                    <a:pt x="2299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900" y="16"/>
                    <a:pt x="1788" y="80"/>
                    <a:pt x="1708" y="192"/>
                  </a:cubicBezTo>
                  <a:cubicBezTo>
                    <a:pt x="1692" y="207"/>
                    <a:pt x="1676" y="223"/>
                    <a:pt x="1676" y="255"/>
                  </a:cubicBezTo>
                  <a:cubicBezTo>
                    <a:pt x="1628" y="335"/>
                    <a:pt x="1580" y="415"/>
                    <a:pt x="1501" y="415"/>
                  </a:cubicBezTo>
                  <a:cubicBezTo>
                    <a:pt x="1469" y="415"/>
                    <a:pt x="1437" y="399"/>
                    <a:pt x="1405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4" y="32"/>
                    <a:pt x="1037" y="16"/>
                    <a:pt x="1006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7" y="287"/>
                    <a:pt x="607" y="399"/>
                    <a:pt x="495" y="399"/>
                  </a:cubicBezTo>
                  <a:cubicBezTo>
                    <a:pt x="447" y="399"/>
                    <a:pt x="399" y="367"/>
                    <a:pt x="335" y="303"/>
                  </a:cubicBezTo>
                  <a:cubicBezTo>
                    <a:pt x="319" y="271"/>
                    <a:pt x="288" y="240"/>
                    <a:pt x="271" y="207"/>
                  </a:cubicBezTo>
                  <a:cubicBezTo>
                    <a:pt x="192" y="112"/>
                    <a:pt x="112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76" y="143"/>
                    <a:pt x="207" y="192"/>
                    <a:pt x="240" y="255"/>
                  </a:cubicBezTo>
                  <a:cubicBezTo>
                    <a:pt x="255" y="271"/>
                    <a:pt x="288" y="303"/>
                    <a:pt x="303" y="319"/>
                  </a:cubicBezTo>
                  <a:cubicBezTo>
                    <a:pt x="367" y="399"/>
                    <a:pt x="431" y="447"/>
                    <a:pt x="511" y="447"/>
                  </a:cubicBezTo>
                  <a:cubicBezTo>
                    <a:pt x="591" y="447"/>
                    <a:pt x="671" y="383"/>
                    <a:pt x="735" y="303"/>
                  </a:cubicBezTo>
                  <a:cubicBezTo>
                    <a:pt x="830" y="176"/>
                    <a:pt x="910" y="80"/>
                    <a:pt x="1022" y="80"/>
                  </a:cubicBezTo>
                  <a:cubicBezTo>
                    <a:pt x="1085" y="80"/>
                    <a:pt x="1134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1" y="383"/>
                    <a:pt x="1405" y="479"/>
                    <a:pt x="1501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8" y="176"/>
                    <a:pt x="1836" y="80"/>
                    <a:pt x="1964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1" y="159"/>
                    <a:pt x="2219" y="255"/>
                  </a:cubicBezTo>
                  <a:cubicBezTo>
                    <a:pt x="2251" y="303"/>
                    <a:pt x="2283" y="351"/>
                    <a:pt x="2331" y="383"/>
                  </a:cubicBezTo>
                  <a:cubicBezTo>
                    <a:pt x="2378" y="431"/>
                    <a:pt x="2426" y="447"/>
                    <a:pt x="2474" y="447"/>
                  </a:cubicBezTo>
                  <a:cubicBezTo>
                    <a:pt x="2570" y="447"/>
                    <a:pt x="2650" y="383"/>
                    <a:pt x="2714" y="287"/>
                  </a:cubicBezTo>
                  <a:cubicBezTo>
                    <a:pt x="2810" y="159"/>
                    <a:pt x="2906" y="95"/>
                    <a:pt x="3001" y="95"/>
                  </a:cubicBezTo>
                  <a:cubicBezTo>
                    <a:pt x="3033" y="95"/>
                    <a:pt x="3081" y="112"/>
                    <a:pt x="3113" y="128"/>
                  </a:cubicBezTo>
                  <a:cubicBezTo>
                    <a:pt x="3193" y="176"/>
                    <a:pt x="3225" y="240"/>
                    <a:pt x="3256" y="303"/>
                  </a:cubicBezTo>
                  <a:cubicBezTo>
                    <a:pt x="3289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4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7" y="64"/>
                  </a:cubicBezTo>
                  <a:cubicBezTo>
                    <a:pt x="4055" y="64"/>
                    <a:pt x="4087" y="95"/>
                    <a:pt x="4135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4" y="463"/>
                    <a:pt x="4485" y="463"/>
                    <a:pt x="4518" y="463"/>
                  </a:cubicBezTo>
                  <a:cubicBezTo>
                    <a:pt x="4630" y="463"/>
                    <a:pt x="4757" y="383"/>
                    <a:pt x="4821" y="255"/>
                  </a:cubicBezTo>
                  <a:cubicBezTo>
                    <a:pt x="4885" y="176"/>
                    <a:pt x="4932" y="80"/>
                    <a:pt x="5013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4" y="447"/>
                    <a:pt x="5412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9" y="511"/>
                    <a:pt x="5699" y="399"/>
                    <a:pt x="5763" y="303"/>
                  </a:cubicBezTo>
                  <a:cubicBezTo>
                    <a:pt x="5779" y="287"/>
                    <a:pt x="5779" y="287"/>
                    <a:pt x="5779" y="287"/>
                  </a:cubicBezTo>
                  <a:cubicBezTo>
                    <a:pt x="5843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2" y="240"/>
                    <a:pt x="6194" y="271"/>
                    <a:pt x="6210" y="303"/>
                  </a:cubicBezTo>
                  <a:cubicBezTo>
                    <a:pt x="6290" y="399"/>
                    <a:pt x="6354" y="479"/>
                    <a:pt x="6481" y="495"/>
                  </a:cubicBezTo>
                  <a:cubicBezTo>
                    <a:pt x="6497" y="495"/>
                    <a:pt x="6497" y="495"/>
                    <a:pt x="6513" y="495"/>
                  </a:cubicBezTo>
                  <a:cubicBezTo>
                    <a:pt x="6673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60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1" y="2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55"/>
            <p:cNvSpPr/>
            <p:nvPr/>
          </p:nvSpPr>
          <p:spPr>
            <a:xfrm>
              <a:off x="0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90" y="239"/>
                    <a:pt x="6258" y="191"/>
                  </a:cubicBezTo>
                  <a:cubicBezTo>
                    <a:pt x="6194" y="111"/>
                    <a:pt x="6130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1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39" y="350"/>
                    <a:pt x="5523" y="350"/>
                    <a:pt x="5507" y="350"/>
                  </a:cubicBezTo>
                  <a:cubicBezTo>
                    <a:pt x="5396" y="350"/>
                    <a:pt x="5332" y="271"/>
                    <a:pt x="5268" y="175"/>
                  </a:cubicBezTo>
                  <a:cubicBezTo>
                    <a:pt x="5252" y="143"/>
                    <a:pt x="5220" y="111"/>
                    <a:pt x="5204" y="95"/>
                  </a:cubicBezTo>
                  <a:cubicBezTo>
                    <a:pt x="5140" y="31"/>
                    <a:pt x="5077" y="0"/>
                    <a:pt x="5013" y="0"/>
                  </a:cubicBezTo>
                  <a:cubicBezTo>
                    <a:pt x="4949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390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1" y="31"/>
                    <a:pt x="3991" y="31"/>
                  </a:cubicBezTo>
                  <a:cubicBezTo>
                    <a:pt x="3943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6" y="207"/>
                  </a:cubicBezTo>
                  <a:cubicBezTo>
                    <a:pt x="3672" y="287"/>
                    <a:pt x="3608" y="367"/>
                    <a:pt x="3496" y="367"/>
                  </a:cubicBezTo>
                  <a:lnTo>
                    <a:pt x="3480" y="367"/>
                  </a:ln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5" y="191"/>
                    <a:pt x="3193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8" y="127"/>
                    <a:pt x="2810" y="175"/>
                  </a:cubicBezTo>
                  <a:cubicBezTo>
                    <a:pt x="2778" y="191"/>
                    <a:pt x="2746" y="223"/>
                    <a:pt x="2730" y="255"/>
                  </a:cubicBezTo>
                  <a:cubicBezTo>
                    <a:pt x="2650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5" y="383"/>
                  </a:cubicBezTo>
                  <a:cubicBezTo>
                    <a:pt x="2331" y="350"/>
                    <a:pt x="2299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2" y="63"/>
                  </a:cubicBezTo>
                  <a:cubicBezTo>
                    <a:pt x="1900" y="63"/>
                    <a:pt x="1820" y="175"/>
                    <a:pt x="1740" y="271"/>
                  </a:cubicBezTo>
                  <a:cubicBezTo>
                    <a:pt x="1660" y="367"/>
                    <a:pt x="1596" y="446"/>
                    <a:pt x="1501" y="446"/>
                  </a:cubicBezTo>
                  <a:cubicBezTo>
                    <a:pt x="1469" y="446"/>
                    <a:pt x="1421" y="431"/>
                    <a:pt x="1389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2" y="111"/>
                    <a:pt x="1022" y="95"/>
                    <a:pt x="1006" y="95"/>
                  </a:cubicBezTo>
                  <a:cubicBezTo>
                    <a:pt x="878" y="95"/>
                    <a:pt x="798" y="191"/>
                    <a:pt x="735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9" y="398"/>
                    <a:pt x="575" y="446"/>
                    <a:pt x="495" y="446"/>
                  </a:cubicBezTo>
                  <a:cubicBezTo>
                    <a:pt x="447" y="446"/>
                    <a:pt x="399" y="431"/>
                    <a:pt x="351" y="398"/>
                  </a:cubicBezTo>
                  <a:cubicBezTo>
                    <a:pt x="319" y="350"/>
                    <a:pt x="288" y="319"/>
                    <a:pt x="255" y="271"/>
                  </a:cubicBezTo>
                  <a:cubicBezTo>
                    <a:pt x="176" y="175"/>
                    <a:pt x="112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2" y="127"/>
                    <a:pt x="271" y="350"/>
                    <a:pt x="288" y="383"/>
                  </a:cubicBezTo>
                  <a:cubicBezTo>
                    <a:pt x="335" y="462"/>
                    <a:pt x="399" y="510"/>
                    <a:pt x="495" y="510"/>
                  </a:cubicBezTo>
                  <a:cubicBezTo>
                    <a:pt x="575" y="510"/>
                    <a:pt x="654" y="462"/>
                    <a:pt x="718" y="383"/>
                  </a:cubicBezTo>
                  <a:cubicBezTo>
                    <a:pt x="735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6" y="159"/>
                  </a:cubicBezTo>
                  <a:cubicBezTo>
                    <a:pt x="1037" y="159"/>
                    <a:pt x="1054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1" y="495"/>
                    <a:pt x="1501" y="495"/>
                    <a:pt x="1501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52" y="191"/>
                  </a:cubicBezTo>
                  <a:cubicBezTo>
                    <a:pt x="1900" y="159"/>
                    <a:pt x="1948" y="127"/>
                    <a:pt x="1995" y="127"/>
                  </a:cubicBezTo>
                  <a:cubicBezTo>
                    <a:pt x="2075" y="127"/>
                    <a:pt x="2139" y="175"/>
                    <a:pt x="2219" y="271"/>
                  </a:cubicBezTo>
                  <a:cubicBezTo>
                    <a:pt x="2299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4" y="255"/>
                    <a:pt x="2842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7" y="223"/>
                    <a:pt x="3256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44" y="431"/>
                    <a:pt x="3592" y="431"/>
                    <a:pt x="3624" y="398"/>
                  </a:cubicBezTo>
                  <a:cubicBezTo>
                    <a:pt x="3688" y="383"/>
                    <a:pt x="3719" y="319"/>
                    <a:pt x="3767" y="271"/>
                  </a:cubicBezTo>
                  <a:cubicBezTo>
                    <a:pt x="3831" y="175"/>
                    <a:pt x="3895" y="95"/>
                    <a:pt x="4007" y="95"/>
                  </a:cubicBezTo>
                  <a:cubicBezTo>
                    <a:pt x="4007" y="95"/>
                    <a:pt x="4007" y="95"/>
                    <a:pt x="4023" y="95"/>
                  </a:cubicBezTo>
                  <a:cubicBezTo>
                    <a:pt x="4135" y="111"/>
                    <a:pt x="4183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6" y="462"/>
                    <a:pt x="4454" y="495"/>
                    <a:pt x="4502" y="495"/>
                  </a:cubicBezTo>
                  <a:cubicBezTo>
                    <a:pt x="4597" y="495"/>
                    <a:pt x="4677" y="383"/>
                    <a:pt x="4757" y="271"/>
                  </a:cubicBezTo>
                  <a:cubicBezTo>
                    <a:pt x="4821" y="159"/>
                    <a:pt x="4901" y="48"/>
                    <a:pt x="5013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4" y="398"/>
                    <a:pt x="5491" y="398"/>
                  </a:cubicBezTo>
                  <a:lnTo>
                    <a:pt x="5507" y="398"/>
                  </a:lnTo>
                  <a:cubicBezTo>
                    <a:pt x="5619" y="398"/>
                    <a:pt x="5683" y="335"/>
                    <a:pt x="5747" y="239"/>
                  </a:cubicBezTo>
                  <a:cubicBezTo>
                    <a:pt x="5779" y="207"/>
                    <a:pt x="5811" y="159"/>
                    <a:pt x="5859" y="127"/>
                  </a:cubicBezTo>
                  <a:cubicBezTo>
                    <a:pt x="5907" y="95"/>
                    <a:pt x="5954" y="79"/>
                    <a:pt x="6002" y="79"/>
                  </a:cubicBezTo>
                  <a:cubicBezTo>
                    <a:pt x="6098" y="79"/>
                    <a:pt x="6162" y="159"/>
                    <a:pt x="6242" y="239"/>
                  </a:cubicBezTo>
                  <a:cubicBezTo>
                    <a:pt x="6321" y="335"/>
                    <a:pt x="6401" y="431"/>
                    <a:pt x="6513" y="431"/>
                  </a:cubicBezTo>
                  <a:lnTo>
                    <a:pt x="6513" y="431"/>
                  </a:lnTo>
                  <a:cubicBezTo>
                    <a:pt x="6609" y="431"/>
                    <a:pt x="6689" y="367"/>
                    <a:pt x="6753" y="287"/>
                  </a:cubicBezTo>
                  <a:cubicBezTo>
                    <a:pt x="6801" y="239"/>
                    <a:pt x="6848" y="175"/>
                    <a:pt x="6928" y="143"/>
                  </a:cubicBezTo>
                  <a:cubicBezTo>
                    <a:pt x="6944" y="127"/>
                    <a:pt x="6960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3" y="239"/>
                  </a:cubicBezTo>
                  <a:cubicBezTo>
                    <a:pt x="6673" y="303"/>
                    <a:pt x="6593" y="383"/>
                    <a:pt x="6497" y="38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55"/>
            <p:cNvSpPr/>
            <p:nvPr/>
          </p:nvSpPr>
          <p:spPr>
            <a:xfrm>
              <a:off x="0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3" y="335"/>
                    <a:pt x="6513" y="335"/>
                  </a:cubicBezTo>
                  <a:cubicBezTo>
                    <a:pt x="6385" y="335"/>
                    <a:pt x="6321" y="272"/>
                    <a:pt x="6258" y="191"/>
                  </a:cubicBezTo>
                  <a:cubicBezTo>
                    <a:pt x="6226" y="144"/>
                    <a:pt x="6194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7" y="32"/>
                    <a:pt x="5843" y="112"/>
                    <a:pt x="5763" y="176"/>
                  </a:cubicBezTo>
                  <a:cubicBezTo>
                    <a:pt x="5683" y="255"/>
                    <a:pt x="5603" y="335"/>
                    <a:pt x="5507" y="335"/>
                  </a:cubicBezTo>
                  <a:cubicBezTo>
                    <a:pt x="5491" y="335"/>
                    <a:pt x="5460" y="335"/>
                    <a:pt x="5427" y="319"/>
                  </a:cubicBezTo>
                  <a:cubicBezTo>
                    <a:pt x="5348" y="288"/>
                    <a:pt x="5300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3" y="0"/>
                  </a:cubicBezTo>
                  <a:cubicBezTo>
                    <a:pt x="4917" y="0"/>
                    <a:pt x="4837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485" y="431"/>
                    <a:pt x="4454" y="415"/>
                    <a:pt x="4438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5" y="16"/>
                    <a:pt x="4007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8" y="255"/>
                    <a:pt x="3608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1" y="144"/>
                    <a:pt x="3097" y="128"/>
                  </a:cubicBezTo>
                  <a:cubicBezTo>
                    <a:pt x="3065" y="128"/>
                    <a:pt x="3033" y="128"/>
                    <a:pt x="3017" y="128"/>
                  </a:cubicBezTo>
                  <a:cubicBezTo>
                    <a:pt x="2906" y="128"/>
                    <a:pt x="2842" y="176"/>
                    <a:pt x="2746" y="240"/>
                  </a:cubicBezTo>
                  <a:cubicBezTo>
                    <a:pt x="2730" y="255"/>
                    <a:pt x="2698" y="288"/>
                    <a:pt x="2666" y="303"/>
                  </a:cubicBezTo>
                  <a:cubicBezTo>
                    <a:pt x="2618" y="335"/>
                    <a:pt x="2570" y="351"/>
                    <a:pt x="2522" y="351"/>
                  </a:cubicBezTo>
                  <a:cubicBezTo>
                    <a:pt x="2426" y="351"/>
                    <a:pt x="2347" y="288"/>
                    <a:pt x="2267" y="208"/>
                  </a:cubicBezTo>
                  <a:cubicBezTo>
                    <a:pt x="2203" y="128"/>
                    <a:pt x="2123" y="48"/>
                    <a:pt x="2012" y="48"/>
                  </a:cubicBezTo>
                  <a:lnTo>
                    <a:pt x="2012" y="48"/>
                  </a:lnTo>
                  <a:cubicBezTo>
                    <a:pt x="1900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1" y="431"/>
                  </a:cubicBezTo>
                  <a:cubicBezTo>
                    <a:pt x="1453" y="431"/>
                    <a:pt x="1405" y="399"/>
                    <a:pt x="1357" y="367"/>
                  </a:cubicBezTo>
                  <a:cubicBezTo>
                    <a:pt x="1309" y="335"/>
                    <a:pt x="1277" y="288"/>
                    <a:pt x="1245" y="255"/>
                  </a:cubicBezTo>
                  <a:cubicBezTo>
                    <a:pt x="1197" y="176"/>
                    <a:pt x="1134" y="112"/>
                    <a:pt x="1022" y="96"/>
                  </a:cubicBezTo>
                  <a:lnTo>
                    <a:pt x="1006" y="96"/>
                  </a:lnTo>
                  <a:cubicBezTo>
                    <a:pt x="878" y="96"/>
                    <a:pt x="814" y="191"/>
                    <a:pt x="735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9" y="399"/>
                    <a:pt x="575" y="431"/>
                    <a:pt x="495" y="431"/>
                  </a:cubicBezTo>
                  <a:cubicBezTo>
                    <a:pt x="431" y="431"/>
                    <a:pt x="367" y="399"/>
                    <a:pt x="319" y="335"/>
                  </a:cubicBezTo>
                  <a:cubicBezTo>
                    <a:pt x="303" y="319"/>
                    <a:pt x="288" y="288"/>
                    <a:pt x="271" y="272"/>
                  </a:cubicBezTo>
                  <a:cubicBezTo>
                    <a:pt x="192" y="176"/>
                    <a:pt x="128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2" y="160"/>
                  </a:cubicBezTo>
                  <a:cubicBezTo>
                    <a:pt x="176" y="191"/>
                    <a:pt x="207" y="240"/>
                    <a:pt x="240" y="288"/>
                  </a:cubicBezTo>
                  <a:cubicBezTo>
                    <a:pt x="255" y="319"/>
                    <a:pt x="271" y="351"/>
                    <a:pt x="288" y="367"/>
                  </a:cubicBezTo>
                  <a:cubicBezTo>
                    <a:pt x="351" y="447"/>
                    <a:pt x="431" y="479"/>
                    <a:pt x="511" y="479"/>
                  </a:cubicBezTo>
                  <a:cubicBezTo>
                    <a:pt x="575" y="479"/>
                    <a:pt x="623" y="463"/>
                    <a:pt x="671" y="415"/>
                  </a:cubicBezTo>
                  <a:cubicBezTo>
                    <a:pt x="718" y="383"/>
                    <a:pt x="735" y="351"/>
                    <a:pt x="766" y="319"/>
                  </a:cubicBezTo>
                  <a:cubicBezTo>
                    <a:pt x="830" y="240"/>
                    <a:pt x="894" y="144"/>
                    <a:pt x="1006" y="144"/>
                  </a:cubicBezTo>
                  <a:cubicBezTo>
                    <a:pt x="1022" y="144"/>
                    <a:pt x="1037" y="144"/>
                    <a:pt x="1054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3" y="479"/>
                  </a:cubicBezTo>
                  <a:cubicBezTo>
                    <a:pt x="1453" y="479"/>
                    <a:pt x="1469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2" y="191"/>
                    <a:pt x="1916" y="96"/>
                    <a:pt x="2012" y="96"/>
                  </a:cubicBezTo>
                  <a:cubicBezTo>
                    <a:pt x="2075" y="96"/>
                    <a:pt x="2123" y="128"/>
                    <a:pt x="2171" y="191"/>
                  </a:cubicBezTo>
                  <a:cubicBezTo>
                    <a:pt x="2203" y="208"/>
                    <a:pt x="2219" y="224"/>
                    <a:pt x="2251" y="255"/>
                  </a:cubicBezTo>
                  <a:cubicBezTo>
                    <a:pt x="2315" y="335"/>
                    <a:pt x="2378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8" y="415"/>
                    <a:pt x="2682" y="351"/>
                    <a:pt x="2746" y="303"/>
                  </a:cubicBezTo>
                  <a:cubicBezTo>
                    <a:pt x="2794" y="255"/>
                    <a:pt x="2842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1" y="224"/>
                    <a:pt x="3225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03" y="303"/>
                  </a:cubicBezTo>
                  <a:cubicBezTo>
                    <a:pt x="3736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7" y="80"/>
                  </a:cubicBezTo>
                  <a:cubicBezTo>
                    <a:pt x="4023" y="80"/>
                    <a:pt x="4055" y="80"/>
                    <a:pt x="4087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78" y="351"/>
                    <a:pt x="4326" y="431"/>
                    <a:pt x="4406" y="463"/>
                  </a:cubicBezTo>
                  <a:cubicBezTo>
                    <a:pt x="4438" y="479"/>
                    <a:pt x="4470" y="479"/>
                    <a:pt x="4502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7" y="144"/>
                    <a:pt x="4901" y="48"/>
                    <a:pt x="5013" y="48"/>
                  </a:cubicBezTo>
                  <a:cubicBezTo>
                    <a:pt x="5044" y="48"/>
                    <a:pt x="5077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300" y="288"/>
                    <a:pt x="5364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1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4" y="96"/>
                    <a:pt x="6194" y="176"/>
                    <a:pt x="6258" y="255"/>
                  </a:cubicBezTo>
                  <a:cubicBezTo>
                    <a:pt x="6306" y="303"/>
                    <a:pt x="6337" y="351"/>
                    <a:pt x="6385" y="383"/>
                  </a:cubicBezTo>
                  <a:cubicBezTo>
                    <a:pt x="6417" y="399"/>
                    <a:pt x="6465" y="415"/>
                    <a:pt x="6497" y="415"/>
                  </a:cubicBezTo>
                  <a:cubicBezTo>
                    <a:pt x="6593" y="415"/>
                    <a:pt x="6673" y="335"/>
                    <a:pt x="6753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1" y="335"/>
                    <a:pt x="6545" y="33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55"/>
            <p:cNvSpPr/>
            <p:nvPr/>
          </p:nvSpPr>
          <p:spPr>
            <a:xfrm>
              <a:off x="0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3" y="287"/>
                    <a:pt x="6720" y="351"/>
                    <a:pt x="6656" y="383"/>
                  </a:cubicBezTo>
                  <a:cubicBezTo>
                    <a:pt x="6609" y="431"/>
                    <a:pt x="6561" y="446"/>
                    <a:pt x="6513" y="446"/>
                  </a:cubicBezTo>
                  <a:cubicBezTo>
                    <a:pt x="6385" y="446"/>
                    <a:pt x="6290" y="335"/>
                    <a:pt x="6242" y="239"/>
                  </a:cubicBezTo>
                  <a:cubicBezTo>
                    <a:pt x="6162" y="143"/>
                    <a:pt x="6066" y="80"/>
                    <a:pt x="5986" y="80"/>
                  </a:cubicBezTo>
                  <a:cubicBezTo>
                    <a:pt x="5922" y="80"/>
                    <a:pt x="5874" y="111"/>
                    <a:pt x="5811" y="159"/>
                  </a:cubicBezTo>
                  <a:cubicBezTo>
                    <a:pt x="5779" y="175"/>
                    <a:pt x="5763" y="223"/>
                    <a:pt x="5731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60" y="446"/>
                    <a:pt x="5427" y="431"/>
                  </a:cubicBezTo>
                  <a:cubicBezTo>
                    <a:pt x="5332" y="383"/>
                    <a:pt x="5284" y="303"/>
                    <a:pt x="5236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7" y="32"/>
                    <a:pt x="5044" y="32"/>
                    <a:pt x="5013" y="32"/>
                  </a:cubicBezTo>
                  <a:cubicBezTo>
                    <a:pt x="4901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2" y="415"/>
                  </a:cubicBezTo>
                  <a:cubicBezTo>
                    <a:pt x="4454" y="415"/>
                    <a:pt x="4390" y="383"/>
                    <a:pt x="4342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5" y="0"/>
                  </a:cubicBezTo>
                  <a:cubicBezTo>
                    <a:pt x="4039" y="0"/>
                    <a:pt x="4023" y="0"/>
                    <a:pt x="4023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2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3" y="319"/>
                  </a:cubicBezTo>
                  <a:cubicBezTo>
                    <a:pt x="3336" y="287"/>
                    <a:pt x="3320" y="271"/>
                    <a:pt x="3289" y="239"/>
                  </a:cubicBezTo>
                  <a:cubicBezTo>
                    <a:pt x="3225" y="143"/>
                    <a:pt x="3177" y="48"/>
                    <a:pt x="3065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1" y="367"/>
                    <a:pt x="2363" y="319"/>
                  </a:cubicBezTo>
                  <a:cubicBezTo>
                    <a:pt x="2315" y="287"/>
                    <a:pt x="2283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2" y="16"/>
                    <a:pt x="1995" y="16"/>
                  </a:cubicBezTo>
                  <a:cubicBezTo>
                    <a:pt x="1836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01" y="398"/>
                  </a:cubicBezTo>
                  <a:cubicBezTo>
                    <a:pt x="1453" y="398"/>
                    <a:pt x="1421" y="367"/>
                    <a:pt x="1373" y="319"/>
                  </a:cubicBezTo>
                  <a:cubicBezTo>
                    <a:pt x="1341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2" y="0"/>
                    <a:pt x="1022" y="0"/>
                    <a:pt x="1006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9" y="335"/>
                    <a:pt x="575" y="383"/>
                    <a:pt x="495" y="383"/>
                  </a:cubicBezTo>
                  <a:cubicBezTo>
                    <a:pt x="447" y="383"/>
                    <a:pt x="383" y="351"/>
                    <a:pt x="335" y="303"/>
                  </a:cubicBezTo>
                  <a:cubicBezTo>
                    <a:pt x="319" y="271"/>
                    <a:pt x="288" y="239"/>
                    <a:pt x="271" y="223"/>
                  </a:cubicBezTo>
                  <a:cubicBezTo>
                    <a:pt x="192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6" y="143"/>
                    <a:pt x="207" y="191"/>
                    <a:pt x="240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495" y="431"/>
                  </a:cubicBezTo>
                  <a:cubicBezTo>
                    <a:pt x="575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4" y="63"/>
                    <a:pt x="1006" y="63"/>
                  </a:cubicBezTo>
                  <a:cubicBezTo>
                    <a:pt x="1037" y="63"/>
                    <a:pt x="1085" y="63"/>
                    <a:pt x="1118" y="96"/>
                  </a:cubicBezTo>
                  <a:cubicBezTo>
                    <a:pt x="1182" y="127"/>
                    <a:pt x="1229" y="207"/>
                    <a:pt x="1277" y="271"/>
                  </a:cubicBezTo>
                  <a:cubicBezTo>
                    <a:pt x="1325" y="367"/>
                    <a:pt x="1389" y="463"/>
                    <a:pt x="1501" y="463"/>
                  </a:cubicBezTo>
                  <a:lnTo>
                    <a:pt x="1517" y="463"/>
                  </a:lnTo>
                  <a:cubicBezTo>
                    <a:pt x="1628" y="463"/>
                    <a:pt x="1676" y="367"/>
                    <a:pt x="1724" y="287"/>
                  </a:cubicBezTo>
                  <a:cubicBezTo>
                    <a:pt x="1772" y="223"/>
                    <a:pt x="1804" y="175"/>
                    <a:pt x="1852" y="127"/>
                  </a:cubicBezTo>
                  <a:cubicBezTo>
                    <a:pt x="1900" y="96"/>
                    <a:pt x="1948" y="80"/>
                    <a:pt x="1995" y="80"/>
                  </a:cubicBezTo>
                  <a:cubicBezTo>
                    <a:pt x="2091" y="80"/>
                    <a:pt x="2171" y="175"/>
                    <a:pt x="2235" y="271"/>
                  </a:cubicBezTo>
                  <a:cubicBezTo>
                    <a:pt x="2315" y="367"/>
                    <a:pt x="2411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2" y="367"/>
                    <a:pt x="2714" y="303"/>
                    <a:pt x="2746" y="255"/>
                  </a:cubicBezTo>
                  <a:cubicBezTo>
                    <a:pt x="2810" y="175"/>
                    <a:pt x="2858" y="96"/>
                    <a:pt x="2985" y="80"/>
                  </a:cubicBezTo>
                  <a:lnTo>
                    <a:pt x="3001" y="80"/>
                  </a:lnTo>
                  <a:cubicBezTo>
                    <a:pt x="3113" y="80"/>
                    <a:pt x="3193" y="191"/>
                    <a:pt x="3272" y="287"/>
                  </a:cubicBezTo>
                  <a:cubicBezTo>
                    <a:pt x="3353" y="398"/>
                    <a:pt x="3416" y="479"/>
                    <a:pt x="3512" y="479"/>
                  </a:cubicBezTo>
                  <a:cubicBezTo>
                    <a:pt x="3560" y="479"/>
                    <a:pt x="3624" y="463"/>
                    <a:pt x="3688" y="398"/>
                  </a:cubicBezTo>
                  <a:cubicBezTo>
                    <a:pt x="3719" y="367"/>
                    <a:pt x="3736" y="319"/>
                    <a:pt x="3767" y="271"/>
                  </a:cubicBezTo>
                  <a:cubicBezTo>
                    <a:pt x="3831" y="175"/>
                    <a:pt x="3895" y="63"/>
                    <a:pt x="4007" y="63"/>
                  </a:cubicBezTo>
                  <a:lnTo>
                    <a:pt x="4023" y="63"/>
                  </a:lnTo>
                  <a:cubicBezTo>
                    <a:pt x="4119" y="80"/>
                    <a:pt x="4183" y="175"/>
                    <a:pt x="4230" y="255"/>
                  </a:cubicBezTo>
                  <a:cubicBezTo>
                    <a:pt x="4262" y="319"/>
                    <a:pt x="4294" y="383"/>
                    <a:pt x="4342" y="415"/>
                  </a:cubicBezTo>
                  <a:cubicBezTo>
                    <a:pt x="4390" y="446"/>
                    <a:pt x="4454" y="463"/>
                    <a:pt x="4502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9" y="303"/>
                    <a:pt x="4805" y="271"/>
                  </a:cubicBezTo>
                  <a:cubicBezTo>
                    <a:pt x="4869" y="175"/>
                    <a:pt x="4917" y="80"/>
                    <a:pt x="4996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6" y="319"/>
                    <a:pt x="5252" y="351"/>
                  </a:cubicBezTo>
                  <a:cubicBezTo>
                    <a:pt x="5284" y="398"/>
                    <a:pt x="5348" y="463"/>
                    <a:pt x="5412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9" y="494"/>
                    <a:pt x="5699" y="383"/>
                    <a:pt x="5779" y="287"/>
                  </a:cubicBezTo>
                  <a:lnTo>
                    <a:pt x="5779" y="287"/>
                  </a:lnTo>
                  <a:cubicBezTo>
                    <a:pt x="5843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8" y="223"/>
                    <a:pt x="6210" y="271"/>
                    <a:pt x="6226" y="303"/>
                  </a:cubicBezTo>
                  <a:cubicBezTo>
                    <a:pt x="6306" y="398"/>
                    <a:pt x="6369" y="494"/>
                    <a:pt x="6497" y="494"/>
                  </a:cubicBezTo>
                  <a:cubicBezTo>
                    <a:pt x="6513" y="494"/>
                    <a:pt x="6513" y="494"/>
                    <a:pt x="6513" y="494"/>
                  </a:cubicBez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28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8" name="Google Shape;1648;p55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1649" name="Google Shape;1649;p55"/>
          <p:cNvSpPr txBox="1"/>
          <p:nvPr>
            <p:ph type="title"/>
          </p:nvPr>
        </p:nvSpPr>
        <p:spPr>
          <a:xfrm>
            <a:off x="6899564" y="1073067"/>
            <a:ext cx="4572000" cy="2362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00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b="0"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0" name="Google Shape;1650;p55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Tussenblad - roze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oorblad - paars">
  <p:cSld name="Voorblad - paar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46"/>
          <p:cNvGrpSpPr/>
          <p:nvPr/>
        </p:nvGrpSpPr>
        <p:grpSpPr>
          <a:xfrm>
            <a:off x="7192306" y="169396"/>
            <a:ext cx="4822948" cy="2281703"/>
            <a:chOff x="5549304" y="-2548122"/>
            <a:chExt cx="4790703" cy="2266448"/>
          </a:xfrm>
        </p:grpSpPr>
        <p:sp>
          <p:nvSpPr>
            <p:cNvPr id="151" name="Google Shape;151;p46"/>
            <p:cNvSpPr/>
            <p:nvPr/>
          </p:nvSpPr>
          <p:spPr>
            <a:xfrm>
              <a:off x="5549304" y="-427436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6"/>
            <p:cNvSpPr/>
            <p:nvPr/>
          </p:nvSpPr>
          <p:spPr>
            <a:xfrm>
              <a:off x="5588080" y="-764856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6"/>
            <p:cNvSpPr/>
            <p:nvPr/>
          </p:nvSpPr>
          <p:spPr>
            <a:xfrm>
              <a:off x="5583318" y="-1102275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6"/>
            <p:cNvSpPr/>
            <p:nvPr/>
          </p:nvSpPr>
          <p:spPr>
            <a:xfrm>
              <a:off x="5612570" y="-1459423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6"/>
            <p:cNvSpPr/>
            <p:nvPr/>
          </p:nvSpPr>
          <p:spPr>
            <a:xfrm>
              <a:off x="5636380" y="-1834938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6"/>
            <p:cNvSpPr/>
            <p:nvPr/>
          </p:nvSpPr>
          <p:spPr>
            <a:xfrm>
              <a:off x="5597604" y="-221589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6"/>
            <p:cNvSpPr/>
            <p:nvPr/>
          </p:nvSpPr>
          <p:spPr>
            <a:xfrm>
              <a:off x="5588080" y="-2543791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6"/>
            <p:cNvSpPr/>
            <p:nvPr/>
          </p:nvSpPr>
          <p:spPr>
            <a:xfrm>
              <a:off x="6022100" y="-461450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6"/>
            <p:cNvSpPr/>
            <p:nvPr/>
          </p:nvSpPr>
          <p:spPr>
            <a:xfrm>
              <a:off x="6003052" y="-81791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6"/>
            <p:cNvSpPr/>
            <p:nvPr/>
          </p:nvSpPr>
          <p:spPr>
            <a:xfrm>
              <a:off x="5983323" y="-116554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6"/>
            <p:cNvSpPr/>
            <p:nvPr/>
          </p:nvSpPr>
          <p:spPr>
            <a:xfrm>
              <a:off x="6031624" y="-1526771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6"/>
            <p:cNvSpPr/>
            <p:nvPr/>
          </p:nvSpPr>
          <p:spPr>
            <a:xfrm>
              <a:off x="5969038" y="-1840380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6"/>
            <p:cNvSpPr/>
            <p:nvPr/>
          </p:nvSpPr>
          <p:spPr>
            <a:xfrm>
              <a:off x="6026861" y="-2182562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6"/>
            <p:cNvSpPr/>
            <p:nvPr/>
          </p:nvSpPr>
          <p:spPr>
            <a:xfrm>
              <a:off x="6056114" y="-2515219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6"/>
            <p:cNvSpPr/>
            <p:nvPr/>
          </p:nvSpPr>
          <p:spPr>
            <a:xfrm>
              <a:off x="6436391" y="-422674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6"/>
            <p:cNvSpPr/>
            <p:nvPr/>
          </p:nvSpPr>
          <p:spPr>
            <a:xfrm>
              <a:off x="6436391" y="-784584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6"/>
            <p:cNvSpPr/>
            <p:nvPr/>
          </p:nvSpPr>
          <p:spPr>
            <a:xfrm>
              <a:off x="6431629" y="-1131527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46"/>
            <p:cNvSpPr/>
            <p:nvPr/>
          </p:nvSpPr>
          <p:spPr>
            <a:xfrm>
              <a:off x="6403057" y="-1478471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46"/>
            <p:cNvSpPr/>
            <p:nvPr/>
          </p:nvSpPr>
          <p:spPr>
            <a:xfrm>
              <a:off x="6456119" y="-1806366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6"/>
            <p:cNvSpPr/>
            <p:nvPr/>
          </p:nvSpPr>
          <p:spPr>
            <a:xfrm>
              <a:off x="6417343" y="-215331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6"/>
            <p:cNvSpPr/>
            <p:nvPr/>
          </p:nvSpPr>
          <p:spPr>
            <a:xfrm>
              <a:off x="6392853" y="-2539029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6"/>
            <p:cNvSpPr/>
            <p:nvPr/>
          </p:nvSpPr>
          <p:spPr>
            <a:xfrm rot="10800000">
              <a:off x="7706409" y="-2542929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46"/>
            <p:cNvSpPr/>
            <p:nvPr/>
          </p:nvSpPr>
          <p:spPr>
            <a:xfrm rot="10800000">
              <a:off x="7686681" y="-2186462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46"/>
            <p:cNvSpPr/>
            <p:nvPr/>
          </p:nvSpPr>
          <p:spPr>
            <a:xfrm rot="10800000">
              <a:off x="7691443" y="-1843600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46"/>
            <p:cNvSpPr/>
            <p:nvPr/>
          </p:nvSpPr>
          <p:spPr>
            <a:xfrm rot="10800000">
              <a:off x="7667633" y="-148645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6"/>
            <p:cNvSpPr/>
            <p:nvPr/>
          </p:nvSpPr>
          <p:spPr>
            <a:xfrm rot="10800000">
              <a:off x="7653347" y="-1115699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46"/>
            <p:cNvSpPr/>
            <p:nvPr/>
          </p:nvSpPr>
          <p:spPr>
            <a:xfrm rot="10800000">
              <a:off x="7677157" y="-744945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46"/>
            <p:cNvSpPr/>
            <p:nvPr/>
          </p:nvSpPr>
          <p:spPr>
            <a:xfrm rot="10800000">
              <a:off x="7696205" y="-41705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46"/>
            <p:cNvSpPr/>
            <p:nvPr/>
          </p:nvSpPr>
          <p:spPr>
            <a:xfrm rot="10800000">
              <a:off x="7243818" y="-2499391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46"/>
            <p:cNvSpPr/>
            <p:nvPr/>
          </p:nvSpPr>
          <p:spPr>
            <a:xfrm rot="10800000">
              <a:off x="7262865" y="-2147685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6"/>
            <p:cNvSpPr/>
            <p:nvPr/>
          </p:nvSpPr>
          <p:spPr>
            <a:xfrm rot="10800000">
              <a:off x="7292118" y="-1790538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6"/>
            <p:cNvSpPr/>
            <p:nvPr/>
          </p:nvSpPr>
          <p:spPr>
            <a:xfrm rot="10800000">
              <a:off x="7228851" y="-145788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6"/>
            <p:cNvSpPr/>
            <p:nvPr/>
          </p:nvSpPr>
          <p:spPr>
            <a:xfrm rot="10800000">
              <a:off x="7301642" y="-111569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6"/>
            <p:cNvSpPr/>
            <p:nvPr/>
          </p:nvSpPr>
          <p:spPr>
            <a:xfrm rot="10800000">
              <a:off x="7248580" y="-763313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6"/>
            <p:cNvSpPr/>
            <p:nvPr/>
          </p:nvSpPr>
          <p:spPr>
            <a:xfrm rot="10800000">
              <a:off x="7233614" y="-43609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46"/>
            <p:cNvSpPr/>
            <p:nvPr/>
          </p:nvSpPr>
          <p:spPr>
            <a:xfrm rot="10800000">
              <a:off x="6838370" y="-2533405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46"/>
            <p:cNvSpPr/>
            <p:nvPr/>
          </p:nvSpPr>
          <p:spPr>
            <a:xfrm rot="10800000">
              <a:off x="6838370" y="-2181019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46"/>
            <p:cNvSpPr/>
            <p:nvPr/>
          </p:nvSpPr>
          <p:spPr>
            <a:xfrm rot="10800000">
              <a:off x="6824084" y="-1843600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46"/>
            <p:cNvSpPr/>
            <p:nvPr/>
          </p:nvSpPr>
          <p:spPr>
            <a:xfrm rot="10800000">
              <a:off x="6862180" y="-148169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46"/>
            <p:cNvSpPr/>
            <p:nvPr/>
          </p:nvSpPr>
          <p:spPr>
            <a:xfrm rot="10800000">
              <a:off x="6818642" y="-1159237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46"/>
            <p:cNvSpPr/>
            <p:nvPr/>
          </p:nvSpPr>
          <p:spPr>
            <a:xfrm rot="10800000">
              <a:off x="6871704" y="-798007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6"/>
            <p:cNvSpPr/>
            <p:nvPr/>
          </p:nvSpPr>
          <p:spPr>
            <a:xfrm rot="10800000">
              <a:off x="6862860" y="-440860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6"/>
            <p:cNvSpPr/>
            <p:nvPr/>
          </p:nvSpPr>
          <p:spPr>
            <a:xfrm rot="10800000">
              <a:off x="8943955" y="-2548122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6"/>
            <p:cNvSpPr/>
            <p:nvPr/>
          </p:nvSpPr>
          <p:spPr>
            <a:xfrm rot="10800000">
              <a:off x="8924227" y="-219165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6"/>
            <p:cNvSpPr/>
            <p:nvPr/>
          </p:nvSpPr>
          <p:spPr>
            <a:xfrm rot="10800000">
              <a:off x="8928989" y="-1848793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6"/>
            <p:cNvSpPr/>
            <p:nvPr/>
          </p:nvSpPr>
          <p:spPr>
            <a:xfrm rot="10800000">
              <a:off x="8905179" y="-1491645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6"/>
            <p:cNvSpPr/>
            <p:nvPr/>
          </p:nvSpPr>
          <p:spPr>
            <a:xfrm rot="10800000">
              <a:off x="8890893" y="-1120892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6"/>
            <p:cNvSpPr/>
            <p:nvPr/>
          </p:nvSpPr>
          <p:spPr>
            <a:xfrm rot="10800000">
              <a:off x="8914703" y="-750138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6"/>
            <p:cNvSpPr/>
            <p:nvPr/>
          </p:nvSpPr>
          <p:spPr>
            <a:xfrm rot="10800000">
              <a:off x="8933751" y="-422243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46"/>
            <p:cNvSpPr/>
            <p:nvPr/>
          </p:nvSpPr>
          <p:spPr>
            <a:xfrm rot="10800000">
              <a:off x="8481364" y="-2504584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46"/>
            <p:cNvSpPr/>
            <p:nvPr/>
          </p:nvSpPr>
          <p:spPr>
            <a:xfrm rot="10800000">
              <a:off x="8500411" y="-2152878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46"/>
            <p:cNvSpPr/>
            <p:nvPr/>
          </p:nvSpPr>
          <p:spPr>
            <a:xfrm rot="10800000">
              <a:off x="8529664" y="-1795731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46"/>
            <p:cNvSpPr/>
            <p:nvPr/>
          </p:nvSpPr>
          <p:spPr>
            <a:xfrm rot="10800000">
              <a:off x="8466397" y="-1463073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46"/>
            <p:cNvSpPr/>
            <p:nvPr/>
          </p:nvSpPr>
          <p:spPr>
            <a:xfrm rot="10800000">
              <a:off x="8539188" y="-1120892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46"/>
            <p:cNvSpPr/>
            <p:nvPr/>
          </p:nvSpPr>
          <p:spPr>
            <a:xfrm rot="10800000">
              <a:off x="8486126" y="-768506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46"/>
            <p:cNvSpPr/>
            <p:nvPr/>
          </p:nvSpPr>
          <p:spPr>
            <a:xfrm rot="10800000">
              <a:off x="8471160" y="-441291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46"/>
            <p:cNvSpPr/>
            <p:nvPr/>
          </p:nvSpPr>
          <p:spPr>
            <a:xfrm rot="10800000">
              <a:off x="8075916" y="-2538598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46"/>
            <p:cNvSpPr/>
            <p:nvPr/>
          </p:nvSpPr>
          <p:spPr>
            <a:xfrm rot="10800000">
              <a:off x="8075916" y="-2186212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46"/>
            <p:cNvSpPr/>
            <p:nvPr/>
          </p:nvSpPr>
          <p:spPr>
            <a:xfrm rot="10800000">
              <a:off x="8061630" y="-1848793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46"/>
            <p:cNvSpPr/>
            <p:nvPr/>
          </p:nvSpPr>
          <p:spPr>
            <a:xfrm rot="10800000">
              <a:off x="8099726" y="-1486883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6"/>
            <p:cNvSpPr/>
            <p:nvPr/>
          </p:nvSpPr>
          <p:spPr>
            <a:xfrm rot="10800000">
              <a:off x="8056188" y="-1164430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46"/>
            <p:cNvSpPr/>
            <p:nvPr/>
          </p:nvSpPr>
          <p:spPr>
            <a:xfrm rot="10800000">
              <a:off x="8109250" y="-803200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46"/>
            <p:cNvSpPr/>
            <p:nvPr/>
          </p:nvSpPr>
          <p:spPr>
            <a:xfrm rot="10800000">
              <a:off x="8100406" y="-446053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46"/>
            <p:cNvSpPr/>
            <p:nvPr/>
          </p:nvSpPr>
          <p:spPr>
            <a:xfrm>
              <a:off x="9297816" y="-430905"/>
              <a:ext cx="154424" cy="144900"/>
            </a:xfrm>
            <a:custGeom>
              <a:rect b="b" l="l" r="r" t="t"/>
              <a:pathLst>
                <a:path extrusionOk="0" h="938" w="1001">
                  <a:moveTo>
                    <a:pt x="875" y="187"/>
                  </a:moveTo>
                  <a:lnTo>
                    <a:pt x="875" y="187"/>
                  </a:lnTo>
                  <a:cubicBezTo>
                    <a:pt x="969" y="281"/>
                    <a:pt x="1000" y="437"/>
                    <a:pt x="969" y="562"/>
                  </a:cubicBezTo>
                  <a:cubicBezTo>
                    <a:pt x="938" y="687"/>
                    <a:pt x="875" y="812"/>
                    <a:pt x="782" y="875"/>
                  </a:cubicBezTo>
                  <a:cubicBezTo>
                    <a:pt x="688" y="906"/>
                    <a:pt x="625" y="937"/>
                    <a:pt x="532" y="937"/>
                  </a:cubicBezTo>
                  <a:cubicBezTo>
                    <a:pt x="469" y="937"/>
                    <a:pt x="438" y="937"/>
                    <a:pt x="407" y="937"/>
                  </a:cubicBezTo>
                  <a:cubicBezTo>
                    <a:pt x="282" y="906"/>
                    <a:pt x="188" y="843"/>
                    <a:pt x="94" y="718"/>
                  </a:cubicBezTo>
                  <a:cubicBezTo>
                    <a:pt x="0" y="625"/>
                    <a:pt x="0" y="437"/>
                    <a:pt x="0" y="343"/>
                  </a:cubicBezTo>
                  <a:cubicBezTo>
                    <a:pt x="32" y="218"/>
                    <a:pt x="94" y="93"/>
                    <a:pt x="219" y="62"/>
                  </a:cubicBezTo>
                  <a:cubicBezTo>
                    <a:pt x="344" y="0"/>
                    <a:pt x="500" y="0"/>
                    <a:pt x="625" y="31"/>
                  </a:cubicBezTo>
                  <a:cubicBezTo>
                    <a:pt x="719" y="31"/>
                    <a:pt x="813" y="93"/>
                    <a:pt x="844" y="187"/>
                  </a:cubicBezTo>
                  <a:cubicBezTo>
                    <a:pt x="875" y="187"/>
                    <a:pt x="875" y="187"/>
                    <a:pt x="875" y="187"/>
                  </a:cubicBezTo>
                  <a:close/>
                  <a:moveTo>
                    <a:pt x="844" y="281"/>
                  </a:moveTo>
                  <a:lnTo>
                    <a:pt x="844" y="281"/>
                  </a:lnTo>
                  <a:lnTo>
                    <a:pt x="813" y="281"/>
                  </a:lnTo>
                  <a:cubicBezTo>
                    <a:pt x="750" y="156"/>
                    <a:pt x="594" y="93"/>
                    <a:pt x="469" y="93"/>
                  </a:cubicBezTo>
                  <a:cubicBezTo>
                    <a:pt x="407" y="93"/>
                    <a:pt x="313" y="93"/>
                    <a:pt x="250" y="125"/>
                  </a:cubicBezTo>
                  <a:cubicBezTo>
                    <a:pt x="157" y="187"/>
                    <a:pt x="94" y="281"/>
                    <a:pt x="94" y="343"/>
                  </a:cubicBezTo>
                  <a:cubicBezTo>
                    <a:pt x="63" y="468"/>
                    <a:pt x="125" y="593"/>
                    <a:pt x="188" y="687"/>
                  </a:cubicBezTo>
                  <a:cubicBezTo>
                    <a:pt x="282" y="781"/>
                    <a:pt x="344" y="812"/>
                    <a:pt x="438" y="843"/>
                  </a:cubicBezTo>
                  <a:cubicBezTo>
                    <a:pt x="532" y="843"/>
                    <a:pt x="625" y="843"/>
                    <a:pt x="688" y="812"/>
                  </a:cubicBezTo>
                  <a:cubicBezTo>
                    <a:pt x="782" y="781"/>
                    <a:pt x="844" y="687"/>
                    <a:pt x="875" y="593"/>
                  </a:cubicBezTo>
                  <a:cubicBezTo>
                    <a:pt x="907" y="500"/>
                    <a:pt x="907" y="375"/>
                    <a:pt x="844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46"/>
            <p:cNvSpPr/>
            <p:nvPr/>
          </p:nvSpPr>
          <p:spPr>
            <a:xfrm>
              <a:off x="9336592" y="-768325"/>
              <a:ext cx="135376" cy="125852"/>
            </a:xfrm>
            <a:custGeom>
              <a:rect b="b" l="l" r="r" t="t"/>
              <a:pathLst>
                <a:path extrusionOk="0" h="814" w="876">
                  <a:moveTo>
                    <a:pt x="782" y="188"/>
                  </a:moveTo>
                  <a:lnTo>
                    <a:pt x="782" y="188"/>
                  </a:lnTo>
                  <a:cubicBezTo>
                    <a:pt x="844" y="281"/>
                    <a:pt x="875" y="406"/>
                    <a:pt x="875" y="500"/>
                  </a:cubicBezTo>
                  <a:cubicBezTo>
                    <a:pt x="844" y="625"/>
                    <a:pt x="782" y="719"/>
                    <a:pt x="688" y="750"/>
                  </a:cubicBezTo>
                  <a:cubicBezTo>
                    <a:pt x="625" y="781"/>
                    <a:pt x="532" y="813"/>
                    <a:pt x="438" y="813"/>
                  </a:cubicBezTo>
                  <a:cubicBezTo>
                    <a:pt x="407" y="813"/>
                    <a:pt x="375" y="813"/>
                    <a:pt x="344" y="813"/>
                  </a:cubicBezTo>
                  <a:cubicBezTo>
                    <a:pt x="250" y="781"/>
                    <a:pt x="188" y="750"/>
                    <a:pt x="125" y="688"/>
                  </a:cubicBezTo>
                  <a:cubicBezTo>
                    <a:pt x="125" y="688"/>
                    <a:pt x="125" y="656"/>
                    <a:pt x="94" y="656"/>
                  </a:cubicBezTo>
                  <a:cubicBezTo>
                    <a:pt x="32" y="563"/>
                    <a:pt x="0" y="438"/>
                    <a:pt x="32" y="344"/>
                  </a:cubicBezTo>
                  <a:cubicBezTo>
                    <a:pt x="32" y="219"/>
                    <a:pt x="94" y="125"/>
                    <a:pt x="188" y="63"/>
                  </a:cubicBezTo>
                  <a:cubicBezTo>
                    <a:pt x="282" y="0"/>
                    <a:pt x="375" y="0"/>
                    <a:pt x="500" y="0"/>
                  </a:cubicBezTo>
                  <a:cubicBezTo>
                    <a:pt x="594" y="31"/>
                    <a:pt x="688" y="94"/>
                    <a:pt x="782" y="188"/>
                  </a:cubicBezTo>
                  <a:close/>
                  <a:moveTo>
                    <a:pt x="688" y="219"/>
                  </a:moveTo>
                  <a:lnTo>
                    <a:pt x="688" y="219"/>
                  </a:lnTo>
                  <a:cubicBezTo>
                    <a:pt x="625" y="125"/>
                    <a:pt x="563" y="94"/>
                    <a:pt x="469" y="94"/>
                  </a:cubicBezTo>
                  <a:cubicBezTo>
                    <a:pt x="375" y="63"/>
                    <a:pt x="313" y="94"/>
                    <a:pt x="250" y="125"/>
                  </a:cubicBezTo>
                  <a:cubicBezTo>
                    <a:pt x="188" y="156"/>
                    <a:pt x="125" y="219"/>
                    <a:pt x="125" y="313"/>
                  </a:cubicBezTo>
                  <a:cubicBezTo>
                    <a:pt x="94" y="375"/>
                    <a:pt x="94" y="500"/>
                    <a:pt x="125" y="563"/>
                  </a:cubicBezTo>
                  <a:cubicBezTo>
                    <a:pt x="157" y="563"/>
                    <a:pt x="157" y="563"/>
                    <a:pt x="157" y="594"/>
                  </a:cubicBezTo>
                  <a:cubicBezTo>
                    <a:pt x="250" y="750"/>
                    <a:pt x="500" y="781"/>
                    <a:pt x="657" y="688"/>
                  </a:cubicBezTo>
                  <a:cubicBezTo>
                    <a:pt x="750" y="656"/>
                    <a:pt x="782" y="563"/>
                    <a:pt x="782" y="500"/>
                  </a:cubicBezTo>
                  <a:cubicBezTo>
                    <a:pt x="782" y="406"/>
                    <a:pt x="750" y="281"/>
                    <a:pt x="68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6"/>
            <p:cNvSpPr/>
            <p:nvPr/>
          </p:nvSpPr>
          <p:spPr>
            <a:xfrm>
              <a:off x="9331830" y="-1105744"/>
              <a:ext cx="135376" cy="120410"/>
            </a:xfrm>
            <a:custGeom>
              <a:rect b="b" l="l" r="r" t="t"/>
              <a:pathLst>
                <a:path extrusionOk="0" h="782" w="876">
                  <a:moveTo>
                    <a:pt x="63" y="531"/>
                  </a:moveTo>
                  <a:lnTo>
                    <a:pt x="63" y="531"/>
                  </a:lnTo>
                  <a:cubicBezTo>
                    <a:pt x="0" y="406"/>
                    <a:pt x="31" y="312"/>
                    <a:pt x="63" y="218"/>
                  </a:cubicBezTo>
                  <a:cubicBezTo>
                    <a:pt x="125" y="125"/>
                    <a:pt x="188" y="62"/>
                    <a:pt x="313" y="31"/>
                  </a:cubicBezTo>
                  <a:cubicBezTo>
                    <a:pt x="406" y="0"/>
                    <a:pt x="500" y="0"/>
                    <a:pt x="625" y="31"/>
                  </a:cubicBezTo>
                  <a:cubicBezTo>
                    <a:pt x="719" y="62"/>
                    <a:pt x="813" y="187"/>
                    <a:pt x="844" y="281"/>
                  </a:cubicBezTo>
                  <a:cubicBezTo>
                    <a:pt x="875" y="374"/>
                    <a:pt x="875" y="499"/>
                    <a:pt x="813" y="562"/>
                  </a:cubicBezTo>
                  <a:cubicBezTo>
                    <a:pt x="750" y="656"/>
                    <a:pt x="656" y="749"/>
                    <a:pt x="531" y="781"/>
                  </a:cubicBezTo>
                  <a:cubicBezTo>
                    <a:pt x="500" y="781"/>
                    <a:pt x="469" y="781"/>
                    <a:pt x="438" y="781"/>
                  </a:cubicBezTo>
                  <a:cubicBezTo>
                    <a:pt x="375" y="781"/>
                    <a:pt x="344" y="781"/>
                    <a:pt x="313" y="749"/>
                  </a:cubicBezTo>
                  <a:lnTo>
                    <a:pt x="281" y="749"/>
                  </a:lnTo>
                  <a:cubicBezTo>
                    <a:pt x="188" y="718"/>
                    <a:pt x="94" y="624"/>
                    <a:pt x="63" y="531"/>
                  </a:cubicBezTo>
                  <a:close/>
                  <a:moveTo>
                    <a:pt x="313" y="125"/>
                  </a:moveTo>
                  <a:lnTo>
                    <a:pt x="313" y="125"/>
                  </a:lnTo>
                  <a:cubicBezTo>
                    <a:pt x="250" y="156"/>
                    <a:pt x="188" y="187"/>
                    <a:pt x="156" y="250"/>
                  </a:cubicBezTo>
                  <a:cubicBezTo>
                    <a:pt x="125" y="312"/>
                    <a:pt x="125" y="374"/>
                    <a:pt x="125" y="437"/>
                  </a:cubicBezTo>
                  <a:cubicBezTo>
                    <a:pt x="156" y="531"/>
                    <a:pt x="219" y="593"/>
                    <a:pt x="281" y="624"/>
                  </a:cubicBezTo>
                  <a:lnTo>
                    <a:pt x="281" y="624"/>
                  </a:lnTo>
                  <a:cubicBezTo>
                    <a:pt x="281" y="624"/>
                    <a:pt x="281" y="656"/>
                    <a:pt x="313" y="656"/>
                  </a:cubicBezTo>
                  <a:cubicBezTo>
                    <a:pt x="438" y="749"/>
                    <a:pt x="625" y="656"/>
                    <a:pt x="719" y="531"/>
                  </a:cubicBezTo>
                  <a:cubicBezTo>
                    <a:pt x="781" y="437"/>
                    <a:pt x="781" y="374"/>
                    <a:pt x="750" y="312"/>
                  </a:cubicBezTo>
                  <a:cubicBezTo>
                    <a:pt x="719" y="218"/>
                    <a:pt x="625" y="156"/>
                    <a:pt x="531" y="125"/>
                  </a:cubicBezTo>
                  <a:cubicBezTo>
                    <a:pt x="469" y="93"/>
                    <a:pt x="406" y="93"/>
                    <a:pt x="313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6"/>
            <p:cNvSpPr/>
            <p:nvPr/>
          </p:nvSpPr>
          <p:spPr>
            <a:xfrm>
              <a:off x="9361082" y="-1462892"/>
              <a:ext cx="129934" cy="120410"/>
            </a:xfrm>
            <a:custGeom>
              <a:rect b="b" l="l" r="r" t="t"/>
              <a:pathLst>
                <a:path extrusionOk="0" h="781" w="844">
                  <a:moveTo>
                    <a:pt x="750" y="156"/>
                  </a:moveTo>
                  <a:lnTo>
                    <a:pt x="750" y="156"/>
                  </a:lnTo>
                  <a:cubicBezTo>
                    <a:pt x="812" y="219"/>
                    <a:pt x="843" y="312"/>
                    <a:pt x="843" y="437"/>
                  </a:cubicBezTo>
                  <a:cubicBezTo>
                    <a:pt x="812" y="530"/>
                    <a:pt x="781" y="624"/>
                    <a:pt x="687" y="687"/>
                  </a:cubicBezTo>
                  <a:cubicBezTo>
                    <a:pt x="593" y="749"/>
                    <a:pt x="500" y="780"/>
                    <a:pt x="406" y="780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281" y="780"/>
                    <a:pt x="156" y="687"/>
                    <a:pt x="93" y="624"/>
                  </a:cubicBezTo>
                  <a:cubicBezTo>
                    <a:pt x="31" y="530"/>
                    <a:pt x="0" y="437"/>
                    <a:pt x="31" y="312"/>
                  </a:cubicBezTo>
                  <a:cubicBezTo>
                    <a:pt x="62" y="219"/>
                    <a:pt x="125" y="125"/>
                    <a:pt x="218" y="63"/>
                  </a:cubicBezTo>
                  <a:cubicBezTo>
                    <a:pt x="312" y="0"/>
                    <a:pt x="375" y="0"/>
                    <a:pt x="437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93" y="0"/>
                    <a:pt x="687" y="63"/>
                    <a:pt x="750" y="156"/>
                  </a:cubicBezTo>
                  <a:close/>
                  <a:moveTo>
                    <a:pt x="718" y="219"/>
                  </a:moveTo>
                  <a:lnTo>
                    <a:pt x="718" y="219"/>
                  </a:lnTo>
                  <a:cubicBezTo>
                    <a:pt x="687" y="156"/>
                    <a:pt x="593" y="94"/>
                    <a:pt x="531" y="63"/>
                  </a:cubicBezTo>
                  <a:cubicBezTo>
                    <a:pt x="500" y="94"/>
                    <a:pt x="500" y="94"/>
                    <a:pt x="500" y="94"/>
                  </a:cubicBezTo>
                  <a:cubicBezTo>
                    <a:pt x="468" y="63"/>
                    <a:pt x="437" y="63"/>
                    <a:pt x="437" y="63"/>
                  </a:cubicBezTo>
                  <a:cubicBezTo>
                    <a:pt x="281" y="63"/>
                    <a:pt x="156" y="219"/>
                    <a:pt x="93" y="343"/>
                  </a:cubicBezTo>
                  <a:cubicBezTo>
                    <a:pt x="93" y="437"/>
                    <a:pt x="125" y="530"/>
                    <a:pt x="156" y="562"/>
                  </a:cubicBezTo>
                  <a:cubicBezTo>
                    <a:pt x="218" y="624"/>
                    <a:pt x="312" y="687"/>
                    <a:pt x="406" y="687"/>
                  </a:cubicBezTo>
                  <a:lnTo>
                    <a:pt x="437" y="687"/>
                  </a:lnTo>
                  <a:cubicBezTo>
                    <a:pt x="500" y="687"/>
                    <a:pt x="562" y="655"/>
                    <a:pt x="656" y="624"/>
                  </a:cubicBezTo>
                  <a:cubicBezTo>
                    <a:pt x="687" y="562"/>
                    <a:pt x="750" y="499"/>
                    <a:pt x="750" y="437"/>
                  </a:cubicBezTo>
                  <a:cubicBezTo>
                    <a:pt x="781" y="374"/>
                    <a:pt x="750" y="281"/>
                    <a:pt x="718" y="2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6"/>
            <p:cNvSpPr/>
            <p:nvPr/>
          </p:nvSpPr>
          <p:spPr>
            <a:xfrm>
              <a:off x="9384892" y="-1838407"/>
              <a:ext cx="120410" cy="125172"/>
            </a:xfrm>
            <a:custGeom>
              <a:rect b="b" l="l" r="r" t="t"/>
              <a:pathLst>
                <a:path extrusionOk="0" h="813" w="782">
                  <a:moveTo>
                    <a:pt x="687" y="93"/>
                  </a:moveTo>
                  <a:lnTo>
                    <a:pt x="687" y="93"/>
                  </a:lnTo>
                  <a:cubicBezTo>
                    <a:pt x="750" y="187"/>
                    <a:pt x="781" y="281"/>
                    <a:pt x="781" y="406"/>
                  </a:cubicBezTo>
                  <a:cubicBezTo>
                    <a:pt x="781" y="500"/>
                    <a:pt x="750" y="593"/>
                    <a:pt x="656" y="687"/>
                  </a:cubicBezTo>
                  <a:cubicBezTo>
                    <a:pt x="594" y="750"/>
                    <a:pt x="469" y="812"/>
                    <a:pt x="375" y="812"/>
                  </a:cubicBezTo>
                  <a:lnTo>
                    <a:pt x="344" y="812"/>
                  </a:lnTo>
                  <a:cubicBezTo>
                    <a:pt x="250" y="812"/>
                    <a:pt x="156" y="750"/>
                    <a:pt x="94" y="687"/>
                  </a:cubicBezTo>
                  <a:cubicBezTo>
                    <a:pt x="31" y="593"/>
                    <a:pt x="0" y="468"/>
                    <a:pt x="0" y="343"/>
                  </a:cubicBezTo>
                  <a:cubicBezTo>
                    <a:pt x="0" y="250"/>
                    <a:pt x="31" y="187"/>
                    <a:pt x="94" y="156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87" y="31"/>
                    <a:pt x="281" y="0"/>
                    <a:pt x="406" y="0"/>
                  </a:cubicBezTo>
                  <a:lnTo>
                    <a:pt x="406" y="0"/>
                  </a:lnTo>
                  <a:cubicBezTo>
                    <a:pt x="500" y="0"/>
                    <a:pt x="594" y="31"/>
                    <a:pt x="687" y="93"/>
                  </a:cubicBezTo>
                  <a:close/>
                  <a:moveTo>
                    <a:pt x="625" y="187"/>
                  </a:moveTo>
                  <a:lnTo>
                    <a:pt x="625" y="187"/>
                  </a:lnTo>
                  <a:cubicBezTo>
                    <a:pt x="562" y="125"/>
                    <a:pt x="500" y="93"/>
                    <a:pt x="437" y="93"/>
                  </a:cubicBezTo>
                  <a:cubicBezTo>
                    <a:pt x="375" y="93"/>
                    <a:pt x="281" y="93"/>
                    <a:pt x="219" y="156"/>
                  </a:cubicBezTo>
                  <a:cubicBezTo>
                    <a:pt x="219" y="156"/>
                    <a:pt x="219" y="156"/>
                    <a:pt x="187" y="187"/>
                  </a:cubicBezTo>
                  <a:cubicBezTo>
                    <a:pt x="62" y="281"/>
                    <a:pt x="94" y="500"/>
                    <a:pt x="187" y="625"/>
                  </a:cubicBezTo>
                  <a:cubicBezTo>
                    <a:pt x="219" y="687"/>
                    <a:pt x="312" y="718"/>
                    <a:pt x="344" y="718"/>
                  </a:cubicBezTo>
                  <a:cubicBezTo>
                    <a:pt x="437" y="718"/>
                    <a:pt x="531" y="656"/>
                    <a:pt x="594" y="562"/>
                  </a:cubicBezTo>
                  <a:cubicBezTo>
                    <a:pt x="656" y="500"/>
                    <a:pt x="687" y="468"/>
                    <a:pt x="687" y="375"/>
                  </a:cubicBezTo>
                  <a:cubicBezTo>
                    <a:pt x="687" y="312"/>
                    <a:pt x="656" y="218"/>
                    <a:pt x="625" y="1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6"/>
            <p:cNvSpPr/>
            <p:nvPr/>
          </p:nvSpPr>
          <p:spPr>
            <a:xfrm>
              <a:off x="9346116" y="-2219364"/>
              <a:ext cx="135376" cy="135376"/>
            </a:xfrm>
            <a:custGeom>
              <a:rect b="b" l="l" r="r" t="t"/>
              <a:pathLst>
                <a:path extrusionOk="0" h="876" w="876">
                  <a:moveTo>
                    <a:pt x="719" y="125"/>
                  </a:moveTo>
                  <a:lnTo>
                    <a:pt x="719" y="125"/>
                  </a:lnTo>
                  <a:cubicBezTo>
                    <a:pt x="812" y="187"/>
                    <a:pt x="875" y="281"/>
                    <a:pt x="875" y="406"/>
                  </a:cubicBezTo>
                  <a:cubicBezTo>
                    <a:pt x="875" y="500"/>
                    <a:pt x="812" y="625"/>
                    <a:pt x="750" y="719"/>
                  </a:cubicBezTo>
                  <a:cubicBezTo>
                    <a:pt x="687" y="812"/>
                    <a:pt x="625" y="844"/>
                    <a:pt x="531" y="844"/>
                  </a:cubicBezTo>
                  <a:cubicBezTo>
                    <a:pt x="531" y="875"/>
                    <a:pt x="531" y="875"/>
                    <a:pt x="531" y="875"/>
                  </a:cubicBezTo>
                  <a:cubicBezTo>
                    <a:pt x="500" y="875"/>
                    <a:pt x="469" y="875"/>
                    <a:pt x="437" y="875"/>
                  </a:cubicBezTo>
                  <a:cubicBezTo>
                    <a:pt x="344" y="875"/>
                    <a:pt x="250" y="844"/>
                    <a:pt x="187" y="781"/>
                  </a:cubicBezTo>
                  <a:cubicBezTo>
                    <a:pt x="94" y="719"/>
                    <a:pt x="31" y="625"/>
                    <a:pt x="0" y="531"/>
                  </a:cubicBezTo>
                  <a:cubicBezTo>
                    <a:pt x="0" y="406"/>
                    <a:pt x="31" y="312"/>
                    <a:pt x="125" y="219"/>
                  </a:cubicBezTo>
                  <a:cubicBezTo>
                    <a:pt x="187" y="125"/>
                    <a:pt x="250" y="62"/>
                    <a:pt x="406" y="31"/>
                  </a:cubicBezTo>
                  <a:cubicBezTo>
                    <a:pt x="500" y="0"/>
                    <a:pt x="656" y="62"/>
                    <a:pt x="719" y="125"/>
                  </a:cubicBezTo>
                  <a:close/>
                  <a:moveTo>
                    <a:pt x="375" y="125"/>
                  </a:moveTo>
                  <a:lnTo>
                    <a:pt x="375" y="125"/>
                  </a:lnTo>
                  <a:cubicBezTo>
                    <a:pt x="281" y="156"/>
                    <a:pt x="219" y="187"/>
                    <a:pt x="156" y="281"/>
                  </a:cubicBezTo>
                  <a:cubicBezTo>
                    <a:pt x="125" y="344"/>
                    <a:pt x="94" y="406"/>
                    <a:pt x="94" y="500"/>
                  </a:cubicBezTo>
                  <a:cubicBezTo>
                    <a:pt x="94" y="562"/>
                    <a:pt x="125" y="656"/>
                    <a:pt x="187" y="687"/>
                  </a:cubicBezTo>
                  <a:cubicBezTo>
                    <a:pt x="250" y="750"/>
                    <a:pt x="344" y="812"/>
                    <a:pt x="437" y="781"/>
                  </a:cubicBezTo>
                  <a:lnTo>
                    <a:pt x="469" y="781"/>
                  </a:lnTo>
                  <a:cubicBezTo>
                    <a:pt x="656" y="781"/>
                    <a:pt x="781" y="562"/>
                    <a:pt x="781" y="406"/>
                  </a:cubicBezTo>
                  <a:cubicBezTo>
                    <a:pt x="781" y="281"/>
                    <a:pt x="719" y="219"/>
                    <a:pt x="687" y="187"/>
                  </a:cubicBezTo>
                  <a:cubicBezTo>
                    <a:pt x="594" y="125"/>
                    <a:pt x="469" y="94"/>
                    <a:pt x="375" y="1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6"/>
            <p:cNvSpPr/>
            <p:nvPr/>
          </p:nvSpPr>
          <p:spPr>
            <a:xfrm>
              <a:off x="9336592" y="-2547260"/>
              <a:ext cx="125852" cy="135376"/>
            </a:xfrm>
            <a:custGeom>
              <a:rect b="b" l="l" r="r" t="t"/>
              <a:pathLst>
                <a:path extrusionOk="0" h="876" w="814">
                  <a:moveTo>
                    <a:pt x="0" y="469"/>
                  </a:moveTo>
                  <a:lnTo>
                    <a:pt x="0" y="469"/>
                  </a:lnTo>
                  <a:cubicBezTo>
                    <a:pt x="0" y="375"/>
                    <a:pt x="32" y="281"/>
                    <a:pt x="94" y="187"/>
                  </a:cubicBezTo>
                  <a:cubicBezTo>
                    <a:pt x="157" y="94"/>
                    <a:pt x="313" y="31"/>
                    <a:pt x="407" y="0"/>
                  </a:cubicBezTo>
                  <a:cubicBezTo>
                    <a:pt x="500" y="0"/>
                    <a:pt x="625" y="31"/>
                    <a:pt x="688" y="125"/>
                  </a:cubicBezTo>
                  <a:cubicBezTo>
                    <a:pt x="750" y="219"/>
                    <a:pt x="813" y="312"/>
                    <a:pt x="813" y="437"/>
                  </a:cubicBezTo>
                  <a:cubicBezTo>
                    <a:pt x="813" y="531"/>
                    <a:pt x="813" y="594"/>
                    <a:pt x="750" y="656"/>
                  </a:cubicBezTo>
                  <a:cubicBezTo>
                    <a:pt x="750" y="687"/>
                    <a:pt x="750" y="687"/>
                    <a:pt x="750" y="687"/>
                  </a:cubicBezTo>
                  <a:cubicBezTo>
                    <a:pt x="657" y="781"/>
                    <a:pt x="563" y="844"/>
                    <a:pt x="438" y="844"/>
                  </a:cubicBezTo>
                  <a:cubicBezTo>
                    <a:pt x="438" y="875"/>
                    <a:pt x="407" y="875"/>
                    <a:pt x="407" y="875"/>
                  </a:cubicBezTo>
                  <a:cubicBezTo>
                    <a:pt x="313" y="875"/>
                    <a:pt x="219" y="844"/>
                    <a:pt x="157" y="781"/>
                  </a:cubicBezTo>
                  <a:cubicBezTo>
                    <a:pt x="63" y="687"/>
                    <a:pt x="32" y="594"/>
                    <a:pt x="0" y="469"/>
                  </a:cubicBezTo>
                  <a:close/>
                  <a:moveTo>
                    <a:pt x="125" y="500"/>
                  </a:moveTo>
                  <a:lnTo>
                    <a:pt x="125" y="500"/>
                  </a:lnTo>
                  <a:cubicBezTo>
                    <a:pt x="125" y="562"/>
                    <a:pt x="157" y="625"/>
                    <a:pt x="188" y="687"/>
                  </a:cubicBezTo>
                  <a:cubicBezTo>
                    <a:pt x="250" y="719"/>
                    <a:pt x="313" y="750"/>
                    <a:pt x="407" y="750"/>
                  </a:cubicBezTo>
                  <a:cubicBezTo>
                    <a:pt x="469" y="750"/>
                    <a:pt x="563" y="719"/>
                    <a:pt x="625" y="687"/>
                  </a:cubicBezTo>
                  <a:cubicBezTo>
                    <a:pt x="625" y="656"/>
                    <a:pt x="625" y="656"/>
                    <a:pt x="625" y="656"/>
                  </a:cubicBezTo>
                  <a:cubicBezTo>
                    <a:pt x="750" y="531"/>
                    <a:pt x="719" y="312"/>
                    <a:pt x="625" y="187"/>
                  </a:cubicBezTo>
                  <a:cubicBezTo>
                    <a:pt x="563" y="125"/>
                    <a:pt x="500" y="125"/>
                    <a:pt x="438" y="125"/>
                  </a:cubicBezTo>
                  <a:cubicBezTo>
                    <a:pt x="438" y="125"/>
                    <a:pt x="438" y="125"/>
                    <a:pt x="407" y="125"/>
                  </a:cubicBezTo>
                  <a:cubicBezTo>
                    <a:pt x="313" y="125"/>
                    <a:pt x="219" y="187"/>
                    <a:pt x="188" y="281"/>
                  </a:cubicBezTo>
                  <a:cubicBezTo>
                    <a:pt x="125" y="344"/>
                    <a:pt x="94" y="406"/>
                    <a:pt x="125" y="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6"/>
            <p:cNvSpPr/>
            <p:nvPr/>
          </p:nvSpPr>
          <p:spPr>
            <a:xfrm>
              <a:off x="9770612" y="-464919"/>
              <a:ext cx="144220" cy="135376"/>
            </a:xfrm>
            <a:custGeom>
              <a:rect b="b" l="l" r="r" t="t"/>
              <a:pathLst>
                <a:path extrusionOk="0" h="876" w="937">
                  <a:moveTo>
                    <a:pt x="843" y="219"/>
                  </a:moveTo>
                  <a:lnTo>
                    <a:pt x="843" y="219"/>
                  </a:lnTo>
                  <a:cubicBezTo>
                    <a:pt x="905" y="312"/>
                    <a:pt x="936" y="437"/>
                    <a:pt x="905" y="562"/>
                  </a:cubicBezTo>
                  <a:cubicBezTo>
                    <a:pt x="874" y="687"/>
                    <a:pt x="811" y="781"/>
                    <a:pt x="686" y="844"/>
                  </a:cubicBezTo>
                  <a:cubicBezTo>
                    <a:pt x="655" y="875"/>
                    <a:pt x="561" y="875"/>
                    <a:pt x="499" y="875"/>
                  </a:cubicBezTo>
                  <a:cubicBezTo>
                    <a:pt x="467" y="875"/>
                    <a:pt x="405" y="875"/>
                    <a:pt x="343" y="844"/>
                  </a:cubicBezTo>
                  <a:cubicBezTo>
                    <a:pt x="250" y="812"/>
                    <a:pt x="156" y="750"/>
                    <a:pt x="94" y="656"/>
                  </a:cubicBezTo>
                  <a:cubicBezTo>
                    <a:pt x="31" y="562"/>
                    <a:pt x="0" y="406"/>
                    <a:pt x="31" y="312"/>
                  </a:cubicBezTo>
                  <a:cubicBezTo>
                    <a:pt x="62" y="187"/>
                    <a:pt x="156" y="94"/>
                    <a:pt x="250" y="62"/>
                  </a:cubicBezTo>
                  <a:cubicBezTo>
                    <a:pt x="374" y="0"/>
                    <a:pt x="499" y="0"/>
                    <a:pt x="624" y="31"/>
                  </a:cubicBezTo>
                  <a:cubicBezTo>
                    <a:pt x="718" y="62"/>
                    <a:pt x="780" y="125"/>
                    <a:pt x="811" y="187"/>
                  </a:cubicBezTo>
                  <a:cubicBezTo>
                    <a:pt x="843" y="187"/>
                    <a:pt x="843" y="219"/>
                    <a:pt x="843" y="219"/>
                  </a:cubicBezTo>
                  <a:close/>
                  <a:moveTo>
                    <a:pt x="624" y="781"/>
                  </a:moveTo>
                  <a:lnTo>
                    <a:pt x="624" y="781"/>
                  </a:lnTo>
                  <a:cubicBezTo>
                    <a:pt x="718" y="750"/>
                    <a:pt x="780" y="687"/>
                    <a:pt x="811" y="594"/>
                  </a:cubicBezTo>
                  <a:cubicBezTo>
                    <a:pt x="843" y="500"/>
                    <a:pt x="843" y="406"/>
                    <a:pt x="811" y="312"/>
                  </a:cubicBezTo>
                  <a:cubicBezTo>
                    <a:pt x="780" y="312"/>
                    <a:pt x="780" y="312"/>
                    <a:pt x="780" y="281"/>
                  </a:cubicBezTo>
                  <a:cubicBezTo>
                    <a:pt x="718" y="156"/>
                    <a:pt x="593" y="94"/>
                    <a:pt x="436" y="94"/>
                  </a:cubicBezTo>
                  <a:cubicBezTo>
                    <a:pt x="374" y="94"/>
                    <a:pt x="343" y="94"/>
                    <a:pt x="281" y="125"/>
                  </a:cubicBezTo>
                  <a:cubicBezTo>
                    <a:pt x="187" y="156"/>
                    <a:pt x="125" y="250"/>
                    <a:pt x="125" y="312"/>
                  </a:cubicBezTo>
                  <a:cubicBezTo>
                    <a:pt x="94" y="406"/>
                    <a:pt x="125" y="531"/>
                    <a:pt x="187" y="625"/>
                  </a:cubicBezTo>
                  <a:cubicBezTo>
                    <a:pt x="250" y="719"/>
                    <a:pt x="312" y="750"/>
                    <a:pt x="405" y="781"/>
                  </a:cubicBezTo>
                  <a:cubicBezTo>
                    <a:pt x="467" y="812"/>
                    <a:pt x="561" y="812"/>
                    <a:pt x="624" y="7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6"/>
            <p:cNvSpPr/>
            <p:nvPr/>
          </p:nvSpPr>
          <p:spPr>
            <a:xfrm>
              <a:off x="9751564" y="-821387"/>
              <a:ext cx="144220" cy="140138"/>
            </a:xfrm>
            <a:custGeom>
              <a:rect b="b" l="l" r="r" t="t"/>
              <a:pathLst>
                <a:path extrusionOk="0" h="908" w="937">
                  <a:moveTo>
                    <a:pt x="62" y="657"/>
                  </a:moveTo>
                  <a:lnTo>
                    <a:pt x="62" y="657"/>
                  </a:lnTo>
                  <a:cubicBezTo>
                    <a:pt x="62" y="625"/>
                    <a:pt x="62" y="625"/>
                    <a:pt x="62" y="625"/>
                  </a:cubicBezTo>
                  <a:cubicBezTo>
                    <a:pt x="0" y="500"/>
                    <a:pt x="0" y="375"/>
                    <a:pt x="62" y="250"/>
                  </a:cubicBezTo>
                  <a:cubicBezTo>
                    <a:pt x="125" y="157"/>
                    <a:pt x="219" y="63"/>
                    <a:pt x="312" y="32"/>
                  </a:cubicBezTo>
                  <a:cubicBezTo>
                    <a:pt x="437" y="0"/>
                    <a:pt x="561" y="32"/>
                    <a:pt x="655" y="94"/>
                  </a:cubicBezTo>
                  <a:cubicBezTo>
                    <a:pt x="780" y="157"/>
                    <a:pt x="843" y="219"/>
                    <a:pt x="905" y="344"/>
                  </a:cubicBezTo>
                  <a:cubicBezTo>
                    <a:pt x="936" y="469"/>
                    <a:pt x="905" y="625"/>
                    <a:pt x="874" y="719"/>
                  </a:cubicBezTo>
                  <a:cubicBezTo>
                    <a:pt x="811" y="813"/>
                    <a:pt x="718" y="907"/>
                    <a:pt x="592" y="907"/>
                  </a:cubicBezTo>
                  <a:cubicBezTo>
                    <a:pt x="561" y="907"/>
                    <a:pt x="561" y="907"/>
                    <a:pt x="530" y="907"/>
                  </a:cubicBezTo>
                  <a:cubicBezTo>
                    <a:pt x="437" y="907"/>
                    <a:pt x="312" y="875"/>
                    <a:pt x="250" y="844"/>
                  </a:cubicBezTo>
                  <a:cubicBezTo>
                    <a:pt x="156" y="782"/>
                    <a:pt x="94" y="719"/>
                    <a:pt x="62" y="657"/>
                  </a:cubicBezTo>
                  <a:close/>
                  <a:moveTo>
                    <a:pt x="125" y="532"/>
                  </a:moveTo>
                  <a:lnTo>
                    <a:pt x="125" y="532"/>
                  </a:lnTo>
                  <a:lnTo>
                    <a:pt x="125" y="563"/>
                  </a:lnTo>
                  <a:cubicBezTo>
                    <a:pt x="156" y="750"/>
                    <a:pt x="406" y="875"/>
                    <a:pt x="592" y="844"/>
                  </a:cubicBezTo>
                  <a:cubicBezTo>
                    <a:pt x="686" y="813"/>
                    <a:pt x="749" y="750"/>
                    <a:pt x="780" y="688"/>
                  </a:cubicBezTo>
                  <a:cubicBezTo>
                    <a:pt x="843" y="594"/>
                    <a:pt x="843" y="438"/>
                    <a:pt x="780" y="344"/>
                  </a:cubicBezTo>
                  <a:cubicBezTo>
                    <a:pt x="749" y="250"/>
                    <a:pt x="686" y="188"/>
                    <a:pt x="624" y="157"/>
                  </a:cubicBezTo>
                  <a:cubicBezTo>
                    <a:pt x="530" y="125"/>
                    <a:pt x="437" y="94"/>
                    <a:pt x="375" y="125"/>
                  </a:cubicBezTo>
                  <a:cubicBezTo>
                    <a:pt x="281" y="125"/>
                    <a:pt x="219" y="188"/>
                    <a:pt x="187" y="250"/>
                  </a:cubicBezTo>
                  <a:cubicBezTo>
                    <a:pt x="125" y="344"/>
                    <a:pt x="94" y="438"/>
                    <a:pt x="125" y="5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6"/>
            <p:cNvSpPr/>
            <p:nvPr/>
          </p:nvSpPr>
          <p:spPr>
            <a:xfrm>
              <a:off x="9731835" y="-1169010"/>
              <a:ext cx="134696" cy="130614"/>
            </a:xfrm>
            <a:custGeom>
              <a:rect b="b" l="l" r="r" t="t"/>
              <a:pathLst>
                <a:path extrusionOk="0" h="845" w="875">
                  <a:moveTo>
                    <a:pt x="375" y="844"/>
                  </a:moveTo>
                  <a:lnTo>
                    <a:pt x="375" y="844"/>
                  </a:lnTo>
                  <a:cubicBezTo>
                    <a:pt x="281" y="813"/>
                    <a:pt x="219" y="781"/>
                    <a:pt x="156" y="719"/>
                  </a:cubicBezTo>
                  <a:cubicBezTo>
                    <a:pt x="125" y="719"/>
                    <a:pt x="125" y="719"/>
                    <a:pt x="125" y="719"/>
                  </a:cubicBezTo>
                  <a:cubicBezTo>
                    <a:pt x="31" y="625"/>
                    <a:pt x="0" y="500"/>
                    <a:pt x="0" y="375"/>
                  </a:cubicBezTo>
                  <a:cubicBezTo>
                    <a:pt x="0" y="282"/>
                    <a:pt x="62" y="157"/>
                    <a:pt x="125" y="94"/>
                  </a:cubicBezTo>
                  <a:cubicBezTo>
                    <a:pt x="219" y="32"/>
                    <a:pt x="344" y="0"/>
                    <a:pt x="469" y="0"/>
                  </a:cubicBezTo>
                  <a:cubicBezTo>
                    <a:pt x="562" y="0"/>
                    <a:pt x="655" y="63"/>
                    <a:pt x="749" y="157"/>
                  </a:cubicBezTo>
                  <a:cubicBezTo>
                    <a:pt x="843" y="219"/>
                    <a:pt x="874" y="375"/>
                    <a:pt x="874" y="469"/>
                  </a:cubicBezTo>
                  <a:cubicBezTo>
                    <a:pt x="874" y="594"/>
                    <a:pt x="811" y="688"/>
                    <a:pt x="717" y="750"/>
                  </a:cubicBezTo>
                  <a:cubicBezTo>
                    <a:pt x="655" y="813"/>
                    <a:pt x="531" y="844"/>
                    <a:pt x="437" y="844"/>
                  </a:cubicBezTo>
                  <a:cubicBezTo>
                    <a:pt x="406" y="844"/>
                    <a:pt x="406" y="844"/>
                    <a:pt x="375" y="844"/>
                  </a:cubicBezTo>
                  <a:close/>
                  <a:moveTo>
                    <a:pt x="686" y="688"/>
                  </a:moveTo>
                  <a:lnTo>
                    <a:pt x="686" y="688"/>
                  </a:lnTo>
                  <a:cubicBezTo>
                    <a:pt x="780" y="625"/>
                    <a:pt x="811" y="532"/>
                    <a:pt x="811" y="469"/>
                  </a:cubicBezTo>
                  <a:cubicBezTo>
                    <a:pt x="811" y="375"/>
                    <a:pt x="749" y="250"/>
                    <a:pt x="655" y="188"/>
                  </a:cubicBezTo>
                  <a:cubicBezTo>
                    <a:pt x="593" y="125"/>
                    <a:pt x="531" y="63"/>
                    <a:pt x="437" y="63"/>
                  </a:cubicBezTo>
                  <a:lnTo>
                    <a:pt x="437" y="63"/>
                  </a:lnTo>
                  <a:cubicBezTo>
                    <a:pt x="344" y="63"/>
                    <a:pt x="250" y="94"/>
                    <a:pt x="219" y="125"/>
                  </a:cubicBezTo>
                  <a:cubicBezTo>
                    <a:pt x="156" y="188"/>
                    <a:pt x="93" y="250"/>
                    <a:pt x="93" y="344"/>
                  </a:cubicBezTo>
                  <a:cubicBezTo>
                    <a:pt x="62" y="438"/>
                    <a:pt x="93" y="532"/>
                    <a:pt x="156" y="625"/>
                  </a:cubicBezTo>
                  <a:lnTo>
                    <a:pt x="156" y="625"/>
                  </a:lnTo>
                  <a:cubicBezTo>
                    <a:pt x="281" y="781"/>
                    <a:pt x="531" y="781"/>
                    <a:pt x="686" y="6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6"/>
            <p:cNvSpPr/>
            <p:nvPr/>
          </p:nvSpPr>
          <p:spPr>
            <a:xfrm>
              <a:off x="9780136" y="-1530240"/>
              <a:ext cx="149662" cy="159186"/>
            </a:xfrm>
            <a:custGeom>
              <a:rect b="b" l="l" r="r" t="t"/>
              <a:pathLst>
                <a:path extrusionOk="0" h="1031" w="969">
                  <a:moveTo>
                    <a:pt x="937" y="406"/>
                  </a:moveTo>
                  <a:lnTo>
                    <a:pt x="937" y="406"/>
                  </a:lnTo>
                  <a:cubicBezTo>
                    <a:pt x="968" y="531"/>
                    <a:pt x="937" y="656"/>
                    <a:pt x="874" y="780"/>
                  </a:cubicBezTo>
                  <a:cubicBezTo>
                    <a:pt x="812" y="905"/>
                    <a:pt x="656" y="967"/>
                    <a:pt x="531" y="999"/>
                  </a:cubicBezTo>
                  <a:cubicBezTo>
                    <a:pt x="499" y="999"/>
                    <a:pt x="468" y="1030"/>
                    <a:pt x="437" y="1030"/>
                  </a:cubicBezTo>
                  <a:cubicBezTo>
                    <a:pt x="343" y="1030"/>
                    <a:pt x="250" y="967"/>
                    <a:pt x="188" y="905"/>
                  </a:cubicBezTo>
                  <a:cubicBezTo>
                    <a:pt x="94" y="842"/>
                    <a:pt x="32" y="687"/>
                    <a:pt x="0" y="562"/>
                  </a:cubicBezTo>
                  <a:cubicBezTo>
                    <a:pt x="0" y="437"/>
                    <a:pt x="0" y="375"/>
                    <a:pt x="63" y="281"/>
                  </a:cubicBezTo>
                  <a:lnTo>
                    <a:pt x="63" y="250"/>
                  </a:lnTo>
                  <a:cubicBezTo>
                    <a:pt x="125" y="125"/>
                    <a:pt x="250" y="62"/>
                    <a:pt x="374" y="31"/>
                  </a:cubicBezTo>
                  <a:cubicBezTo>
                    <a:pt x="499" y="0"/>
                    <a:pt x="624" y="0"/>
                    <a:pt x="749" y="93"/>
                  </a:cubicBezTo>
                  <a:cubicBezTo>
                    <a:pt x="843" y="156"/>
                    <a:pt x="906" y="281"/>
                    <a:pt x="937" y="406"/>
                  </a:cubicBezTo>
                  <a:close/>
                  <a:moveTo>
                    <a:pt x="250" y="842"/>
                  </a:moveTo>
                  <a:lnTo>
                    <a:pt x="250" y="842"/>
                  </a:lnTo>
                  <a:cubicBezTo>
                    <a:pt x="343" y="936"/>
                    <a:pt x="437" y="936"/>
                    <a:pt x="499" y="936"/>
                  </a:cubicBezTo>
                  <a:cubicBezTo>
                    <a:pt x="624" y="905"/>
                    <a:pt x="749" y="811"/>
                    <a:pt x="812" y="687"/>
                  </a:cubicBezTo>
                  <a:cubicBezTo>
                    <a:pt x="843" y="593"/>
                    <a:pt x="874" y="500"/>
                    <a:pt x="843" y="406"/>
                  </a:cubicBezTo>
                  <a:cubicBezTo>
                    <a:pt x="812" y="312"/>
                    <a:pt x="781" y="218"/>
                    <a:pt x="718" y="187"/>
                  </a:cubicBezTo>
                  <a:cubicBezTo>
                    <a:pt x="656" y="125"/>
                    <a:pt x="562" y="93"/>
                    <a:pt x="468" y="93"/>
                  </a:cubicBezTo>
                  <a:cubicBezTo>
                    <a:pt x="343" y="93"/>
                    <a:pt x="250" y="156"/>
                    <a:pt x="188" y="250"/>
                  </a:cubicBezTo>
                  <a:lnTo>
                    <a:pt x="157" y="281"/>
                  </a:lnTo>
                  <a:cubicBezTo>
                    <a:pt x="32" y="437"/>
                    <a:pt x="94" y="718"/>
                    <a:pt x="250" y="8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46"/>
            <p:cNvSpPr/>
            <p:nvPr/>
          </p:nvSpPr>
          <p:spPr>
            <a:xfrm>
              <a:off x="9717550" y="-1843849"/>
              <a:ext cx="139457" cy="130614"/>
            </a:xfrm>
            <a:custGeom>
              <a:rect b="b" l="l" r="r" t="t"/>
              <a:pathLst>
                <a:path extrusionOk="0" h="845" w="906">
                  <a:moveTo>
                    <a:pt x="94" y="688"/>
                  </a:moveTo>
                  <a:lnTo>
                    <a:pt x="94" y="688"/>
                  </a:lnTo>
                  <a:cubicBezTo>
                    <a:pt x="0" y="594"/>
                    <a:pt x="0" y="438"/>
                    <a:pt x="0" y="344"/>
                  </a:cubicBezTo>
                  <a:cubicBezTo>
                    <a:pt x="0" y="219"/>
                    <a:pt x="94" y="125"/>
                    <a:pt x="187" y="63"/>
                  </a:cubicBezTo>
                  <a:cubicBezTo>
                    <a:pt x="281" y="32"/>
                    <a:pt x="406" y="0"/>
                    <a:pt x="531" y="32"/>
                  </a:cubicBezTo>
                  <a:cubicBezTo>
                    <a:pt x="625" y="32"/>
                    <a:pt x="718" y="94"/>
                    <a:pt x="749" y="157"/>
                  </a:cubicBezTo>
                  <a:cubicBezTo>
                    <a:pt x="780" y="157"/>
                    <a:pt x="780" y="157"/>
                    <a:pt x="780" y="157"/>
                  </a:cubicBezTo>
                  <a:cubicBezTo>
                    <a:pt x="874" y="250"/>
                    <a:pt x="905" y="375"/>
                    <a:pt x="874" y="500"/>
                  </a:cubicBezTo>
                  <a:cubicBezTo>
                    <a:pt x="874" y="625"/>
                    <a:pt x="811" y="719"/>
                    <a:pt x="718" y="782"/>
                  </a:cubicBezTo>
                  <a:cubicBezTo>
                    <a:pt x="656" y="844"/>
                    <a:pt x="563" y="844"/>
                    <a:pt x="469" y="844"/>
                  </a:cubicBezTo>
                  <a:cubicBezTo>
                    <a:pt x="438" y="844"/>
                    <a:pt x="406" y="844"/>
                    <a:pt x="375" y="844"/>
                  </a:cubicBezTo>
                  <a:cubicBezTo>
                    <a:pt x="281" y="844"/>
                    <a:pt x="187" y="782"/>
                    <a:pt x="94" y="688"/>
                  </a:cubicBezTo>
                  <a:close/>
                  <a:moveTo>
                    <a:pt x="187" y="657"/>
                  </a:moveTo>
                  <a:lnTo>
                    <a:pt x="187" y="657"/>
                  </a:lnTo>
                  <a:cubicBezTo>
                    <a:pt x="281" y="719"/>
                    <a:pt x="313" y="782"/>
                    <a:pt x="438" y="782"/>
                  </a:cubicBezTo>
                  <a:cubicBezTo>
                    <a:pt x="500" y="782"/>
                    <a:pt x="594" y="782"/>
                    <a:pt x="656" y="719"/>
                  </a:cubicBezTo>
                  <a:cubicBezTo>
                    <a:pt x="718" y="688"/>
                    <a:pt x="780" y="625"/>
                    <a:pt x="780" y="532"/>
                  </a:cubicBezTo>
                  <a:cubicBezTo>
                    <a:pt x="811" y="438"/>
                    <a:pt x="811" y="344"/>
                    <a:pt x="749" y="250"/>
                  </a:cubicBezTo>
                  <a:lnTo>
                    <a:pt x="718" y="250"/>
                  </a:lnTo>
                  <a:cubicBezTo>
                    <a:pt x="656" y="125"/>
                    <a:pt x="563" y="94"/>
                    <a:pt x="438" y="94"/>
                  </a:cubicBezTo>
                  <a:cubicBezTo>
                    <a:pt x="344" y="94"/>
                    <a:pt x="281" y="125"/>
                    <a:pt x="219" y="157"/>
                  </a:cubicBezTo>
                  <a:cubicBezTo>
                    <a:pt x="125" y="188"/>
                    <a:pt x="94" y="282"/>
                    <a:pt x="94" y="344"/>
                  </a:cubicBezTo>
                  <a:cubicBezTo>
                    <a:pt x="63" y="469"/>
                    <a:pt x="125" y="563"/>
                    <a:pt x="187" y="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46"/>
            <p:cNvSpPr/>
            <p:nvPr/>
          </p:nvSpPr>
          <p:spPr>
            <a:xfrm>
              <a:off x="9775373" y="-2186031"/>
              <a:ext cx="134696" cy="120410"/>
            </a:xfrm>
            <a:custGeom>
              <a:rect b="b" l="l" r="r" t="t"/>
              <a:pathLst>
                <a:path extrusionOk="0" h="782" w="875">
                  <a:moveTo>
                    <a:pt x="63" y="531"/>
                  </a:moveTo>
                  <a:lnTo>
                    <a:pt x="63" y="531"/>
                  </a:lnTo>
                  <a:cubicBezTo>
                    <a:pt x="0" y="437"/>
                    <a:pt x="0" y="343"/>
                    <a:pt x="31" y="250"/>
                  </a:cubicBezTo>
                  <a:cubicBezTo>
                    <a:pt x="94" y="156"/>
                    <a:pt x="156" y="62"/>
                    <a:pt x="281" y="31"/>
                  </a:cubicBezTo>
                  <a:cubicBezTo>
                    <a:pt x="374" y="0"/>
                    <a:pt x="468" y="0"/>
                    <a:pt x="593" y="31"/>
                  </a:cubicBezTo>
                  <a:cubicBezTo>
                    <a:pt x="687" y="62"/>
                    <a:pt x="780" y="156"/>
                    <a:pt x="812" y="250"/>
                  </a:cubicBezTo>
                  <a:cubicBezTo>
                    <a:pt x="874" y="343"/>
                    <a:pt x="874" y="468"/>
                    <a:pt x="812" y="562"/>
                  </a:cubicBezTo>
                  <a:cubicBezTo>
                    <a:pt x="749" y="656"/>
                    <a:pt x="655" y="718"/>
                    <a:pt x="530" y="781"/>
                  </a:cubicBezTo>
                  <a:cubicBezTo>
                    <a:pt x="499" y="781"/>
                    <a:pt x="468" y="781"/>
                    <a:pt x="405" y="781"/>
                  </a:cubicBezTo>
                  <a:cubicBezTo>
                    <a:pt x="374" y="781"/>
                    <a:pt x="343" y="781"/>
                    <a:pt x="312" y="781"/>
                  </a:cubicBezTo>
                  <a:lnTo>
                    <a:pt x="281" y="781"/>
                  </a:lnTo>
                  <a:cubicBezTo>
                    <a:pt x="188" y="718"/>
                    <a:pt x="94" y="656"/>
                    <a:pt x="63" y="531"/>
                  </a:cubicBezTo>
                  <a:close/>
                  <a:moveTo>
                    <a:pt x="94" y="468"/>
                  </a:moveTo>
                  <a:lnTo>
                    <a:pt x="94" y="468"/>
                  </a:lnTo>
                  <a:cubicBezTo>
                    <a:pt x="125" y="562"/>
                    <a:pt x="188" y="625"/>
                    <a:pt x="250" y="687"/>
                  </a:cubicBezTo>
                  <a:cubicBezTo>
                    <a:pt x="281" y="687"/>
                    <a:pt x="281" y="687"/>
                    <a:pt x="281" y="687"/>
                  </a:cubicBezTo>
                  <a:lnTo>
                    <a:pt x="281" y="687"/>
                  </a:lnTo>
                  <a:cubicBezTo>
                    <a:pt x="436" y="781"/>
                    <a:pt x="655" y="656"/>
                    <a:pt x="749" y="531"/>
                  </a:cubicBezTo>
                  <a:cubicBezTo>
                    <a:pt x="780" y="437"/>
                    <a:pt x="780" y="343"/>
                    <a:pt x="749" y="312"/>
                  </a:cubicBezTo>
                  <a:cubicBezTo>
                    <a:pt x="718" y="218"/>
                    <a:pt x="624" y="125"/>
                    <a:pt x="530" y="93"/>
                  </a:cubicBezTo>
                  <a:cubicBezTo>
                    <a:pt x="436" y="93"/>
                    <a:pt x="374" y="62"/>
                    <a:pt x="281" y="125"/>
                  </a:cubicBezTo>
                  <a:cubicBezTo>
                    <a:pt x="219" y="156"/>
                    <a:pt x="156" y="187"/>
                    <a:pt x="125" y="250"/>
                  </a:cubicBezTo>
                  <a:cubicBezTo>
                    <a:pt x="94" y="312"/>
                    <a:pt x="94" y="406"/>
                    <a:pt x="94" y="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46"/>
            <p:cNvSpPr/>
            <p:nvPr/>
          </p:nvSpPr>
          <p:spPr>
            <a:xfrm>
              <a:off x="9804626" y="-2518688"/>
              <a:ext cx="120410" cy="125852"/>
            </a:xfrm>
            <a:custGeom>
              <a:rect b="b" l="l" r="r" t="t"/>
              <a:pathLst>
                <a:path extrusionOk="0" h="814" w="781">
                  <a:moveTo>
                    <a:pt x="31" y="375"/>
                  </a:moveTo>
                  <a:lnTo>
                    <a:pt x="31" y="375"/>
                  </a:lnTo>
                  <a:cubicBezTo>
                    <a:pt x="31" y="375"/>
                    <a:pt x="0" y="375"/>
                    <a:pt x="31" y="344"/>
                  </a:cubicBezTo>
                  <a:cubicBezTo>
                    <a:pt x="31" y="250"/>
                    <a:pt x="93" y="157"/>
                    <a:pt x="186" y="94"/>
                  </a:cubicBezTo>
                  <a:cubicBezTo>
                    <a:pt x="248" y="32"/>
                    <a:pt x="342" y="0"/>
                    <a:pt x="436" y="0"/>
                  </a:cubicBezTo>
                  <a:cubicBezTo>
                    <a:pt x="530" y="32"/>
                    <a:pt x="624" y="94"/>
                    <a:pt x="686" y="188"/>
                  </a:cubicBezTo>
                  <a:cubicBezTo>
                    <a:pt x="749" y="250"/>
                    <a:pt x="780" y="344"/>
                    <a:pt x="780" y="469"/>
                  </a:cubicBezTo>
                  <a:cubicBezTo>
                    <a:pt x="749" y="563"/>
                    <a:pt x="686" y="688"/>
                    <a:pt x="624" y="750"/>
                  </a:cubicBezTo>
                  <a:cubicBezTo>
                    <a:pt x="561" y="782"/>
                    <a:pt x="499" y="813"/>
                    <a:pt x="436" y="813"/>
                  </a:cubicBezTo>
                  <a:cubicBezTo>
                    <a:pt x="374" y="813"/>
                    <a:pt x="342" y="813"/>
                    <a:pt x="311" y="782"/>
                  </a:cubicBezTo>
                  <a:cubicBezTo>
                    <a:pt x="217" y="750"/>
                    <a:pt x="124" y="688"/>
                    <a:pt x="62" y="594"/>
                  </a:cubicBezTo>
                  <a:cubicBezTo>
                    <a:pt x="31" y="532"/>
                    <a:pt x="0" y="469"/>
                    <a:pt x="31" y="375"/>
                  </a:cubicBezTo>
                  <a:close/>
                  <a:moveTo>
                    <a:pt x="124" y="344"/>
                  </a:moveTo>
                  <a:lnTo>
                    <a:pt x="124" y="344"/>
                  </a:lnTo>
                  <a:lnTo>
                    <a:pt x="124" y="344"/>
                  </a:lnTo>
                  <a:cubicBezTo>
                    <a:pt x="93" y="500"/>
                    <a:pt x="217" y="657"/>
                    <a:pt x="342" y="688"/>
                  </a:cubicBezTo>
                  <a:cubicBezTo>
                    <a:pt x="436" y="719"/>
                    <a:pt x="499" y="688"/>
                    <a:pt x="561" y="657"/>
                  </a:cubicBezTo>
                  <a:cubicBezTo>
                    <a:pt x="624" y="625"/>
                    <a:pt x="655" y="532"/>
                    <a:pt x="655" y="438"/>
                  </a:cubicBezTo>
                  <a:cubicBezTo>
                    <a:pt x="655" y="344"/>
                    <a:pt x="655" y="282"/>
                    <a:pt x="592" y="219"/>
                  </a:cubicBezTo>
                  <a:cubicBezTo>
                    <a:pt x="561" y="157"/>
                    <a:pt x="499" y="125"/>
                    <a:pt x="436" y="125"/>
                  </a:cubicBezTo>
                  <a:cubicBezTo>
                    <a:pt x="374" y="94"/>
                    <a:pt x="311" y="94"/>
                    <a:pt x="248" y="125"/>
                  </a:cubicBezTo>
                  <a:cubicBezTo>
                    <a:pt x="186" y="188"/>
                    <a:pt x="155" y="250"/>
                    <a:pt x="124" y="313"/>
                  </a:cubicBezTo>
                  <a:lnTo>
                    <a:pt x="124" y="3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46"/>
            <p:cNvSpPr/>
            <p:nvPr/>
          </p:nvSpPr>
          <p:spPr>
            <a:xfrm>
              <a:off x="10184903" y="-426143"/>
              <a:ext cx="135376" cy="130614"/>
            </a:xfrm>
            <a:custGeom>
              <a:rect b="b" l="l" r="r" t="t"/>
              <a:pathLst>
                <a:path extrusionOk="0" h="845" w="876">
                  <a:moveTo>
                    <a:pt x="844" y="344"/>
                  </a:moveTo>
                  <a:lnTo>
                    <a:pt x="844" y="344"/>
                  </a:lnTo>
                  <a:cubicBezTo>
                    <a:pt x="875" y="437"/>
                    <a:pt x="844" y="562"/>
                    <a:pt x="782" y="656"/>
                  </a:cubicBezTo>
                  <a:cubicBezTo>
                    <a:pt x="719" y="750"/>
                    <a:pt x="657" y="781"/>
                    <a:pt x="594" y="812"/>
                  </a:cubicBezTo>
                  <a:cubicBezTo>
                    <a:pt x="563" y="812"/>
                    <a:pt x="563" y="812"/>
                    <a:pt x="563" y="812"/>
                  </a:cubicBezTo>
                  <a:cubicBezTo>
                    <a:pt x="532" y="844"/>
                    <a:pt x="469" y="844"/>
                    <a:pt x="438" y="844"/>
                  </a:cubicBezTo>
                  <a:cubicBezTo>
                    <a:pt x="375" y="844"/>
                    <a:pt x="282" y="812"/>
                    <a:pt x="219" y="781"/>
                  </a:cubicBezTo>
                  <a:cubicBezTo>
                    <a:pt x="125" y="719"/>
                    <a:pt x="63" y="625"/>
                    <a:pt x="32" y="531"/>
                  </a:cubicBezTo>
                  <a:cubicBezTo>
                    <a:pt x="0" y="437"/>
                    <a:pt x="32" y="312"/>
                    <a:pt x="94" y="219"/>
                  </a:cubicBezTo>
                  <a:cubicBezTo>
                    <a:pt x="157" y="125"/>
                    <a:pt x="219" y="62"/>
                    <a:pt x="344" y="31"/>
                  </a:cubicBezTo>
                  <a:cubicBezTo>
                    <a:pt x="469" y="0"/>
                    <a:pt x="594" y="31"/>
                    <a:pt x="688" y="62"/>
                  </a:cubicBezTo>
                  <a:cubicBezTo>
                    <a:pt x="782" y="125"/>
                    <a:pt x="844" y="219"/>
                    <a:pt x="844" y="344"/>
                  </a:cubicBezTo>
                  <a:close/>
                  <a:moveTo>
                    <a:pt x="750" y="344"/>
                  </a:moveTo>
                  <a:lnTo>
                    <a:pt x="750" y="344"/>
                  </a:lnTo>
                  <a:cubicBezTo>
                    <a:pt x="750" y="250"/>
                    <a:pt x="688" y="187"/>
                    <a:pt x="657" y="156"/>
                  </a:cubicBezTo>
                  <a:cubicBezTo>
                    <a:pt x="594" y="125"/>
                    <a:pt x="532" y="125"/>
                    <a:pt x="469" y="125"/>
                  </a:cubicBezTo>
                  <a:cubicBezTo>
                    <a:pt x="438" y="125"/>
                    <a:pt x="375" y="125"/>
                    <a:pt x="344" y="156"/>
                  </a:cubicBezTo>
                  <a:cubicBezTo>
                    <a:pt x="250" y="187"/>
                    <a:pt x="219" y="219"/>
                    <a:pt x="157" y="281"/>
                  </a:cubicBezTo>
                  <a:cubicBezTo>
                    <a:pt x="125" y="344"/>
                    <a:pt x="125" y="437"/>
                    <a:pt x="125" y="500"/>
                  </a:cubicBezTo>
                  <a:cubicBezTo>
                    <a:pt x="125" y="562"/>
                    <a:pt x="188" y="625"/>
                    <a:pt x="250" y="656"/>
                  </a:cubicBezTo>
                  <a:cubicBezTo>
                    <a:pt x="313" y="719"/>
                    <a:pt x="407" y="750"/>
                    <a:pt x="469" y="750"/>
                  </a:cubicBezTo>
                  <a:cubicBezTo>
                    <a:pt x="469" y="719"/>
                    <a:pt x="500" y="719"/>
                    <a:pt x="500" y="719"/>
                  </a:cubicBezTo>
                  <a:cubicBezTo>
                    <a:pt x="688" y="687"/>
                    <a:pt x="782" y="500"/>
                    <a:pt x="750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46"/>
            <p:cNvSpPr/>
            <p:nvPr/>
          </p:nvSpPr>
          <p:spPr>
            <a:xfrm>
              <a:off x="10184903" y="-788053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44" y="531"/>
                  </a:moveTo>
                  <a:lnTo>
                    <a:pt x="844" y="531"/>
                  </a:lnTo>
                  <a:cubicBezTo>
                    <a:pt x="844" y="531"/>
                    <a:pt x="844" y="531"/>
                    <a:pt x="844" y="563"/>
                  </a:cubicBezTo>
                  <a:cubicBezTo>
                    <a:pt x="813" y="656"/>
                    <a:pt x="750" y="781"/>
                    <a:pt x="657" y="844"/>
                  </a:cubicBezTo>
                  <a:cubicBezTo>
                    <a:pt x="594" y="875"/>
                    <a:pt x="500" y="906"/>
                    <a:pt x="438" y="906"/>
                  </a:cubicBezTo>
                  <a:cubicBezTo>
                    <a:pt x="407" y="906"/>
                    <a:pt x="375" y="906"/>
                    <a:pt x="344" y="875"/>
                  </a:cubicBezTo>
                  <a:cubicBezTo>
                    <a:pt x="219" y="844"/>
                    <a:pt x="125" y="781"/>
                    <a:pt x="63" y="656"/>
                  </a:cubicBezTo>
                  <a:cubicBezTo>
                    <a:pt x="32" y="563"/>
                    <a:pt x="0" y="469"/>
                    <a:pt x="32" y="344"/>
                  </a:cubicBezTo>
                  <a:cubicBezTo>
                    <a:pt x="32" y="219"/>
                    <a:pt x="157" y="125"/>
                    <a:pt x="219" y="63"/>
                  </a:cubicBezTo>
                  <a:cubicBezTo>
                    <a:pt x="313" y="0"/>
                    <a:pt x="438" y="0"/>
                    <a:pt x="563" y="31"/>
                  </a:cubicBezTo>
                  <a:cubicBezTo>
                    <a:pt x="657" y="63"/>
                    <a:pt x="750" y="156"/>
                    <a:pt x="813" y="281"/>
                  </a:cubicBezTo>
                  <a:cubicBezTo>
                    <a:pt x="844" y="375"/>
                    <a:pt x="875" y="438"/>
                    <a:pt x="844" y="531"/>
                  </a:cubicBezTo>
                  <a:close/>
                  <a:moveTo>
                    <a:pt x="750" y="563"/>
                  </a:moveTo>
                  <a:lnTo>
                    <a:pt x="750" y="563"/>
                  </a:lnTo>
                  <a:lnTo>
                    <a:pt x="750" y="563"/>
                  </a:lnTo>
                  <a:cubicBezTo>
                    <a:pt x="813" y="375"/>
                    <a:pt x="688" y="188"/>
                    <a:pt x="532" y="94"/>
                  </a:cubicBezTo>
                  <a:cubicBezTo>
                    <a:pt x="469" y="94"/>
                    <a:pt x="438" y="94"/>
                    <a:pt x="407" y="94"/>
                  </a:cubicBezTo>
                  <a:cubicBezTo>
                    <a:pt x="344" y="94"/>
                    <a:pt x="313" y="94"/>
                    <a:pt x="282" y="125"/>
                  </a:cubicBezTo>
                  <a:cubicBezTo>
                    <a:pt x="188" y="188"/>
                    <a:pt x="125" y="281"/>
                    <a:pt x="94" y="406"/>
                  </a:cubicBezTo>
                  <a:cubicBezTo>
                    <a:pt x="94" y="500"/>
                    <a:pt x="94" y="563"/>
                    <a:pt x="157" y="656"/>
                  </a:cubicBezTo>
                  <a:cubicBezTo>
                    <a:pt x="188" y="719"/>
                    <a:pt x="250" y="781"/>
                    <a:pt x="313" y="813"/>
                  </a:cubicBezTo>
                  <a:cubicBezTo>
                    <a:pt x="407" y="813"/>
                    <a:pt x="469" y="813"/>
                    <a:pt x="563" y="781"/>
                  </a:cubicBezTo>
                  <a:cubicBezTo>
                    <a:pt x="657" y="750"/>
                    <a:pt x="719" y="688"/>
                    <a:pt x="750" y="594"/>
                  </a:cubicBezTo>
                  <a:lnTo>
                    <a:pt x="750" y="5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46"/>
            <p:cNvSpPr/>
            <p:nvPr/>
          </p:nvSpPr>
          <p:spPr>
            <a:xfrm>
              <a:off x="10180141" y="-1134996"/>
              <a:ext cx="154424" cy="149662"/>
            </a:xfrm>
            <a:custGeom>
              <a:rect b="b" l="l" r="r" t="t"/>
              <a:pathLst>
                <a:path extrusionOk="0" h="970" w="1001">
                  <a:moveTo>
                    <a:pt x="906" y="219"/>
                  </a:moveTo>
                  <a:lnTo>
                    <a:pt x="906" y="219"/>
                  </a:lnTo>
                  <a:cubicBezTo>
                    <a:pt x="969" y="344"/>
                    <a:pt x="1000" y="500"/>
                    <a:pt x="969" y="625"/>
                  </a:cubicBezTo>
                  <a:cubicBezTo>
                    <a:pt x="938" y="750"/>
                    <a:pt x="875" y="844"/>
                    <a:pt x="750" y="906"/>
                  </a:cubicBezTo>
                  <a:cubicBezTo>
                    <a:pt x="688" y="937"/>
                    <a:pt x="625" y="969"/>
                    <a:pt x="531" y="969"/>
                  </a:cubicBezTo>
                  <a:cubicBezTo>
                    <a:pt x="500" y="969"/>
                    <a:pt x="438" y="937"/>
                    <a:pt x="375" y="937"/>
                  </a:cubicBezTo>
                  <a:cubicBezTo>
                    <a:pt x="281" y="906"/>
                    <a:pt x="188" y="844"/>
                    <a:pt x="94" y="719"/>
                  </a:cubicBezTo>
                  <a:cubicBezTo>
                    <a:pt x="0" y="594"/>
                    <a:pt x="0" y="438"/>
                    <a:pt x="31" y="344"/>
                  </a:cubicBezTo>
                  <a:cubicBezTo>
                    <a:pt x="63" y="219"/>
                    <a:pt x="125" y="94"/>
                    <a:pt x="250" y="63"/>
                  </a:cubicBezTo>
                  <a:cubicBezTo>
                    <a:pt x="375" y="0"/>
                    <a:pt x="531" y="0"/>
                    <a:pt x="656" y="63"/>
                  </a:cubicBezTo>
                  <a:cubicBezTo>
                    <a:pt x="750" y="94"/>
                    <a:pt x="844" y="125"/>
                    <a:pt x="875" y="219"/>
                  </a:cubicBezTo>
                  <a:cubicBezTo>
                    <a:pt x="906" y="219"/>
                    <a:pt x="906" y="219"/>
                    <a:pt x="906" y="219"/>
                  </a:cubicBezTo>
                  <a:close/>
                  <a:moveTo>
                    <a:pt x="875" y="344"/>
                  </a:moveTo>
                  <a:lnTo>
                    <a:pt x="875" y="344"/>
                  </a:lnTo>
                  <a:cubicBezTo>
                    <a:pt x="844" y="344"/>
                    <a:pt x="844" y="313"/>
                    <a:pt x="844" y="313"/>
                  </a:cubicBezTo>
                  <a:cubicBezTo>
                    <a:pt x="781" y="156"/>
                    <a:pt x="625" y="94"/>
                    <a:pt x="469" y="94"/>
                  </a:cubicBezTo>
                  <a:cubicBezTo>
                    <a:pt x="406" y="94"/>
                    <a:pt x="344" y="125"/>
                    <a:pt x="281" y="125"/>
                  </a:cubicBezTo>
                  <a:cubicBezTo>
                    <a:pt x="188" y="188"/>
                    <a:pt x="125" y="281"/>
                    <a:pt x="125" y="344"/>
                  </a:cubicBezTo>
                  <a:cubicBezTo>
                    <a:pt x="94" y="469"/>
                    <a:pt x="125" y="594"/>
                    <a:pt x="188" y="687"/>
                  </a:cubicBezTo>
                  <a:cubicBezTo>
                    <a:pt x="250" y="781"/>
                    <a:pt x="313" y="844"/>
                    <a:pt x="438" y="875"/>
                  </a:cubicBezTo>
                  <a:cubicBezTo>
                    <a:pt x="531" y="875"/>
                    <a:pt x="625" y="875"/>
                    <a:pt x="688" y="844"/>
                  </a:cubicBezTo>
                  <a:cubicBezTo>
                    <a:pt x="781" y="812"/>
                    <a:pt x="844" y="750"/>
                    <a:pt x="875" y="656"/>
                  </a:cubicBezTo>
                  <a:cubicBezTo>
                    <a:pt x="906" y="562"/>
                    <a:pt x="906" y="438"/>
                    <a:pt x="875" y="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46"/>
            <p:cNvSpPr/>
            <p:nvPr/>
          </p:nvSpPr>
          <p:spPr>
            <a:xfrm>
              <a:off x="10151569" y="-1481940"/>
              <a:ext cx="144900" cy="134696"/>
            </a:xfrm>
            <a:custGeom>
              <a:rect b="b" l="l" r="r" t="t"/>
              <a:pathLst>
                <a:path extrusionOk="0" h="875" w="938">
                  <a:moveTo>
                    <a:pt x="437" y="874"/>
                  </a:moveTo>
                  <a:lnTo>
                    <a:pt x="437" y="874"/>
                  </a:lnTo>
                  <a:cubicBezTo>
                    <a:pt x="343" y="874"/>
                    <a:pt x="218" y="843"/>
                    <a:pt x="125" y="749"/>
                  </a:cubicBezTo>
                  <a:cubicBezTo>
                    <a:pt x="31" y="687"/>
                    <a:pt x="0" y="562"/>
                    <a:pt x="0" y="468"/>
                  </a:cubicBezTo>
                  <a:cubicBezTo>
                    <a:pt x="0" y="344"/>
                    <a:pt x="62" y="250"/>
                    <a:pt x="156" y="156"/>
                  </a:cubicBezTo>
                  <a:cubicBezTo>
                    <a:pt x="218" y="63"/>
                    <a:pt x="343" y="31"/>
                    <a:pt x="468" y="0"/>
                  </a:cubicBezTo>
                  <a:cubicBezTo>
                    <a:pt x="593" y="0"/>
                    <a:pt x="718" y="63"/>
                    <a:pt x="812" y="125"/>
                  </a:cubicBezTo>
                  <a:cubicBezTo>
                    <a:pt x="875" y="219"/>
                    <a:pt x="937" y="344"/>
                    <a:pt x="906" y="468"/>
                  </a:cubicBezTo>
                  <a:cubicBezTo>
                    <a:pt x="906" y="562"/>
                    <a:pt x="812" y="687"/>
                    <a:pt x="718" y="780"/>
                  </a:cubicBezTo>
                  <a:cubicBezTo>
                    <a:pt x="656" y="843"/>
                    <a:pt x="593" y="874"/>
                    <a:pt x="500" y="874"/>
                  </a:cubicBezTo>
                  <a:lnTo>
                    <a:pt x="468" y="874"/>
                  </a:lnTo>
                  <a:lnTo>
                    <a:pt x="437" y="874"/>
                  </a:lnTo>
                  <a:close/>
                  <a:moveTo>
                    <a:pt x="437" y="780"/>
                  </a:moveTo>
                  <a:lnTo>
                    <a:pt x="437" y="780"/>
                  </a:lnTo>
                  <a:lnTo>
                    <a:pt x="437" y="780"/>
                  </a:lnTo>
                  <a:cubicBezTo>
                    <a:pt x="625" y="812"/>
                    <a:pt x="812" y="624"/>
                    <a:pt x="812" y="437"/>
                  </a:cubicBezTo>
                  <a:cubicBezTo>
                    <a:pt x="843" y="344"/>
                    <a:pt x="781" y="250"/>
                    <a:pt x="750" y="219"/>
                  </a:cubicBezTo>
                  <a:cubicBezTo>
                    <a:pt x="687" y="156"/>
                    <a:pt x="593" y="94"/>
                    <a:pt x="468" y="94"/>
                  </a:cubicBezTo>
                  <a:lnTo>
                    <a:pt x="437" y="94"/>
                  </a:lnTo>
                  <a:cubicBezTo>
                    <a:pt x="312" y="125"/>
                    <a:pt x="250" y="156"/>
                    <a:pt x="187" y="219"/>
                  </a:cubicBezTo>
                  <a:cubicBezTo>
                    <a:pt x="125" y="281"/>
                    <a:pt x="93" y="344"/>
                    <a:pt x="93" y="437"/>
                  </a:cubicBezTo>
                  <a:cubicBezTo>
                    <a:pt x="62" y="499"/>
                    <a:pt x="93" y="593"/>
                    <a:pt x="156" y="655"/>
                  </a:cubicBezTo>
                  <a:cubicBezTo>
                    <a:pt x="218" y="749"/>
                    <a:pt x="312" y="780"/>
                    <a:pt x="406" y="812"/>
                  </a:cubicBezTo>
                  <a:lnTo>
                    <a:pt x="437" y="7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46"/>
            <p:cNvSpPr/>
            <p:nvPr/>
          </p:nvSpPr>
          <p:spPr>
            <a:xfrm>
              <a:off x="10204631" y="-1809835"/>
              <a:ext cx="135376" cy="140138"/>
            </a:xfrm>
            <a:custGeom>
              <a:rect b="b" l="l" r="r" t="t"/>
              <a:pathLst>
                <a:path extrusionOk="0" h="907" w="876">
                  <a:moveTo>
                    <a:pt x="875" y="531"/>
                  </a:moveTo>
                  <a:lnTo>
                    <a:pt x="875" y="531"/>
                  </a:lnTo>
                  <a:cubicBezTo>
                    <a:pt x="844" y="656"/>
                    <a:pt x="782" y="781"/>
                    <a:pt x="688" y="844"/>
                  </a:cubicBezTo>
                  <a:cubicBezTo>
                    <a:pt x="625" y="906"/>
                    <a:pt x="563" y="906"/>
                    <a:pt x="469" y="906"/>
                  </a:cubicBezTo>
                  <a:cubicBezTo>
                    <a:pt x="438" y="906"/>
                    <a:pt x="407" y="906"/>
                    <a:pt x="344" y="906"/>
                  </a:cubicBezTo>
                  <a:cubicBezTo>
                    <a:pt x="250" y="875"/>
                    <a:pt x="157" y="781"/>
                    <a:pt x="63" y="688"/>
                  </a:cubicBezTo>
                  <a:cubicBezTo>
                    <a:pt x="32" y="594"/>
                    <a:pt x="0" y="531"/>
                    <a:pt x="0" y="438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32" y="281"/>
                    <a:pt x="94" y="156"/>
                    <a:pt x="188" y="94"/>
                  </a:cubicBezTo>
                  <a:cubicBezTo>
                    <a:pt x="282" y="31"/>
                    <a:pt x="407" y="0"/>
                    <a:pt x="500" y="0"/>
                  </a:cubicBezTo>
                  <a:cubicBezTo>
                    <a:pt x="594" y="31"/>
                    <a:pt x="719" y="94"/>
                    <a:pt x="782" y="219"/>
                  </a:cubicBezTo>
                  <a:cubicBezTo>
                    <a:pt x="844" y="281"/>
                    <a:pt x="875" y="406"/>
                    <a:pt x="875" y="531"/>
                  </a:cubicBezTo>
                  <a:close/>
                  <a:moveTo>
                    <a:pt x="94" y="375"/>
                  </a:moveTo>
                  <a:lnTo>
                    <a:pt x="94" y="375"/>
                  </a:lnTo>
                  <a:cubicBezTo>
                    <a:pt x="63" y="563"/>
                    <a:pt x="219" y="781"/>
                    <a:pt x="375" y="813"/>
                  </a:cubicBezTo>
                  <a:cubicBezTo>
                    <a:pt x="500" y="844"/>
                    <a:pt x="594" y="813"/>
                    <a:pt x="625" y="781"/>
                  </a:cubicBezTo>
                  <a:cubicBezTo>
                    <a:pt x="719" y="719"/>
                    <a:pt x="782" y="594"/>
                    <a:pt x="782" y="469"/>
                  </a:cubicBezTo>
                  <a:cubicBezTo>
                    <a:pt x="782" y="375"/>
                    <a:pt x="782" y="313"/>
                    <a:pt x="719" y="219"/>
                  </a:cubicBezTo>
                  <a:cubicBezTo>
                    <a:pt x="657" y="156"/>
                    <a:pt x="594" y="125"/>
                    <a:pt x="500" y="94"/>
                  </a:cubicBezTo>
                  <a:cubicBezTo>
                    <a:pt x="438" y="63"/>
                    <a:pt x="344" y="94"/>
                    <a:pt x="282" y="125"/>
                  </a:cubicBezTo>
                  <a:cubicBezTo>
                    <a:pt x="188" y="188"/>
                    <a:pt x="125" y="250"/>
                    <a:pt x="94" y="344"/>
                  </a:cubicBezTo>
                  <a:cubicBezTo>
                    <a:pt x="94" y="375"/>
                    <a:pt x="94" y="375"/>
                    <a:pt x="94" y="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46"/>
            <p:cNvSpPr/>
            <p:nvPr/>
          </p:nvSpPr>
          <p:spPr>
            <a:xfrm>
              <a:off x="10165855" y="-2156779"/>
              <a:ext cx="121090" cy="125852"/>
            </a:xfrm>
            <a:custGeom>
              <a:rect b="b" l="l" r="r" t="t"/>
              <a:pathLst>
                <a:path extrusionOk="0" h="814" w="783">
                  <a:moveTo>
                    <a:pt x="750" y="281"/>
                  </a:moveTo>
                  <a:lnTo>
                    <a:pt x="750" y="281"/>
                  </a:lnTo>
                  <a:cubicBezTo>
                    <a:pt x="782" y="375"/>
                    <a:pt x="782" y="469"/>
                    <a:pt x="719" y="594"/>
                  </a:cubicBezTo>
                  <a:cubicBezTo>
                    <a:pt x="688" y="688"/>
                    <a:pt x="594" y="781"/>
                    <a:pt x="500" y="813"/>
                  </a:cubicBezTo>
                  <a:cubicBezTo>
                    <a:pt x="469" y="813"/>
                    <a:pt x="438" y="813"/>
                    <a:pt x="407" y="813"/>
                  </a:cubicBezTo>
                  <a:cubicBezTo>
                    <a:pt x="344" y="813"/>
                    <a:pt x="282" y="813"/>
                    <a:pt x="219" y="750"/>
                  </a:cubicBezTo>
                  <a:cubicBezTo>
                    <a:pt x="125" y="688"/>
                    <a:pt x="63" y="594"/>
                    <a:pt x="32" y="500"/>
                  </a:cubicBezTo>
                  <a:cubicBezTo>
                    <a:pt x="0" y="406"/>
                    <a:pt x="32" y="344"/>
                    <a:pt x="63" y="281"/>
                  </a:cubicBezTo>
                  <a:cubicBezTo>
                    <a:pt x="32" y="281"/>
                    <a:pt x="63" y="250"/>
                    <a:pt x="63" y="250"/>
                  </a:cubicBezTo>
                  <a:cubicBezTo>
                    <a:pt x="94" y="156"/>
                    <a:pt x="188" y="63"/>
                    <a:pt x="282" y="31"/>
                  </a:cubicBezTo>
                  <a:cubicBezTo>
                    <a:pt x="375" y="0"/>
                    <a:pt x="469" y="0"/>
                    <a:pt x="563" y="63"/>
                  </a:cubicBezTo>
                  <a:cubicBezTo>
                    <a:pt x="657" y="94"/>
                    <a:pt x="719" y="188"/>
                    <a:pt x="750" y="281"/>
                  </a:cubicBezTo>
                  <a:close/>
                  <a:moveTo>
                    <a:pt x="657" y="313"/>
                  </a:moveTo>
                  <a:lnTo>
                    <a:pt x="657" y="313"/>
                  </a:lnTo>
                  <a:cubicBezTo>
                    <a:pt x="625" y="250"/>
                    <a:pt x="594" y="188"/>
                    <a:pt x="532" y="156"/>
                  </a:cubicBezTo>
                  <a:cubicBezTo>
                    <a:pt x="500" y="125"/>
                    <a:pt x="438" y="94"/>
                    <a:pt x="344" y="125"/>
                  </a:cubicBezTo>
                  <a:cubicBezTo>
                    <a:pt x="282" y="125"/>
                    <a:pt x="219" y="188"/>
                    <a:pt x="157" y="250"/>
                  </a:cubicBezTo>
                  <a:lnTo>
                    <a:pt x="157" y="281"/>
                  </a:lnTo>
                  <a:cubicBezTo>
                    <a:pt x="63" y="406"/>
                    <a:pt x="157" y="594"/>
                    <a:pt x="282" y="688"/>
                  </a:cubicBezTo>
                  <a:cubicBezTo>
                    <a:pt x="344" y="719"/>
                    <a:pt x="407" y="719"/>
                    <a:pt x="469" y="719"/>
                  </a:cubicBezTo>
                  <a:cubicBezTo>
                    <a:pt x="532" y="688"/>
                    <a:pt x="625" y="594"/>
                    <a:pt x="657" y="500"/>
                  </a:cubicBezTo>
                  <a:cubicBezTo>
                    <a:pt x="688" y="438"/>
                    <a:pt x="688" y="375"/>
                    <a:pt x="657" y="3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46"/>
            <p:cNvSpPr/>
            <p:nvPr/>
          </p:nvSpPr>
          <p:spPr>
            <a:xfrm>
              <a:off x="10141365" y="-2542498"/>
              <a:ext cx="154424" cy="154424"/>
            </a:xfrm>
            <a:custGeom>
              <a:rect b="b" l="l" r="r" t="t"/>
              <a:pathLst>
                <a:path extrusionOk="0" h="1001" w="1001">
                  <a:moveTo>
                    <a:pt x="63" y="719"/>
                  </a:moveTo>
                  <a:lnTo>
                    <a:pt x="63" y="719"/>
                  </a:lnTo>
                  <a:cubicBezTo>
                    <a:pt x="63" y="719"/>
                    <a:pt x="63" y="719"/>
                    <a:pt x="31" y="719"/>
                  </a:cubicBezTo>
                  <a:cubicBezTo>
                    <a:pt x="0" y="594"/>
                    <a:pt x="0" y="438"/>
                    <a:pt x="31" y="313"/>
                  </a:cubicBezTo>
                  <a:cubicBezTo>
                    <a:pt x="94" y="188"/>
                    <a:pt x="188" y="94"/>
                    <a:pt x="281" y="63"/>
                  </a:cubicBezTo>
                  <a:cubicBezTo>
                    <a:pt x="406" y="0"/>
                    <a:pt x="531" y="0"/>
                    <a:pt x="688" y="63"/>
                  </a:cubicBezTo>
                  <a:cubicBezTo>
                    <a:pt x="781" y="125"/>
                    <a:pt x="875" y="219"/>
                    <a:pt x="938" y="344"/>
                  </a:cubicBezTo>
                  <a:cubicBezTo>
                    <a:pt x="1000" y="469"/>
                    <a:pt x="1000" y="625"/>
                    <a:pt x="938" y="719"/>
                  </a:cubicBezTo>
                  <a:cubicBezTo>
                    <a:pt x="906" y="844"/>
                    <a:pt x="813" y="938"/>
                    <a:pt x="656" y="969"/>
                  </a:cubicBezTo>
                  <a:cubicBezTo>
                    <a:pt x="625" y="1000"/>
                    <a:pt x="594" y="1000"/>
                    <a:pt x="563" y="1000"/>
                  </a:cubicBezTo>
                  <a:cubicBezTo>
                    <a:pt x="469" y="1000"/>
                    <a:pt x="344" y="969"/>
                    <a:pt x="281" y="938"/>
                  </a:cubicBezTo>
                  <a:cubicBezTo>
                    <a:pt x="156" y="875"/>
                    <a:pt x="94" y="813"/>
                    <a:pt x="63" y="719"/>
                  </a:cubicBezTo>
                  <a:close/>
                  <a:moveTo>
                    <a:pt x="125" y="625"/>
                  </a:moveTo>
                  <a:lnTo>
                    <a:pt x="125" y="625"/>
                  </a:lnTo>
                  <a:lnTo>
                    <a:pt x="125" y="625"/>
                  </a:lnTo>
                  <a:cubicBezTo>
                    <a:pt x="188" y="844"/>
                    <a:pt x="438" y="938"/>
                    <a:pt x="656" y="906"/>
                  </a:cubicBezTo>
                  <a:cubicBezTo>
                    <a:pt x="781" y="875"/>
                    <a:pt x="844" y="781"/>
                    <a:pt x="875" y="719"/>
                  </a:cubicBezTo>
                  <a:cubicBezTo>
                    <a:pt x="906" y="594"/>
                    <a:pt x="906" y="438"/>
                    <a:pt x="844" y="344"/>
                  </a:cubicBezTo>
                  <a:cubicBezTo>
                    <a:pt x="781" y="250"/>
                    <a:pt x="719" y="188"/>
                    <a:pt x="625" y="156"/>
                  </a:cubicBezTo>
                  <a:cubicBezTo>
                    <a:pt x="531" y="94"/>
                    <a:pt x="438" y="94"/>
                    <a:pt x="344" y="125"/>
                  </a:cubicBezTo>
                  <a:cubicBezTo>
                    <a:pt x="250" y="156"/>
                    <a:pt x="188" y="219"/>
                    <a:pt x="156" y="281"/>
                  </a:cubicBezTo>
                  <a:cubicBezTo>
                    <a:pt x="94" y="375"/>
                    <a:pt x="63" y="500"/>
                    <a:pt x="94" y="625"/>
                  </a:cubicBezTo>
                  <a:cubicBezTo>
                    <a:pt x="125" y="625"/>
                    <a:pt x="125" y="625"/>
                    <a:pt x="125" y="6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46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46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Voorblad - paars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6"/>
          <p:cNvSpPr txBox="1"/>
          <p:nvPr>
            <p:ph type="title"/>
          </p:nvPr>
        </p:nvSpPr>
        <p:spPr>
          <a:xfrm>
            <a:off x="6527800" y="1507504"/>
            <a:ext cx="4749518" cy="24460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b" bIns="864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b="0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ssenblad - groen">
  <p:cSld name="Tussenblad - groen"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2" name="Google Shape;1652;p56"/>
          <p:cNvGrpSpPr/>
          <p:nvPr/>
        </p:nvGrpSpPr>
        <p:grpSpPr>
          <a:xfrm>
            <a:off x="2112962" y="3548276"/>
            <a:ext cx="10079038" cy="1270000"/>
            <a:chOff x="0" y="-1598785"/>
            <a:chExt cx="10079038" cy="1270000"/>
          </a:xfrm>
        </p:grpSpPr>
        <p:sp>
          <p:nvSpPr>
            <p:cNvPr id="1653" name="Google Shape;1653;p56"/>
            <p:cNvSpPr/>
            <p:nvPr/>
          </p:nvSpPr>
          <p:spPr>
            <a:xfrm>
              <a:off x="7556500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72" y="399"/>
                  </a:cubicBezTo>
                  <a:cubicBezTo>
                    <a:pt x="6624" y="431"/>
                    <a:pt x="6576" y="447"/>
                    <a:pt x="6528" y="447"/>
                  </a:cubicBezTo>
                  <a:cubicBezTo>
                    <a:pt x="6385" y="447"/>
                    <a:pt x="6289" y="303"/>
                    <a:pt x="6209" y="207"/>
                  </a:cubicBezTo>
                  <a:cubicBezTo>
                    <a:pt x="6145" y="128"/>
                    <a:pt x="6081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2" y="223"/>
                    <a:pt x="5746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3" y="383"/>
                  </a:cubicBezTo>
                  <a:cubicBezTo>
                    <a:pt x="5299" y="335"/>
                    <a:pt x="5267" y="271"/>
                    <a:pt x="5235" y="223"/>
                  </a:cubicBezTo>
                  <a:cubicBezTo>
                    <a:pt x="5203" y="159"/>
                    <a:pt x="5172" y="95"/>
                    <a:pt x="5124" y="64"/>
                  </a:cubicBezTo>
                  <a:cubicBezTo>
                    <a:pt x="5092" y="32"/>
                    <a:pt x="5060" y="16"/>
                    <a:pt x="5012" y="16"/>
                  </a:cubicBezTo>
                  <a:cubicBezTo>
                    <a:pt x="4916" y="16"/>
                    <a:pt x="4852" y="128"/>
                    <a:pt x="4788" y="223"/>
                  </a:cubicBezTo>
                  <a:cubicBezTo>
                    <a:pt x="4788" y="240"/>
                    <a:pt x="4788" y="240"/>
                    <a:pt x="4788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69" y="399"/>
                    <a:pt x="4437" y="383"/>
                    <a:pt x="4390" y="367"/>
                  </a:cubicBezTo>
                  <a:cubicBezTo>
                    <a:pt x="4326" y="319"/>
                    <a:pt x="4294" y="255"/>
                    <a:pt x="4245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6" y="16"/>
                    <a:pt x="4054" y="0"/>
                    <a:pt x="4022" y="0"/>
                  </a:cubicBezTo>
                  <a:cubicBezTo>
                    <a:pt x="3910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27" y="447"/>
                  </a:cubicBezTo>
                  <a:lnTo>
                    <a:pt x="3527" y="447"/>
                  </a:lnTo>
                  <a:cubicBezTo>
                    <a:pt x="3479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16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5" y="159"/>
                    <a:pt x="2713" y="207"/>
                    <a:pt x="2697" y="240"/>
                  </a:cubicBezTo>
                  <a:cubicBezTo>
                    <a:pt x="2649" y="303"/>
                    <a:pt x="2585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8" y="271"/>
                    <a:pt x="2250" y="192"/>
                  </a:cubicBezTo>
                  <a:cubicBezTo>
                    <a:pt x="2219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915" y="16"/>
                    <a:pt x="1803" y="80"/>
                    <a:pt x="1724" y="192"/>
                  </a:cubicBezTo>
                  <a:cubicBezTo>
                    <a:pt x="1708" y="207"/>
                    <a:pt x="1691" y="223"/>
                    <a:pt x="1676" y="255"/>
                  </a:cubicBezTo>
                  <a:cubicBezTo>
                    <a:pt x="1628" y="335"/>
                    <a:pt x="1580" y="415"/>
                    <a:pt x="1516" y="415"/>
                  </a:cubicBezTo>
                  <a:cubicBezTo>
                    <a:pt x="1484" y="415"/>
                    <a:pt x="1452" y="399"/>
                    <a:pt x="1404" y="367"/>
                  </a:cubicBezTo>
                  <a:cubicBezTo>
                    <a:pt x="1356" y="335"/>
                    <a:pt x="1340" y="271"/>
                    <a:pt x="1308" y="223"/>
                  </a:cubicBezTo>
                  <a:cubicBezTo>
                    <a:pt x="1244" y="143"/>
                    <a:pt x="1213" y="64"/>
                    <a:pt x="1085" y="32"/>
                  </a:cubicBezTo>
                  <a:cubicBezTo>
                    <a:pt x="1069" y="32"/>
                    <a:pt x="1037" y="16"/>
                    <a:pt x="1021" y="16"/>
                  </a:cubicBezTo>
                  <a:cubicBezTo>
                    <a:pt x="925" y="16"/>
                    <a:pt x="845" y="80"/>
                    <a:pt x="766" y="192"/>
                  </a:cubicBezTo>
                  <a:cubicBezTo>
                    <a:pt x="686" y="287"/>
                    <a:pt x="606" y="399"/>
                    <a:pt x="510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7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5" y="80"/>
                    <a:pt x="127" y="112"/>
                  </a:cubicBezTo>
                  <a:cubicBezTo>
                    <a:pt x="191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19" y="319"/>
                  </a:cubicBezTo>
                  <a:cubicBezTo>
                    <a:pt x="367" y="399"/>
                    <a:pt x="447" y="447"/>
                    <a:pt x="510" y="447"/>
                  </a:cubicBezTo>
                  <a:cubicBezTo>
                    <a:pt x="606" y="447"/>
                    <a:pt x="686" y="383"/>
                    <a:pt x="750" y="303"/>
                  </a:cubicBezTo>
                  <a:cubicBezTo>
                    <a:pt x="830" y="176"/>
                    <a:pt x="925" y="80"/>
                    <a:pt x="1037" y="80"/>
                  </a:cubicBezTo>
                  <a:cubicBezTo>
                    <a:pt x="1085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2" y="287"/>
                  </a:cubicBezTo>
                  <a:cubicBezTo>
                    <a:pt x="1356" y="383"/>
                    <a:pt x="1420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39" y="271"/>
                  </a:cubicBezTo>
                  <a:cubicBezTo>
                    <a:pt x="1787" y="176"/>
                    <a:pt x="1851" y="80"/>
                    <a:pt x="1979" y="64"/>
                  </a:cubicBezTo>
                  <a:cubicBezTo>
                    <a:pt x="1995" y="64"/>
                    <a:pt x="1995" y="64"/>
                    <a:pt x="2011" y="64"/>
                  </a:cubicBezTo>
                  <a:cubicBezTo>
                    <a:pt x="2107" y="64"/>
                    <a:pt x="2171" y="159"/>
                    <a:pt x="2234" y="255"/>
                  </a:cubicBezTo>
                  <a:cubicBezTo>
                    <a:pt x="2266" y="303"/>
                    <a:pt x="2298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69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16" y="95"/>
                  </a:cubicBezTo>
                  <a:cubicBezTo>
                    <a:pt x="3049" y="95"/>
                    <a:pt x="3096" y="112"/>
                    <a:pt x="3128" y="128"/>
                  </a:cubicBezTo>
                  <a:cubicBezTo>
                    <a:pt x="3192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5" y="479"/>
                    <a:pt x="3463" y="495"/>
                    <a:pt x="3511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2" y="176"/>
                    <a:pt x="3943" y="64"/>
                    <a:pt x="4022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7" y="447"/>
                  </a:cubicBezTo>
                  <a:cubicBezTo>
                    <a:pt x="4469" y="463"/>
                    <a:pt x="4485" y="463"/>
                    <a:pt x="4517" y="463"/>
                  </a:cubicBezTo>
                  <a:cubicBezTo>
                    <a:pt x="4645" y="463"/>
                    <a:pt x="4756" y="383"/>
                    <a:pt x="4837" y="255"/>
                  </a:cubicBezTo>
                  <a:cubicBezTo>
                    <a:pt x="4884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39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5" y="335"/>
                    <a:pt x="5299" y="447"/>
                    <a:pt x="5427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4" y="511"/>
                    <a:pt x="5698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18" y="143"/>
                  </a:cubicBezTo>
                  <a:cubicBezTo>
                    <a:pt x="6066" y="143"/>
                    <a:pt x="6114" y="159"/>
                    <a:pt x="6145" y="207"/>
                  </a:cubicBezTo>
                  <a:cubicBezTo>
                    <a:pt x="6177" y="240"/>
                    <a:pt x="6193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88" y="495"/>
                    <a:pt x="6800" y="383"/>
                    <a:pt x="6848" y="271"/>
                  </a:cubicBezTo>
                  <a:cubicBezTo>
                    <a:pt x="6863" y="255"/>
                    <a:pt x="6863" y="240"/>
                    <a:pt x="6880" y="223"/>
                  </a:cubicBezTo>
                  <a:cubicBezTo>
                    <a:pt x="6896" y="176"/>
                    <a:pt x="6927" y="128"/>
                    <a:pt x="6959" y="95"/>
                  </a:cubicBezTo>
                  <a:cubicBezTo>
                    <a:pt x="6975" y="80"/>
                    <a:pt x="6991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1" y="0"/>
                    <a:pt x="6863" y="112"/>
                    <a:pt x="6816" y="20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56"/>
            <p:cNvSpPr/>
            <p:nvPr/>
          </p:nvSpPr>
          <p:spPr>
            <a:xfrm>
              <a:off x="7556500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4" y="383"/>
                    <a:pt x="6416" y="367"/>
                    <a:pt x="6369" y="319"/>
                  </a:cubicBezTo>
                  <a:cubicBezTo>
                    <a:pt x="6337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2" y="191"/>
                  </a:cubicBezTo>
                  <a:cubicBezTo>
                    <a:pt x="5714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1" y="143"/>
                    <a:pt x="5235" y="111"/>
                    <a:pt x="5203" y="95"/>
                  </a:cubicBezTo>
                  <a:cubicBezTo>
                    <a:pt x="5156" y="31"/>
                    <a:pt x="5092" y="0"/>
                    <a:pt x="5012" y="0"/>
                  </a:cubicBezTo>
                  <a:cubicBezTo>
                    <a:pt x="4948" y="0"/>
                    <a:pt x="4884" y="31"/>
                    <a:pt x="4837" y="79"/>
                  </a:cubicBezTo>
                  <a:cubicBezTo>
                    <a:pt x="4804" y="111"/>
                    <a:pt x="4773" y="159"/>
                    <a:pt x="4756" y="207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05" y="431"/>
                    <a:pt x="4342" y="319"/>
                    <a:pt x="4278" y="239"/>
                  </a:cubicBezTo>
                  <a:cubicBezTo>
                    <a:pt x="4262" y="207"/>
                    <a:pt x="4245" y="175"/>
                    <a:pt x="4214" y="143"/>
                  </a:cubicBezTo>
                  <a:cubicBezTo>
                    <a:pt x="4166" y="79"/>
                    <a:pt x="4086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1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6" y="207"/>
                    <a:pt x="3240" y="191"/>
                    <a:pt x="3208" y="159"/>
                  </a:cubicBezTo>
                  <a:cubicBezTo>
                    <a:pt x="3144" y="111"/>
                    <a:pt x="3080" y="95"/>
                    <a:pt x="3016" y="95"/>
                  </a:cubicBezTo>
                  <a:cubicBezTo>
                    <a:pt x="2937" y="95"/>
                    <a:pt x="2873" y="127"/>
                    <a:pt x="2809" y="175"/>
                  </a:cubicBezTo>
                  <a:cubicBezTo>
                    <a:pt x="2793" y="191"/>
                    <a:pt x="2761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8" y="287"/>
                    <a:pt x="2266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915" y="63"/>
                    <a:pt x="1835" y="175"/>
                    <a:pt x="1755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8" y="446"/>
                    <a:pt x="1436" y="431"/>
                    <a:pt x="1404" y="414"/>
                  </a:cubicBezTo>
                  <a:cubicBezTo>
                    <a:pt x="1340" y="367"/>
                    <a:pt x="1292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7" y="111"/>
                    <a:pt x="1021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4" y="446"/>
                    <a:pt x="510" y="446"/>
                  </a:cubicBezTo>
                  <a:cubicBezTo>
                    <a:pt x="462" y="446"/>
                    <a:pt x="414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1" y="175"/>
                    <a:pt x="127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27" y="127"/>
                    <a:pt x="271" y="350"/>
                    <a:pt x="303" y="383"/>
                  </a:cubicBezTo>
                  <a:cubicBezTo>
                    <a:pt x="351" y="462"/>
                    <a:pt x="414" y="510"/>
                    <a:pt x="495" y="510"/>
                  </a:cubicBezTo>
                  <a:cubicBezTo>
                    <a:pt x="574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5" y="239"/>
                    <a:pt x="909" y="159"/>
                    <a:pt x="1005" y="159"/>
                  </a:cubicBezTo>
                  <a:cubicBezTo>
                    <a:pt x="1037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2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1" y="414"/>
                    <a:pt x="1772" y="319"/>
                  </a:cubicBezTo>
                  <a:cubicBezTo>
                    <a:pt x="1787" y="271"/>
                    <a:pt x="1819" y="223"/>
                    <a:pt x="1867" y="191"/>
                  </a:cubicBezTo>
                  <a:cubicBezTo>
                    <a:pt x="1915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4" y="271"/>
                  </a:cubicBezTo>
                  <a:cubicBezTo>
                    <a:pt x="2314" y="367"/>
                    <a:pt x="2394" y="462"/>
                    <a:pt x="2521" y="462"/>
                  </a:cubicBezTo>
                  <a:cubicBezTo>
                    <a:pt x="2538" y="462"/>
                    <a:pt x="2554" y="462"/>
                    <a:pt x="2569" y="462"/>
                  </a:cubicBezTo>
                  <a:cubicBezTo>
                    <a:pt x="2666" y="431"/>
                    <a:pt x="2713" y="383"/>
                    <a:pt x="2761" y="303"/>
                  </a:cubicBezTo>
                  <a:cubicBezTo>
                    <a:pt x="2809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6" y="159"/>
                  </a:cubicBezTo>
                  <a:cubicBezTo>
                    <a:pt x="3112" y="159"/>
                    <a:pt x="3192" y="223"/>
                    <a:pt x="3272" y="287"/>
                  </a:cubicBezTo>
                  <a:cubicBezTo>
                    <a:pt x="3336" y="367"/>
                    <a:pt x="3415" y="431"/>
                    <a:pt x="3511" y="431"/>
                  </a:cubicBezTo>
                  <a:cubicBezTo>
                    <a:pt x="3559" y="431"/>
                    <a:pt x="3591" y="431"/>
                    <a:pt x="3639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2" y="95"/>
                  </a:lnTo>
                  <a:cubicBezTo>
                    <a:pt x="4134" y="111"/>
                    <a:pt x="4198" y="191"/>
                    <a:pt x="4245" y="287"/>
                  </a:cubicBezTo>
                  <a:cubicBezTo>
                    <a:pt x="4294" y="350"/>
                    <a:pt x="4326" y="398"/>
                    <a:pt x="4357" y="431"/>
                  </a:cubicBezTo>
                  <a:cubicBezTo>
                    <a:pt x="4421" y="462"/>
                    <a:pt x="4469" y="495"/>
                    <a:pt x="4501" y="495"/>
                  </a:cubicBezTo>
                  <a:cubicBezTo>
                    <a:pt x="4613" y="495"/>
                    <a:pt x="4692" y="383"/>
                    <a:pt x="4756" y="271"/>
                  </a:cubicBezTo>
                  <a:cubicBezTo>
                    <a:pt x="4837" y="159"/>
                    <a:pt x="4916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7" y="239"/>
                  </a:cubicBezTo>
                  <a:cubicBezTo>
                    <a:pt x="5315" y="319"/>
                    <a:pt x="5379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4" y="398"/>
                    <a:pt x="5698" y="335"/>
                    <a:pt x="5762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7" y="79"/>
                    <a:pt x="6177" y="159"/>
                    <a:pt x="6257" y="239"/>
                  </a:cubicBezTo>
                  <a:cubicBezTo>
                    <a:pt x="6337" y="335"/>
                    <a:pt x="6416" y="431"/>
                    <a:pt x="6513" y="431"/>
                  </a:cubicBezTo>
                  <a:cubicBezTo>
                    <a:pt x="6528" y="431"/>
                    <a:pt x="6528" y="431"/>
                    <a:pt x="6528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3" y="175"/>
                    <a:pt x="6927" y="143"/>
                  </a:cubicBezTo>
                  <a:cubicBezTo>
                    <a:pt x="6944" y="127"/>
                    <a:pt x="6975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27" y="79"/>
                    <a:pt x="6848" y="159"/>
                    <a:pt x="6768" y="239"/>
                  </a:cubicBezTo>
                  <a:cubicBezTo>
                    <a:pt x="6688" y="303"/>
                    <a:pt x="6608" y="383"/>
                    <a:pt x="6513" y="38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56"/>
            <p:cNvSpPr/>
            <p:nvPr/>
          </p:nvSpPr>
          <p:spPr>
            <a:xfrm>
              <a:off x="7556500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4" y="335"/>
                  </a:moveTo>
                  <a:lnTo>
                    <a:pt x="6544" y="335"/>
                  </a:lnTo>
                  <a:cubicBezTo>
                    <a:pt x="6528" y="335"/>
                    <a:pt x="6528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3" y="112"/>
                    <a:pt x="6145" y="80"/>
                  </a:cubicBezTo>
                  <a:cubicBezTo>
                    <a:pt x="6097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8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3" y="288"/>
                    <a:pt x="5315" y="224"/>
                    <a:pt x="5267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2" y="0"/>
                    <a:pt x="4852" y="48"/>
                    <a:pt x="4773" y="160"/>
                  </a:cubicBezTo>
                  <a:cubicBezTo>
                    <a:pt x="4773" y="176"/>
                    <a:pt x="4756" y="208"/>
                    <a:pt x="4740" y="224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85" y="431"/>
                    <a:pt x="4469" y="415"/>
                    <a:pt x="4437" y="415"/>
                  </a:cubicBezTo>
                  <a:cubicBezTo>
                    <a:pt x="4357" y="383"/>
                    <a:pt x="4326" y="303"/>
                    <a:pt x="4278" y="224"/>
                  </a:cubicBezTo>
                  <a:cubicBezTo>
                    <a:pt x="4245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6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76" y="144"/>
                    <a:pt x="3112" y="128"/>
                  </a:cubicBezTo>
                  <a:cubicBezTo>
                    <a:pt x="3080" y="128"/>
                    <a:pt x="3049" y="128"/>
                    <a:pt x="3016" y="128"/>
                  </a:cubicBezTo>
                  <a:cubicBezTo>
                    <a:pt x="2921" y="128"/>
                    <a:pt x="2841" y="176"/>
                    <a:pt x="2761" y="240"/>
                  </a:cubicBezTo>
                  <a:cubicBezTo>
                    <a:pt x="2729" y="255"/>
                    <a:pt x="2713" y="288"/>
                    <a:pt x="2681" y="303"/>
                  </a:cubicBezTo>
                  <a:cubicBezTo>
                    <a:pt x="2633" y="335"/>
                    <a:pt x="2585" y="351"/>
                    <a:pt x="2521" y="351"/>
                  </a:cubicBezTo>
                  <a:cubicBezTo>
                    <a:pt x="2426" y="351"/>
                    <a:pt x="2362" y="288"/>
                    <a:pt x="2282" y="208"/>
                  </a:cubicBezTo>
                  <a:cubicBezTo>
                    <a:pt x="2202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19" y="144"/>
                    <a:pt x="1739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6" y="367"/>
                  </a:cubicBezTo>
                  <a:cubicBezTo>
                    <a:pt x="1325" y="335"/>
                    <a:pt x="1292" y="288"/>
                    <a:pt x="1261" y="255"/>
                  </a:cubicBezTo>
                  <a:cubicBezTo>
                    <a:pt x="1197" y="176"/>
                    <a:pt x="1149" y="112"/>
                    <a:pt x="1037" y="96"/>
                  </a:cubicBezTo>
                  <a:cubicBezTo>
                    <a:pt x="1021" y="96"/>
                    <a:pt x="1021" y="96"/>
                    <a:pt x="1005" y="96"/>
                  </a:cubicBezTo>
                  <a:cubicBezTo>
                    <a:pt x="894" y="96"/>
                    <a:pt x="814" y="191"/>
                    <a:pt x="750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4" y="431"/>
                    <a:pt x="510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3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5" y="144"/>
                    <a:pt x="127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303" y="367"/>
                  </a:cubicBezTo>
                  <a:cubicBezTo>
                    <a:pt x="351" y="447"/>
                    <a:pt x="431" y="479"/>
                    <a:pt x="526" y="479"/>
                  </a:cubicBezTo>
                  <a:cubicBezTo>
                    <a:pt x="574" y="479"/>
                    <a:pt x="638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5" y="240"/>
                    <a:pt x="909" y="144"/>
                    <a:pt x="1005" y="144"/>
                  </a:cubicBezTo>
                  <a:cubicBezTo>
                    <a:pt x="1021" y="144"/>
                    <a:pt x="1037" y="144"/>
                    <a:pt x="1069" y="160"/>
                  </a:cubicBezTo>
                  <a:cubicBezTo>
                    <a:pt x="1149" y="176"/>
                    <a:pt x="1213" y="240"/>
                    <a:pt x="1261" y="319"/>
                  </a:cubicBezTo>
                  <a:cubicBezTo>
                    <a:pt x="1308" y="383"/>
                    <a:pt x="1356" y="447"/>
                    <a:pt x="1452" y="479"/>
                  </a:cubicBezTo>
                  <a:cubicBezTo>
                    <a:pt x="1468" y="479"/>
                    <a:pt x="1484" y="479"/>
                    <a:pt x="1500" y="479"/>
                  </a:cubicBezTo>
                  <a:cubicBezTo>
                    <a:pt x="1612" y="479"/>
                    <a:pt x="1691" y="383"/>
                    <a:pt x="1787" y="272"/>
                  </a:cubicBezTo>
                  <a:cubicBezTo>
                    <a:pt x="1851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6" y="191"/>
                  </a:cubicBezTo>
                  <a:cubicBezTo>
                    <a:pt x="2202" y="208"/>
                    <a:pt x="2234" y="224"/>
                    <a:pt x="2250" y="255"/>
                  </a:cubicBezTo>
                  <a:cubicBezTo>
                    <a:pt x="2330" y="335"/>
                    <a:pt x="2394" y="415"/>
                    <a:pt x="2521" y="415"/>
                  </a:cubicBezTo>
                  <a:lnTo>
                    <a:pt x="2538" y="415"/>
                  </a:lnTo>
                  <a:cubicBezTo>
                    <a:pt x="2633" y="415"/>
                    <a:pt x="2697" y="351"/>
                    <a:pt x="2761" y="303"/>
                  </a:cubicBezTo>
                  <a:cubicBezTo>
                    <a:pt x="2809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6" y="176"/>
                    <a:pt x="3160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0" y="80"/>
                    <a:pt x="4006" y="80"/>
                  </a:cubicBezTo>
                  <a:cubicBezTo>
                    <a:pt x="4038" y="80"/>
                    <a:pt x="4054" y="80"/>
                    <a:pt x="4086" y="96"/>
                  </a:cubicBezTo>
                  <a:cubicBezTo>
                    <a:pt x="4166" y="128"/>
                    <a:pt x="4214" y="208"/>
                    <a:pt x="4245" y="288"/>
                  </a:cubicBezTo>
                  <a:cubicBezTo>
                    <a:pt x="4294" y="351"/>
                    <a:pt x="4342" y="431"/>
                    <a:pt x="4405" y="463"/>
                  </a:cubicBezTo>
                  <a:cubicBezTo>
                    <a:pt x="4453" y="479"/>
                    <a:pt x="4485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2" y="144"/>
                    <a:pt x="4916" y="48"/>
                    <a:pt x="5012" y="48"/>
                  </a:cubicBezTo>
                  <a:cubicBezTo>
                    <a:pt x="5060" y="48"/>
                    <a:pt x="5092" y="64"/>
                    <a:pt x="5124" y="80"/>
                  </a:cubicBezTo>
                  <a:cubicBezTo>
                    <a:pt x="5187" y="112"/>
                    <a:pt x="5220" y="176"/>
                    <a:pt x="5267" y="224"/>
                  </a:cubicBezTo>
                  <a:cubicBezTo>
                    <a:pt x="5315" y="288"/>
                    <a:pt x="5363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71" y="383"/>
                    <a:pt x="5619" y="367"/>
                    <a:pt x="5667" y="351"/>
                  </a:cubicBezTo>
                  <a:cubicBezTo>
                    <a:pt x="5698" y="319"/>
                    <a:pt x="5746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cubicBezTo>
                    <a:pt x="6018" y="96"/>
                    <a:pt x="6018" y="96"/>
                    <a:pt x="6018" y="96"/>
                  </a:cubicBezTo>
                  <a:cubicBezTo>
                    <a:pt x="6129" y="96"/>
                    <a:pt x="6193" y="176"/>
                    <a:pt x="6257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4" y="415"/>
                    <a:pt x="6513" y="415"/>
                  </a:cubicBezTo>
                  <a:cubicBezTo>
                    <a:pt x="6592" y="415"/>
                    <a:pt x="6688" y="335"/>
                    <a:pt x="6768" y="272"/>
                  </a:cubicBezTo>
                  <a:cubicBezTo>
                    <a:pt x="6784" y="255"/>
                    <a:pt x="6784" y="255"/>
                    <a:pt x="6784" y="255"/>
                  </a:cubicBezTo>
                  <a:cubicBezTo>
                    <a:pt x="6816" y="208"/>
                    <a:pt x="6863" y="176"/>
                    <a:pt x="6927" y="144"/>
                  </a:cubicBezTo>
                  <a:cubicBezTo>
                    <a:pt x="6944" y="128"/>
                    <a:pt x="6975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4" y="33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56"/>
            <p:cNvSpPr/>
            <p:nvPr/>
          </p:nvSpPr>
          <p:spPr>
            <a:xfrm>
              <a:off x="7556500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6" y="446"/>
                    <a:pt x="6528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77" y="143"/>
                    <a:pt x="6081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2" y="223"/>
                    <a:pt x="5730" y="271"/>
                  </a:cubicBezTo>
                  <a:cubicBezTo>
                    <a:pt x="5682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7" y="431"/>
                  </a:cubicBezTo>
                  <a:cubicBezTo>
                    <a:pt x="5347" y="383"/>
                    <a:pt x="5299" y="303"/>
                    <a:pt x="5251" y="223"/>
                  </a:cubicBezTo>
                  <a:cubicBezTo>
                    <a:pt x="5220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6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5" y="383"/>
                    <a:pt x="4357" y="335"/>
                  </a:cubicBezTo>
                  <a:cubicBezTo>
                    <a:pt x="4309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8" y="0"/>
                    <a:pt x="4022" y="0"/>
                  </a:cubicBezTo>
                  <a:cubicBezTo>
                    <a:pt x="3926" y="0"/>
                    <a:pt x="3831" y="111"/>
                    <a:pt x="3751" y="223"/>
                  </a:cubicBezTo>
                  <a:cubicBezTo>
                    <a:pt x="3671" y="319"/>
                    <a:pt x="3591" y="415"/>
                    <a:pt x="3511" y="415"/>
                  </a:cubicBezTo>
                  <a:lnTo>
                    <a:pt x="3511" y="415"/>
                  </a:lnTo>
                  <a:cubicBezTo>
                    <a:pt x="3463" y="415"/>
                    <a:pt x="3415" y="383"/>
                    <a:pt x="3368" y="319"/>
                  </a:cubicBezTo>
                  <a:cubicBezTo>
                    <a:pt x="3352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49" y="16"/>
                    <a:pt x="3032" y="16"/>
                    <a:pt x="3016" y="16"/>
                  </a:cubicBezTo>
                  <a:cubicBezTo>
                    <a:pt x="2873" y="16"/>
                    <a:pt x="2777" y="127"/>
                    <a:pt x="2713" y="207"/>
                  </a:cubicBezTo>
                  <a:cubicBezTo>
                    <a:pt x="2649" y="303"/>
                    <a:pt x="2585" y="383"/>
                    <a:pt x="2490" y="383"/>
                  </a:cubicBezTo>
                  <a:cubicBezTo>
                    <a:pt x="2458" y="383"/>
                    <a:pt x="2410" y="367"/>
                    <a:pt x="2362" y="319"/>
                  </a:cubicBezTo>
                  <a:cubicBezTo>
                    <a:pt x="2314" y="287"/>
                    <a:pt x="2282" y="239"/>
                    <a:pt x="2250" y="191"/>
                  </a:cubicBezTo>
                  <a:cubicBezTo>
                    <a:pt x="2202" y="111"/>
                    <a:pt x="2155" y="48"/>
                    <a:pt x="2043" y="16"/>
                  </a:cubicBezTo>
                  <a:cubicBezTo>
                    <a:pt x="2027" y="16"/>
                    <a:pt x="2027" y="16"/>
                    <a:pt x="2011" y="16"/>
                  </a:cubicBezTo>
                  <a:cubicBezTo>
                    <a:pt x="1851" y="16"/>
                    <a:pt x="1755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8" y="398"/>
                    <a:pt x="1420" y="367"/>
                    <a:pt x="1372" y="319"/>
                  </a:cubicBezTo>
                  <a:cubicBezTo>
                    <a:pt x="1356" y="287"/>
                    <a:pt x="1325" y="255"/>
                    <a:pt x="1308" y="223"/>
                  </a:cubicBezTo>
                  <a:cubicBezTo>
                    <a:pt x="1244" y="111"/>
                    <a:pt x="1181" y="16"/>
                    <a:pt x="1037" y="16"/>
                  </a:cubicBezTo>
                  <a:cubicBezTo>
                    <a:pt x="1037" y="0"/>
                    <a:pt x="1021" y="0"/>
                    <a:pt x="1021" y="0"/>
                  </a:cubicBezTo>
                  <a:cubicBezTo>
                    <a:pt x="878" y="0"/>
                    <a:pt x="797" y="111"/>
                    <a:pt x="734" y="223"/>
                  </a:cubicBezTo>
                  <a:cubicBezTo>
                    <a:pt x="654" y="335"/>
                    <a:pt x="574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5" y="80"/>
                    <a:pt x="127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0" y="431"/>
                  </a:cubicBezTo>
                  <a:cubicBezTo>
                    <a:pt x="590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09" y="63"/>
                    <a:pt x="1021" y="63"/>
                  </a:cubicBezTo>
                  <a:cubicBezTo>
                    <a:pt x="1053" y="63"/>
                    <a:pt x="1085" y="63"/>
                    <a:pt x="1133" y="96"/>
                  </a:cubicBezTo>
                  <a:cubicBezTo>
                    <a:pt x="1197" y="127"/>
                    <a:pt x="1244" y="207"/>
                    <a:pt x="1277" y="271"/>
                  </a:cubicBezTo>
                  <a:cubicBezTo>
                    <a:pt x="1340" y="367"/>
                    <a:pt x="1404" y="463"/>
                    <a:pt x="1516" y="463"/>
                  </a:cubicBezTo>
                  <a:cubicBezTo>
                    <a:pt x="1516" y="463"/>
                    <a:pt x="1516" y="463"/>
                    <a:pt x="1532" y="463"/>
                  </a:cubicBezTo>
                  <a:cubicBezTo>
                    <a:pt x="1628" y="463"/>
                    <a:pt x="1691" y="367"/>
                    <a:pt x="1739" y="287"/>
                  </a:cubicBezTo>
                  <a:cubicBezTo>
                    <a:pt x="1772" y="223"/>
                    <a:pt x="1803" y="175"/>
                    <a:pt x="1867" y="127"/>
                  </a:cubicBezTo>
                  <a:cubicBezTo>
                    <a:pt x="1915" y="96"/>
                    <a:pt x="1947" y="80"/>
                    <a:pt x="1995" y="80"/>
                  </a:cubicBezTo>
                  <a:cubicBezTo>
                    <a:pt x="2107" y="80"/>
                    <a:pt x="2186" y="175"/>
                    <a:pt x="2250" y="271"/>
                  </a:cubicBezTo>
                  <a:cubicBezTo>
                    <a:pt x="2330" y="367"/>
                    <a:pt x="2426" y="431"/>
                    <a:pt x="2521" y="431"/>
                  </a:cubicBezTo>
                  <a:cubicBezTo>
                    <a:pt x="2554" y="431"/>
                    <a:pt x="2602" y="431"/>
                    <a:pt x="2633" y="398"/>
                  </a:cubicBezTo>
                  <a:cubicBezTo>
                    <a:pt x="2681" y="367"/>
                    <a:pt x="2729" y="303"/>
                    <a:pt x="2761" y="255"/>
                  </a:cubicBezTo>
                  <a:cubicBezTo>
                    <a:pt x="2809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8" y="80"/>
                    <a:pt x="3208" y="191"/>
                    <a:pt x="3288" y="287"/>
                  </a:cubicBezTo>
                  <a:cubicBezTo>
                    <a:pt x="3368" y="398"/>
                    <a:pt x="3432" y="479"/>
                    <a:pt x="3527" y="479"/>
                  </a:cubicBezTo>
                  <a:cubicBezTo>
                    <a:pt x="3575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0" y="63"/>
                    <a:pt x="4006" y="63"/>
                  </a:cubicBezTo>
                  <a:cubicBezTo>
                    <a:pt x="4022" y="63"/>
                    <a:pt x="4022" y="63"/>
                    <a:pt x="4038" y="63"/>
                  </a:cubicBezTo>
                  <a:cubicBezTo>
                    <a:pt x="4134" y="80"/>
                    <a:pt x="4182" y="175"/>
                    <a:pt x="4245" y="255"/>
                  </a:cubicBezTo>
                  <a:cubicBezTo>
                    <a:pt x="4278" y="319"/>
                    <a:pt x="4309" y="383"/>
                    <a:pt x="4357" y="415"/>
                  </a:cubicBezTo>
                  <a:cubicBezTo>
                    <a:pt x="4405" y="446"/>
                    <a:pt x="4453" y="463"/>
                    <a:pt x="4517" y="463"/>
                  </a:cubicBezTo>
                  <a:cubicBezTo>
                    <a:pt x="4597" y="463"/>
                    <a:pt x="4692" y="431"/>
                    <a:pt x="4756" y="367"/>
                  </a:cubicBezTo>
                  <a:cubicBezTo>
                    <a:pt x="4773" y="335"/>
                    <a:pt x="4788" y="303"/>
                    <a:pt x="4820" y="271"/>
                  </a:cubicBezTo>
                  <a:cubicBezTo>
                    <a:pt x="4868" y="175"/>
                    <a:pt x="4932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39" y="143"/>
                    <a:pt x="5172" y="207"/>
                    <a:pt x="5203" y="255"/>
                  </a:cubicBezTo>
                  <a:cubicBezTo>
                    <a:pt x="5220" y="287"/>
                    <a:pt x="5235" y="319"/>
                    <a:pt x="5251" y="351"/>
                  </a:cubicBezTo>
                  <a:cubicBezTo>
                    <a:pt x="5299" y="398"/>
                    <a:pt x="5347" y="463"/>
                    <a:pt x="5427" y="479"/>
                  </a:cubicBezTo>
                  <a:cubicBezTo>
                    <a:pt x="5459" y="494"/>
                    <a:pt x="5491" y="494"/>
                    <a:pt x="5507" y="494"/>
                  </a:cubicBezTo>
                  <a:cubicBezTo>
                    <a:pt x="5634" y="494"/>
                    <a:pt x="5714" y="383"/>
                    <a:pt x="5794" y="287"/>
                  </a:cubicBezTo>
                  <a:lnTo>
                    <a:pt x="5794" y="287"/>
                  </a:ln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5" y="191"/>
                  </a:cubicBezTo>
                  <a:cubicBezTo>
                    <a:pt x="6177" y="223"/>
                    <a:pt x="6209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48" y="255"/>
                  </a:cubicBezTo>
                  <a:cubicBezTo>
                    <a:pt x="6848" y="239"/>
                    <a:pt x="6848" y="223"/>
                    <a:pt x="6863" y="207"/>
                  </a:cubicBezTo>
                  <a:cubicBezTo>
                    <a:pt x="6880" y="175"/>
                    <a:pt x="6911" y="127"/>
                    <a:pt x="6944" y="96"/>
                  </a:cubicBezTo>
                  <a:cubicBezTo>
                    <a:pt x="6959" y="80"/>
                    <a:pt x="6975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1" y="32"/>
                    <a:pt x="6848" y="127"/>
                    <a:pt x="6800" y="22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56"/>
            <p:cNvSpPr/>
            <p:nvPr/>
          </p:nvSpPr>
          <p:spPr>
            <a:xfrm>
              <a:off x="5040313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0" y="207"/>
                  </a:moveTo>
                  <a:lnTo>
                    <a:pt x="6800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8" y="431"/>
                    <a:pt x="6560" y="447"/>
                    <a:pt x="6512" y="447"/>
                  </a:cubicBezTo>
                  <a:cubicBezTo>
                    <a:pt x="6385" y="447"/>
                    <a:pt x="6273" y="303"/>
                    <a:pt x="6193" y="207"/>
                  </a:cubicBezTo>
                  <a:cubicBezTo>
                    <a:pt x="6146" y="128"/>
                    <a:pt x="6065" y="95"/>
                    <a:pt x="6002" y="95"/>
                  </a:cubicBezTo>
                  <a:cubicBezTo>
                    <a:pt x="5906" y="95"/>
                    <a:pt x="5826" y="128"/>
                    <a:pt x="5763" y="207"/>
                  </a:cubicBezTo>
                  <a:cubicBezTo>
                    <a:pt x="5746" y="223"/>
                    <a:pt x="5730" y="255"/>
                    <a:pt x="5730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5" y="431"/>
                    <a:pt x="5347" y="383"/>
                  </a:cubicBezTo>
                  <a:cubicBezTo>
                    <a:pt x="5299" y="335"/>
                    <a:pt x="5268" y="271"/>
                    <a:pt x="5235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76" y="32"/>
                    <a:pt x="5044" y="16"/>
                    <a:pt x="5012" y="16"/>
                  </a:cubicBezTo>
                  <a:cubicBezTo>
                    <a:pt x="4916" y="16"/>
                    <a:pt x="4836" y="128"/>
                    <a:pt x="4788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1" y="399"/>
                  </a:cubicBezTo>
                  <a:cubicBezTo>
                    <a:pt x="4469" y="399"/>
                    <a:pt x="4422" y="383"/>
                    <a:pt x="4389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0" y="16"/>
                    <a:pt x="4039" y="0"/>
                    <a:pt x="4006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1" y="335"/>
                    <a:pt x="3607" y="447"/>
                    <a:pt x="3511" y="447"/>
                  </a:cubicBezTo>
                  <a:lnTo>
                    <a:pt x="3511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2" y="351"/>
                    <a:pt x="3320" y="303"/>
                    <a:pt x="3288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01" y="32"/>
                  </a:cubicBezTo>
                  <a:cubicBezTo>
                    <a:pt x="2921" y="32"/>
                    <a:pt x="2841" y="64"/>
                    <a:pt x="2761" y="143"/>
                  </a:cubicBezTo>
                  <a:cubicBezTo>
                    <a:pt x="2729" y="159"/>
                    <a:pt x="2713" y="207"/>
                    <a:pt x="2681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6" y="335"/>
                    <a:pt x="2298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899" y="16"/>
                    <a:pt x="1787" y="80"/>
                    <a:pt x="1708" y="192"/>
                  </a:cubicBezTo>
                  <a:cubicBezTo>
                    <a:pt x="1692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8" y="415"/>
                    <a:pt x="1436" y="399"/>
                    <a:pt x="1404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3" y="32"/>
                    <a:pt x="1037" y="16"/>
                    <a:pt x="1005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6" y="287"/>
                    <a:pt x="606" y="399"/>
                    <a:pt x="494" y="399"/>
                  </a:cubicBezTo>
                  <a:cubicBezTo>
                    <a:pt x="446" y="399"/>
                    <a:pt x="399" y="367"/>
                    <a:pt x="335" y="303"/>
                  </a:cubicBezTo>
                  <a:cubicBezTo>
                    <a:pt x="319" y="271"/>
                    <a:pt x="287" y="240"/>
                    <a:pt x="271" y="207"/>
                  </a:cubicBezTo>
                  <a:cubicBezTo>
                    <a:pt x="191" y="112"/>
                    <a:pt x="111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7" y="112"/>
                  </a:cubicBezTo>
                  <a:cubicBezTo>
                    <a:pt x="175" y="143"/>
                    <a:pt x="207" y="192"/>
                    <a:pt x="239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31" y="447"/>
                    <a:pt x="510" y="447"/>
                  </a:cubicBezTo>
                  <a:cubicBezTo>
                    <a:pt x="591" y="447"/>
                    <a:pt x="670" y="383"/>
                    <a:pt x="734" y="303"/>
                  </a:cubicBezTo>
                  <a:cubicBezTo>
                    <a:pt x="830" y="176"/>
                    <a:pt x="910" y="80"/>
                    <a:pt x="1021" y="80"/>
                  </a:cubicBezTo>
                  <a:cubicBezTo>
                    <a:pt x="1085" y="80"/>
                    <a:pt x="1133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0" y="383"/>
                    <a:pt x="1404" y="479"/>
                    <a:pt x="1500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7" y="176"/>
                    <a:pt x="1835" y="80"/>
                    <a:pt x="1963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0" y="159"/>
                    <a:pt x="2218" y="255"/>
                  </a:cubicBezTo>
                  <a:cubicBezTo>
                    <a:pt x="2251" y="303"/>
                    <a:pt x="2282" y="351"/>
                    <a:pt x="2330" y="383"/>
                  </a:cubicBezTo>
                  <a:cubicBezTo>
                    <a:pt x="2378" y="431"/>
                    <a:pt x="2426" y="447"/>
                    <a:pt x="2490" y="447"/>
                  </a:cubicBezTo>
                  <a:cubicBezTo>
                    <a:pt x="2570" y="447"/>
                    <a:pt x="2650" y="383"/>
                    <a:pt x="2713" y="287"/>
                  </a:cubicBezTo>
                  <a:cubicBezTo>
                    <a:pt x="2809" y="159"/>
                    <a:pt x="2905" y="95"/>
                    <a:pt x="3001" y="95"/>
                  </a:cubicBezTo>
                  <a:cubicBezTo>
                    <a:pt x="3049" y="95"/>
                    <a:pt x="3081" y="112"/>
                    <a:pt x="3112" y="128"/>
                  </a:cubicBezTo>
                  <a:cubicBezTo>
                    <a:pt x="3192" y="176"/>
                    <a:pt x="3224" y="240"/>
                    <a:pt x="3272" y="303"/>
                  </a:cubicBezTo>
                  <a:cubicBezTo>
                    <a:pt x="3288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3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6" y="64"/>
                  </a:cubicBezTo>
                  <a:cubicBezTo>
                    <a:pt x="4054" y="64"/>
                    <a:pt x="4086" y="95"/>
                    <a:pt x="4134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3" y="463"/>
                    <a:pt x="4485" y="463"/>
                    <a:pt x="4517" y="463"/>
                  </a:cubicBezTo>
                  <a:cubicBezTo>
                    <a:pt x="4629" y="463"/>
                    <a:pt x="4757" y="383"/>
                    <a:pt x="4821" y="255"/>
                  </a:cubicBezTo>
                  <a:cubicBezTo>
                    <a:pt x="4884" y="176"/>
                    <a:pt x="4932" y="80"/>
                    <a:pt x="5012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3" y="447"/>
                    <a:pt x="5411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8" y="511"/>
                    <a:pt x="5699" y="399"/>
                    <a:pt x="5763" y="303"/>
                  </a:cubicBezTo>
                  <a:cubicBezTo>
                    <a:pt x="5778" y="287"/>
                    <a:pt x="5778" y="287"/>
                    <a:pt x="5778" y="287"/>
                  </a:cubicBezTo>
                  <a:cubicBezTo>
                    <a:pt x="5842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1" y="240"/>
                    <a:pt x="6193" y="271"/>
                    <a:pt x="6210" y="303"/>
                  </a:cubicBezTo>
                  <a:cubicBezTo>
                    <a:pt x="6289" y="399"/>
                    <a:pt x="6353" y="479"/>
                    <a:pt x="6481" y="495"/>
                  </a:cubicBezTo>
                  <a:cubicBezTo>
                    <a:pt x="6497" y="495"/>
                    <a:pt x="6497" y="495"/>
                    <a:pt x="6512" y="495"/>
                  </a:cubicBezTo>
                  <a:cubicBezTo>
                    <a:pt x="6672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59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0" y="20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56"/>
            <p:cNvSpPr/>
            <p:nvPr/>
          </p:nvSpPr>
          <p:spPr>
            <a:xfrm>
              <a:off x="5040313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0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55" y="350"/>
                    <a:pt x="5523" y="350"/>
                    <a:pt x="5507" y="350"/>
                  </a:cubicBezTo>
                  <a:cubicBezTo>
                    <a:pt x="5395" y="350"/>
                    <a:pt x="5331" y="271"/>
                    <a:pt x="5283" y="175"/>
                  </a:cubicBezTo>
                  <a:cubicBezTo>
                    <a:pt x="5252" y="143"/>
                    <a:pt x="5235" y="111"/>
                    <a:pt x="5204" y="95"/>
                  </a:cubicBezTo>
                  <a:cubicBezTo>
                    <a:pt x="5140" y="31"/>
                    <a:pt x="5076" y="0"/>
                    <a:pt x="5012" y="0"/>
                  </a:cubicBezTo>
                  <a:cubicBezTo>
                    <a:pt x="4948" y="0"/>
                    <a:pt x="4884" y="31"/>
                    <a:pt x="4836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389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0" y="31"/>
                    <a:pt x="3991" y="31"/>
                  </a:cubicBezTo>
                  <a:cubicBezTo>
                    <a:pt x="3942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71" y="287"/>
                    <a:pt x="3607" y="367"/>
                    <a:pt x="3496" y="367"/>
                  </a:cubicBezTo>
                  <a:cubicBezTo>
                    <a:pt x="3496" y="367"/>
                    <a:pt x="3496" y="367"/>
                    <a:pt x="3480" y="367"/>
                  </a:cubicBez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4" y="191"/>
                    <a:pt x="3192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7" y="127"/>
                    <a:pt x="2809" y="175"/>
                  </a:cubicBezTo>
                  <a:cubicBezTo>
                    <a:pt x="2777" y="191"/>
                    <a:pt x="2745" y="223"/>
                    <a:pt x="2729" y="255"/>
                  </a:cubicBezTo>
                  <a:cubicBezTo>
                    <a:pt x="2665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4" y="383"/>
                  </a:cubicBezTo>
                  <a:cubicBezTo>
                    <a:pt x="2330" y="350"/>
                    <a:pt x="2298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1" y="63"/>
                  </a:cubicBezTo>
                  <a:cubicBezTo>
                    <a:pt x="1899" y="63"/>
                    <a:pt x="1820" y="175"/>
                    <a:pt x="1740" y="271"/>
                  </a:cubicBezTo>
                  <a:cubicBezTo>
                    <a:pt x="1676" y="367"/>
                    <a:pt x="1596" y="446"/>
                    <a:pt x="1500" y="446"/>
                  </a:cubicBezTo>
                  <a:cubicBezTo>
                    <a:pt x="1468" y="446"/>
                    <a:pt x="1421" y="431"/>
                    <a:pt x="1388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1" y="111"/>
                    <a:pt x="1021" y="95"/>
                    <a:pt x="1005" y="95"/>
                  </a:cubicBezTo>
                  <a:cubicBezTo>
                    <a:pt x="878" y="95"/>
                    <a:pt x="798" y="191"/>
                    <a:pt x="734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8" y="398"/>
                    <a:pt x="574" y="446"/>
                    <a:pt x="494" y="446"/>
                  </a:cubicBezTo>
                  <a:cubicBezTo>
                    <a:pt x="446" y="446"/>
                    <a:pt x="399" y="431"/>
                    <a:pt x="351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75" y="175"/>
                    <a:pt x="111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287" y="383"/>
                  </a:cubicBezTo>
                  <a:cubicBezTo>
                    <a:pt x="335" y="462"/>
                    <a:pt x="399" y="510"/>
                    <a:pt x="494" y="510"/>
                  </a:cubicBezTo>
                  <a:cubicBezTo>
                    <a:pt x="574" y="510"/>
                    <a:pt x="654" y="462"/>
                    <a:pt x="718" y="383"/>
                  </a:cubicBezTo>
                  <a:cubicBezTo>
                    <a:pt x="734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5" y="159"/>
                  </a:cubicBezTo>
                  <a:cubicBezTo>
                    <a:pt x="1037" y="159"/>
                    <a:pt x="1069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0" y="495"/>
                    <a:pt x="1500" y="495"/>
                    <a:pt x="1500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7" y="271"/>
                    <a:pt x="1820" y="223"/>
                    <a:pt x="1851" y="191"/>
                  </a:cubicBezTo>
                  <a:cubicBezTo>
                    <a:pt x="1899" y="159"/>
                    <a:pt x="1947" y="127"/>
                    <a:pt x="1995" y="127"/>
                  </a:cubicBezTo>
                  <a:cubicBezTo>
                    <a:pt x="2075" y="127"/>
                    <a:pt x="2139" y="175"/>
                    <a:pt x="2218" y="271"/>
                  </a:cubicBezTo>
                  <a:cubicBezTo>
                    <a:pt x="2298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3" y="255"/>
                    <a:pt x="2841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6" y="223"/>
                    <a:pt x="3256" y="287"/>
                  </a:cubicBezTo>
                  <a:cubicBezTo>
                    <a:pt x="3336" y="367"/>
                    <a:pt x="3416" y="431"/>
                    <a:pt x="3511" y="431"/>
                  </a:cubicBezTo>
                  <a:cubicBezTo>
                    <a:pt x="3544" y="431"/>
                    <a:pt x="3592" y="431"/>
                    <a:pt x="3623" y="398"/>
                  </a:cubicBezTo>
                  <a:cubicBezTo>
                    <a:pt x="3687" y="383"/>
                    <a:pt x="3719" y="319"/>
                    <a:pt x="3767" y="271"/>
                  </a:cubicBezTo>
                  <a:cubicBezTo>
                    <a:pt x="3831" y="175"/>
                    <a:pt x="3894" y="95"/>
                    <a:pt x="4006" y="95"/>
                  </a:cubicBezTo>
                  <a:cubicBezTo>
                    <a:pt x="4006" y="95"/>
                    <a:pt x="4006" y="95"/>
                    <a:pt x="4022" y="95"/>
                  </a:cubicBezTo>
                  <a:cubicBezTo>
                    <a:pt x="4134" y="111"/>
                    <a:pt x="4182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5" y="462"/>
                    <a:pt x="4453" y="495"/>
                    <a:pt x="4501" y="495"/>
                  </a:cubicBezTo>
                  <a:cubicBezTo>
                    <a:pt x="4613" y="495"/>
                    <a:pt x="4677" y="383"/>
                    <a:pt x="4757" y="271"/>
                  </a:cubicBezTo>
                  <a:cubicBezTo>
                    <a:pt x="4821" y="159"/>
                    <a:pt x="4900" y="48"/>
                    <a:pt x="5012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3" y="398"/>
                    <a:pt x="5491" y="398"/>
                  </a:cubicBezTo>
                  <a:lnTo>
                    <a:pt x="5507" y="398"/>
                  </a:lnTo>
                  <a:cubicBezTo>
                    <a:pt x="5618" y="398"/>
                    <a:pt x="5682" y="335"/>
                    <a:pt x="5746" y="239"/>
                  </a:cubicBezTo>
                  <a:cubicBezTo>
                    <a:pt x="5778" y="207"/>
                    <a:pt x="5810" y="159"/>
                    <a:pt x="5858" y="127"/>
                  </a:cubicBezTo>
                  <a:cubicBezTo>
                    <a:pt x="5906" y="95"/>
                    <a:pt x="5954" y="79"/>
                    <a:pt x="6002" y="79"/>
                  </a:cubicBezTo>
                  <a:cubicBezTo>
                    <a:pt x="6098" y="79"/>
                    <a:pt x="6161" y="159"/>
                    <a:pt x="6241" y="239"/>
                  </a:cubicBezTo>
                  <a:cubicBezTo>
                    <a:pt x="6321" y="335"/>
                    <a:pt x="6401" y="431"/>
                    <a:pt x="6512" y="431"/>
                  </a:cubicBezTo>
                  <a:lnTo>
                    <a:pt x="6512" y="431"/>
                  </a:lnTo>
                  <a:cubicBezTo>
                    <a:pt x="6608" y="431"/>
                    <a:pt x="6688" y="367"/>
                    <a:pt x="6768" y="287"/>
                  </a:cubicBezTo>
                  <a:cubicBezTo>
                    <a:pt x="6800" y="239"/>
                    <a:pt x="6848" y="175"/>
                    <a:pt x="6928" y="143"/>
                  </a:cubicBezTo>
                  <a:cubicBezTo>
                    <a:pt x="6944" y="127"/>
                    <a:pt x="6959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2" y="239"/>
                  </a:cubicBezTo>
                  <a:cubicBezTo>
                    <a:pt x="6672" y="303"/>
                    <a:pt x="6593" y="383"/>
                    <a:pt x="6497" y="38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56"/>
            <p:cNvSpPr/>
            <p:nvPr/>
          </p:nvSpPr>
          <p:spPr>
            <a:xfrm>
              <a:off x="5040313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2" y="335"/>
                    <a:pt x="6512" y="335"/>
                  </a:cubicBezTo>
                  <a:cubicBezTo>
                    <a:pt x="6385" y="335"/>
                    <a:pt x="6321" y="272"/>
                    <a:pt x="6257" y="191"/>
                  </a:cubicBezTo>
                  <a:cubicBezTo>
                    <a:pt x="6225" y="144"/>
                    <a:pt x="6193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6" y="32"/>
                    <a:pt x="5842" y="112"/>
                    <a:pt x="5763" y="176"/>
                  </a:cubicBezTo>
                  <a:cubicBezTo>
                    <a:pt x="5682" y="255"/>
                    <a:pt x="5603" y="335"/>
                    <a:pt x="5507" y="335"/>
                  </a:cubicBezTo>
                  <a:cubicBezTo>
                    <a:pt x="5491" y="335"/>
                    <a:pt x="5459" y="335"/>
                    <a:pt x="5427" y="319"/>
                  </a:cubicBezTo>
                  <a:cubicBezTo>
                    <a:pt x="5363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2" y="0"/>
                  </a:cubicBezTo>
                  <a:cubicBezTo>
                    <a:pt x="4916" y="0"/>
                    <a:pt x="4836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485" y="431"/>
                    <a:pt x="4453" y="415"/>
                    <a:pt x="4437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0" y="144"/>
                    <a:pt x="3097" y="128"/>
                  </a:cubicBezTo>
                  <a:cubicBezTo>
                    <a:pt x="3064" y="128"/>
                    <a:pt x="3033" y="128"/>
                    <a:pt x="3017" y="128"/>
                  </a:cubicBezTo>
                  <a:cubicBezTo>
                    <a:pt x="2905" y="128"/>
                    <a:pt x="2841" y="176"/>
                    <a:pt x="2745" y="240"/>
                  </a:cubicBezTo>
                  <a:cubicBezTo>
                    <a:pt x="2729" y="255"/>
                    <a:pt x="2698" y="288"/>
                    <a:pt x="2665" y="303"/>
                  </a:cubicBezTo>
                  <a:cubicBezTo>
                    <a:pt x="2617" y="335"/>
                    <a:pt x="2570" y="351"/>
                    <a:pt x="2522" y="351"/>
                  </a:cubicBezTo>
                  <a:cubicBezTo>
                    <a:pt x="2426" y="351"/>
                    <a:pt x="2346" y="288"/>
                    <a:pt x="2282" y="208"/>
                  </a:cubicBezTo>
                  <a:cubicBezTo>
                    <a:pt x="2203" y="128"/>
                    <a:pt x="2123" y="48"/>
                    <a:pt x="2011" y="48"/>
                  </a:cubicBezTo>
                  <a:lnTo>
                    <a:pt x="2011" y="48"/>
                  </a:lnTo>
                  <a:cubicBezTo>
                    <a:pt x="1899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7" y="367"/>
                  </a:cubicBezTo>
                  <a:cubicBezTo>
                    <a:pt x="1309" y="335"/>
                    <a:pt x="1277" y="288"/>
                    <a:pt x="1261" y="255"/>
                  </a:cubicBezTo>
                  <a:cubicBezTo>
                    <a:pt x="1197" y="176"/>
                    <a:pt x="1133" y="112"/>
                    <a:pt x="1021" y="96"/>
                  </a:cubicBezTo>
                  <a:lnTo>
                    <a:pt x="1005" y="96"/>
                  </a:lnTo>
                  <a:cubicBezTo>
                    <a:pt x="878" y="96"/>
                    <a:pt x="814" y="191"/>
                    <a:pt x="734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8" y="399"/>
                    <a:pt x="574" y="431"/>
                    <a:pt x="494" y="431"/>
                  </a:cubicBezTo>
                  <a:cubicBezTo>
                    <a:pt x="431" y="431"/>
                    <a:pt x="383" y="399"/>
                    <a:pt x="319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191" y="176"/>
                    <a:pt x="127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1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10" y="479"/>
                  </a:cubicBezTo>
                  <a:cubicBezTo>
                    <a:pt x="574" y="479"/>
                    <a:pt x="622" y="463"/>
                    <a:pt x="686" y="415"/>
                  </a:cubicBezTo>
                  <a:cubicBezTo>
                    <a:pt x="718" y="383"/>
                    <a:pt x="734" y="351"/>
                    <a:pt x="766" y="319"/>
                  </a:cubicBezTo>
                  <a:cubicBezTo>
                    <a:pt x="830" y="240"/>
                    <a:pt x="893" y="144"/>
                    <a:pt x="1005" y="144"/>
                  </a:cubicBezTo>
                  <a:cubicBezTo>
                    <a:pt x="1021" y="144"/>
                    <a:pt x="1037" y="144"/>
                    <a:pt x="1053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52" y="479"/>
                    <a:pt x="1468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1" y="191"/>
                    <a:pt x="1915" y="96"/>
                    <a:pt x="2011" y="96"/>
                  </a:cubicBezTo>
                  <a:cubicBezTo>
                    <a:pt x="2075" y="96"/>
                    <a:pt x="2123" y="128"/>
                    <a:pt x="2170" y="191"/>
                  </a:cubicBezTo>
                  <a:cubicBezTo>
                    <a:pt x="2203" y="208"/>
                    <a:pt x="2218" y="224"/>
                    <a:pt x="2251" y="255"/>
                  </a:cubicBezTo>
                  <a:cubicBezTo>
                    <a:pt x="2315" y="335"/>
                    <a:pt x="2394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7" y="415"/>
                    <a:pt x="2681" y="351"/>
                    <a:pt x="2745" y="303"/>
                  </a:cubicBezTo>
                  <a:cubicBezTo>
                    <a:pt x="2793" y="255"/>
                    <a:pt x="2841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0" y="224"/>
                    <a:pt x="3224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6" y="80"/>
                  </a:cubicBezTo>
                  <a:cubicBezTo>
                    <a:pt x="4022" y="80"/>
                    <a:pt x="4054" y="80"/>
                    <a:pt x="4086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94" y="351"/>
                    <a:pt x="4326" y="431"/>
                    <a:pt x="4405" y="463"/>
                  </a:cubicBezTo>
                  <a:cubicBezTo>
                    <a:pt x="4437" y="479"/>
                    <a:pt x="4469" y="479"/>
                    <a:pt x="4501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6" y="144"/>
                    <a:pt x="4900" y="48"/>
                    <a:pt x="5012" y="48"/>
                  </a:cubicBezTo>
                  <a:cubicBezTo>
                    <a:pt x="5044" y="48"/>
                    <a:pt x="5076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299" y="288"/>
                    <a:pt x="5363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0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3" y="96"/>
                    <a:pt x="6193" y="176"/>
                    <a:pt x="6257" y="255"/>
                  </a:cubicBezTo>
                  <a:cubicBezTo>
                    <a:pt x="6305" y="303"/>
                    <a:pt x="6337" y="351"/>
                    <a:pt x="6385" y="383"/>
                  </a:cubicBezTo>
                  <a:cubicBezTo>
                    <a:pt x="6433" y="399"/>
                    <a:pt x="6465" y="415"/>
                    <a:pt x="6497" y="415"/>
                  </a:cubicBezTo>
                  <a:cubicBezTo>
                    <a:pt x="6593" y="415"/>
                    <a:pt x="6672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5" y="33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56"/>
            <p:cNvSpPr/>
            <p:nvPr/>
          </p:nvSpPr>
          <p:spPr>
            <a:xfrm>
              <a:off x="5040313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2" y="287"/>
                    <a:pt x="6720" y="351"/>
                    <a:pt x="6656" y="383"/>
                  </a:cubicBezTo>
                  <a:cubicBezTo>
                    <a:pt x="6608" y="431"/>
                    <a:pt x="6560" y="446"/>
                    <a:pt x="6512" y="446"/>
                  </a:cubicBezTo>
                  <a:cubicBezTo>
                    <a:pt x="6385" y="446"/>
                    <a:pt x="6289" y="335"/>
                    <a:pt x="6241" y="239"/>
                  </a:cubicBezTo>
                  <a:cubicBezTo>
                    <a:pt x="6161" y="143"/>
                    <a:pt x="6065" y="80"/>
                    <a:pt x="5986" y="80"/>
                  </a:cubicBezTo>
                  <a:cubicBezTo>
                    <a:pt x="5922" y="80"/>
                    <a:pt x="5874" y="111"/>
                    <a:pt x="5810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59" y="446"/>
                    <a:pt x="5427" y="431"/>
                  </a:cubicBezTo>
                  <a:cubicBezTo>
                    <a:pt x="5331" y="383"/>
                    <a:pt x="5283" y="303"/>
                    <a:pt x="5235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00" y="32"/>
                    <a:pt x="4836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1" y="415"/>
                  </a:cubicBezTo>
                  <a:cubicBezTo>
                    <a:pt x="4453" y="415"/>
                    <a:pt x="4389" y="383"/>
                    <a:pt x="4341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39" y="0"/>
                    <a:pt x="4022" y="0"/>
                    <a:pt x="4022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2" y="319"/>
                  </a:cubicBezTo>
                  <a:cubicBezTo>
                    <a:pt x="3336" y="287"/>
                    <a:pt x="3320" y="271"/>
                    <a:pt x="3288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3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0" y="367"/>
                    <a:pt x="2362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1" y="16"/>
                    <a:pt x="1995" y="16"/>
                  </a:cubicBezTo>
                  <a:cubicBezTo>
                    <a:pt x="1835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16" y="398"/>
                  </a:cubicBezTo>
                  <a:cubicBezTo>
                    <a:pt x="1468" y="398"/>
                    <a:pt x="1421" y="367"/>
                    <a:pt x="1373" y="319"/>
                  </a:cubicBezTo>
                  <a:cubicBezTo>
                    <a:pt x="1340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1" y="0"/>
                    <a:pt x="1021" y="0"/>
                    <a:pt x="1005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8" y="335"/>
                    <a:pt x="574" y="383"/>
                    <a:pt x="494" y="383"/>
                  </a:cubicBezTo>
                  <a:cubicBezTo>
                    <a:pt x="446" y="383"/>
                    <a:pt x="383" y="351"/>
                    <a:pt x="335" y="303"/>
                  </a:cubicBezTo>
                  <a:cubicBezTo>
                    <a:pt x="319" y="271"/>
                    <a:pt x="287" y="239"/>
                    <a:pt x="271" y="223"/>
                  </a:cubicBezTo>
                  <a:cubicBezTo>
                    <a:pt x="191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7" y="96"/>
                  </a:cubicBezTo>
                  <a:cubicBezTo>
                    <a:pt x="175" y="143"/>
                    <a:pt x="207" y="191"/>
                    <a:pt x="239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510" y="431"/>
                  </a:cubicBezTo>
                  <a:cubicBezTo>
                    <a:pt x="574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3" y="63"/>
                    <a:pt x="1005" y="63"/>
                  </a:cubicBezTo>
                  <a:cubicBezTo>
                    <a:pt x="1037" y="63"/>
                    <a:pt x="1085" y="63"/>
                    <a:pt x="1117" y="96"/>
                  </a:cubicBezTo>
                  <a:cubicBezTo>
                    <a:pt x="1181" y="127"/>
                    <a:pt x="1229" y="207"/>
                    <a:pt x="1277" y="271"/>
                  </a:cubicBezTo>
                  <a:cubicBezTo>
                    <a:pt x="1340" y="367"/>
                    <a:pt x="1388" y="463"/>
                    <a:pt x="1500" y="463"/>
                  </a:cubicBezTo>
                  <a:lnTo>
                    <a:pt x="1516" y="463"/>
                  </a:lnTo>
                  <a:cubicBezTo>
                    <a:pt x="1628" y="463"/>
                    <a:pt x="1676" y="367"/>
                    <a:pt x="1740" y="287"/>
                  </a:cubicBezTo>
                  <a:cubicBezTo>
                    <a:pt x="1772" y="223"/>
                    <a:pt x="1804" y="175"/>
                    <a:pt x="1851" y="127"/>
                  </a:cubicBezTo>
                  <a:cubicBezTo>
                    <a:pt x="1899" y="96"/>
                    <a:pt x="1947" y="80"/>
                    <a:pt x="1995" y="80"/>
                  </a:cubicBezTo>
                  <a:cubicBezTo>
                    <a:pt x="2091" y="80"/>
                    <a:pt x="2170" y="175"/>
                    <a:pt x="2234" y="271"/>
                  </a:cubicBezTo>
                  <a:cubicBezTo>
                    <a:pt x="2315" y="367"/>
                    <a:pt x="2410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1" y="367"/>
                    <a:pt x="2713" y="303"/>
                    <a:pt x="2745" y="255"/>
                  </a:cubicBezTo>
                  <a:cubicBezTo>
                    <a:pt x="2809" y="175"/>
                    <a:pt x="2857" y="96"/>
                    <a:pt x="2985" y="80"/>
                  </a:cubicBezTo>
                  <a:lnTo>
                    <a:pt x="3001" y="80"/>
                  </a:lnTo>
                  <a:cubicBezTo>
                    <a:pt x="3112" y="80"/>
                    <a:pt x="3208" y="191"/>
                    <a:pt x="3272" y="287"/>
                  </a:cubicBezTo>
                  <a:cubicBezTo>
                    <a:pt x="3352" y="398"/>
                    <a:pt x="3416" y="479"/>
                    <a:pt x="3511" y="479"/>
                  </a:cubicBezTo>
                  <a:cubicBezTo>
                    <a:pt x="3559" y="479"/>
                    <a:pt x="3623" y="463"/>
                    <a:pt x="3687" y="398"/>
                  </a:cubicBezTo>
                  <a:cubicBezTo>
                    <a:pt x="3719" y="367"/>
                    <a:pt x="3735" y="319"/>
                    <a:pt x="3767" y="271"/>
                  </a:cubicBezTo>
                  <a:cubicBezTo>
                    <a:pt x="3831" y="175"/>
                    <a:pt x="3894" y="63"/>
                    <a:pt x="4006" y="63"/>
                  </a:cubicBezTo>
                  <a:lnTo>
                    <a:pt x="4022" y="63"/>
                  </a:lnTo>
                  <a:cubicBezTo>
                    <a:pt x="4118" y="80"/>
                    <a:pt x="4182" y="175"/>
                    <a:pt x="4230" y="255"/>
                  </a:cubicBezTo>
                  <a:cubicBezTo>
                    <a:pt x="4262" y="319"/>
                    <a:pt x="4310" y="383"/>
                    <a:pt x="4341" y="415"/>
                  </a:cubicBezTo>
                  <a:cubicBezTo>
                    <a:pt x="4389" y="446"/>
                    <a:pt x="4453" y="463"/>
                    <a:pt x="4501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8" y="303"/>
                    <a:pt x="4805" y="271"/>
                  </a:cubicBezTo>
                  <a:cubicBezTo>
                    <a:pt x="4869" y="175"/>
                    <a:pt x="4916" y="80"/>
                    <a:pt x="5012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5" y="319"/>
                    <a:pt x="5252" y="351"/>
                  </a:cubicBezTo>
                  <a:cubicBezTo>
                    <a:pt x="5283" y="398"/>
                    <a:pt x="5347" y="463"/>
                    <a:pt x="5411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8" y="494"/>
                    <a:pt x="5699" y="383"/>
                    <a:pt x="5778" y="287"/>
                  </a:cubicBezTo>
                  <a:lnTo>
                    <a:pt x="5778" y="287"/>
                  </a:lnTo>
                  <a:cubicBezTo>
                    <a:pt x="5842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7" y="223"/>
                    <a:pt x="6210" y="271"/>
                    <a:pt x="6225" y="303"/>
                  </a:cubicBezTo>
                  <a:cubicBezTo>
                    <a:pt x="6305" y="398"/>
                    <a:pt x="6369" y="494"/>
                    <a:pt x="6512" y="494"/>
                  </a:cubicBezTo>
                  <a:lnTo>
                    <a:pt x="6512" y="494"/>
                  </a:ln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56"/>
            <p:cNvSpPr/>
            <p:nvPr/>
          </p:nvSpPr>
          <p:spPr>
            <a:xfrm>
              <a:off x="2517775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57" y="399"/>
                  </a:cubicBezTo>
                  <a:cubicBezTo>
                    <a:pt x="6609" y="431"/>
                    <a:pt x="6561" y="447"/>
                    <a:pt x="6529" y="447"/>
                  </a:cubicBezTo>
                  <a:cubicBezTo>
                    <a:pt x="6385" y="447"/>
                    <a:pt x="6289" y="303"/>
                    <a:pt x="6210" y="207"/>
                  </a:cubicBezTo>
                  <a:cubicBezTo>
                    <a:pt x="6146" y="128"/>
                    <a:pt x="6082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3" y="223"/>
                    <a:pt x="5747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4" y="383"/>
                  </a:cubicBezTo>
                  <a:cubicBezTo>
                    <a:pt x="5300" y="335"/>
                    <a:pt x="5268" y="271"/>
                    <a:pt x="5236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92" y="32"/>
                    <a:pt x="5044" y="16"/>
                    <a:pt x="5012" y="16"/>
                  </a:cubicBezTo>
                  <a:cubicBezTo>
                    <a:pt x="4917" y="16"/>
                    <a:pt x="4853" y="128"/>
                    <a:pt x="4789" y="223"/>
                  </a:cubicBezTo>
                  <a:cubicBezTo>
                    <a:pt x="4789" y="240"/>
                    <a:pt x="4789" y="240"/>
                    <a:pt x="4789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70" y="399"/>
                    <a:pt x="4438" y="383"/>
                    <a:pt x="4390" y="367"/>
                  </a:cubicBezTo>
                  <a:cubicBezTo>
                    <a:pt x="4326" y="319"/>
                    <a:pt x="4294" y="255"/>
                    <a:pt x="4246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7" y="16"/>
                    <a:pt x="4054" y="0"/>
                    <a:pt x="4023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7" y="176"/>
                    <a:pt x="3224" y="128"/>
                    <a:pt x="3161" y="80"/>
                  </a:cubicBezTo>
                  <a:cubicBezTo>
                    <a:pt x="3112" y="48"/>
                    <a:pt x="3065" y="32"/>
                    <a:pt x="3017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6" y="159"/>
                    <a:pt x="2714" y="207"/>
                    <a:pt x="2698" y="240"/>
                  </a:cubicBezTo>
                  <a:cubicBezTo>
                    <a:pt x="2650" y="303"/>
                    <a:pt x="2586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9" y="271"/>
                    <a:pt x="2251" y="192"/>
                  </a:cubicBezTo>
                  <a:cubicBezTo>
                    <a:pt x="2203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899" y="16"/>
                    <a:pt x="1804" y="80"/>
                    <a:pt x="1724" y="192"/>
                  </a:cubicBezTo>
                  <a:cubicBezTo>
                    <a:pt x="1708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9" y="415"/>
                    <a:pt x="1452" y="399"/>
                    <a:pt x="1405" y="367"/>
                  </a:cubicBezTo>
                  <a:cubicBezTo>
                    <a:pt x="1357" y="335"/>
                    <a:pt x="1325" y="271"/>
                    <a:pt x="1309" y="223"/>
                  </a:cubicBezTo>
                  <a:cubicBezTo>
                    <a:pt x="1245" y="143"/>
                    <a:pt x="1197" y="64"/>
                    <a:pt x="1086" y="32"/>
                  </a:cubicBezTo>
                  <a:cubicBezTo>
                    <a:pt x="1069" y="32"/>
                    <a:pt x="1038" y="16"/>
                    <a:pt x="1022" y="16"/>
                  </a:cubicBezTo>
                  <a:cubicBezTo>
                    <a:pt x="926" y="16"/>
                    <a:pt x="846" y="80"/>
                    <a:pt x="766" y="192"/>
                  </a:cubicBezTo>
                  <a:cubicBezTo>
                    <a:pt x="686" y="287"/>
                    <a:pt x="606" y="399"/>
                    <a:pt x="511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8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92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47" y="447"/>
                    <a:pt x="511" y="447"/>
                  </a:cubicBezTo>
                  <a:cubicBezTo>
                    <a:pt x="591" y="447"/>
                    <a:pt x="686" y="383"/>
                    <a:pt x="750" y="303"/>
                  </a:cubicBezTo>
                  <a:cubicBezTo>
                    <a:pt x="830" y="176"/>
                    <a:pt x="926" y="80"/>
                    <a:pt x="1038" y="80"/>
                  </a:cubicBezTo>
                  <a:cubicBezTo>
                    <a:pt x="1086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57" y="383"/>
                    <a:pt x="1421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40" y="271"/>
                  </a:cubicBezTo>
                  <a:cubicBezTo>
                    <a:pt x="1788" y="176"/>
                    <a:pt x="1852" y="80"/>
                    <a:pt x="1980" y="64"/>
                  </a:cubicBezTo>
                  <a:lnTo>
                    <a:pt x="1995" y="64"/>
                  </a:lnTo>
                  <a:cubicBezTo>
                    <a:pt x="2107" y="64"/>
                    <a:pt x="2171" y="159"/>
                    <a:pt x="2235" y="255"/>
                  </a:cubicBezTo>
                  <a:cubicBezTo>
                    <a:pt x="2267" y="303"/>
                    <a:pt x="2299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70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01" y="95"/>
                  </a:cubicBezTo>
                  <a:cubicBezTo>
                    <a:pt x="3049" y="95"/>
                    <a:pt x="3081" y="112"/>
                    <a:pt x="3129" y="128"/>
                  </a:cubicBezTo>
                  <a:cubicBezTo>
                    <a:pt x="3193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6" y="479"/>
                    <a:pt x="3464" y="495"/>
                    <a:pt x="3512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3" y="176"/>
                    <a:pt x="3927" y="64"/>
                    <a:pt x="4023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8" y="447"/>
                  </a:cubicBezTo>
                  <a:cubicBezTo>
                    <a:pt x="4470" y="463"/>
                    <a:pt x="4486" y="463"/>
                    <a:pt x="4517" y="463"/>
                  </a:cubicBezTo>
                  <a:cubicBezTo>
                    <a:pt x="4645" y="463"/>
                    <a:pt x="4757" y="383"/>
                    <a:pt x="4837" y="255"/>
                  </a:cubicBezTo>
                  <a:cubicBezTo>
                    <a:pt x="4885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40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6" y="335"/>
                    <a:pt x="5300" y="447"/>
                    <a:pt x="5428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5" y="511"/>
                    <a:pt x="5699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02" y="143"/>
                  </a:cubicBezTo>
                  <a:cubicBezTo>
                    <a:pt x="6066" y="143"/>
                    <a:pt x="6114" y="159"/>
                    <a:pt x="6146" y="207"/>
                  </a:cubicBezTo>
                  <a:cubicBezTo>
                    <a:pt x="6177" y="240"/>
                    <a:pt x="6194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72" y="495"/>
                    <a:pt x="6800" y="383"/>
                    <a:pt x="6848" y="271"/>
                  </a:cubicBezTo>
                  <a:cubicBezTo>
                    <a:pt x="6864" y="255"/>
                    <a:pt x="6864" y="240"/>
                    <a:pt x="6880" y="223"/>
                  </a:cubicBezTo>
                  <a:cubicBezTo>
                    <a:pt x="6896" y="176"/>
                    <a:pt x="6928" y="128"/>
                    <a:pt x="6960" y="95"/>
                  </a:cubicBezTo>
                  <a:cubicBezTo>
                    <a:pt x="6976" y="80"/>
                    <a:pt x="6992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2" y="0"/>
                    <a:pt x="6864" y="112"/>
                    <a:pt x="6816" y="20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56"/>
            <p:cNvSpPr/>
            <p:nvPr/>
          </p:nvSpPr>
          <p:spPr>
            <a:xfrm>
              <a:off x="2517775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5" y="383"/>
                    <a:pt x="6417" y="367"/>
                    <a:pt x="6369" y="319"/>
                  </a:cubicBezTo>
                  <a:cubicBezTo>
                    <a:pt x="6321" y="287"/>
                    <a:pt x="6289" y="239"/>
                    <a:pt x="6258" y="191"/>
                  </a:cubicBezTo>
                  <a:cubicBezTo>
                    <a:pt x="6194" y="111"/>
                    <a:pt x="6130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3" y="191"/>
                  </a:cubicBezTo>
                  <a:cubicBezTo>
                    <a:pt x="5715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2" y="143"/>
                    <a:pt x="5236" y="111"/>
                    <a:pt x="5204" y="95"/>
                  </a:cubicBezTo>
                  <a:cubicBezTo>
                    <a:pt x="5156" y="31"/>
                    <a:pt x="5076" y="0"/>
                    <a:pt x="5012" y="0"/>
                  </a:cubicBezTo>
                  <a:cubicBezTo>
                    <a:pt x="4948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93" y="319"/>
                    <a:pt x="4629" y="431"/>
                    <a:pt x="4517" y="431"/>
                  </a:cubicBezTo>
                  <a:cubicBezTo>
                    <a:pt x="4390" y="431"/>
                    <a:pt x="4342" y="319"/>
                    <a:pt x="4278" y="239"/>
                  </a:cubicBezTo>
                  <a:cubicBezTo>
                    <a:pt x="4262" y="207"/>
                    <a:pt x="4230" y="175"/>
                    <a:pt x="4214" y="143"/>
                  </a:cubicBezTo>
                  <a:cubicBezTo>
                    <a:pt x="4150" y="79"/>
                    <a:pt x="4087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2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7" y="207"/>
                    <a:pt x="3240" y="191"/>
                    <a:pt x="3209" y="159"/>
                  </a:cubicBezTo>
                  <a:cubicBezTo>
                    <a:pt x="3145" y="111"/>
                    <a:pt x="3081" y="95"/>
                    <a:pt x="3017" y="95"/>
                  </a:cubicBezTo>
                  <a:cubicBezTo>
                    <a:pt x="2937" y="95"/>
                    <a:pt x="2873" y="127"/>
                    <a:pt x="2810" y="175"/>
                  </a:cubicBezTo>
                  <a:cubicBezTo>
                    <a:pt x="2793" y="191"/>
                    <a:pt x="2762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9" y="287"/>
                    <a:pt x="2267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899" y="63"/>
                    <a:pt x="1820" y="175"/>
                    <a:pt x="1756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9" y="446"/>
                    <a:pt x="1437" y="431"/>
                    <a:pt x="1405" y="414"/>
                  </a:cubicBezTo>
                  <a:cubicBezTo>
                    <a:pt x="1341" y="367"/>
                    <a:pt x="1293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8" y="111"/>
                    <a:pt x="1022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5" y="446"/>
                    <a:pt x="511" y="446"/>
                  </a:cubicBezTo>
                  <a:cubicBezTo>
                    <a:pt x="447" y="446"/>
                    <a:pt x="399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2" y="175"/>
                    <a:pt x="128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303" y="383"/>
                  </a:cubicBezTo>
                  <a:cubicBezTo>
                    <a:pt x="351" y="462"/>
                    <a:pt x="415" y="510"/>
                    <a:pt x="495" y="510"/>
                  </a:cubicBezTo>
                  <a:cubicBezTo>
                    <a:pt x="575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6" y="239"/>
                    <a:pt x="910" y="159"/>
                    <a:pt x="1005" y="159"/>
                  </a:cubicBezTo>
                  <a:cubicBezTo>
                    <a:pt x="1038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3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68" y="191"/>
                  </a:cubicBezTo>
                  <a:cubicBezTo>
                    <a:pt x="1916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5" y="271"/>
                  </a:cubicBezTo>
                  <a:cubicBezTo>
                    <a:pt x="2315" y="367"/>
                    <a:pt x="2394" y="462"/>
                    <a:pt x="2522" y="462"/>
                  </a:cubicBezTo>
                  <a:cubicBezTo>
                    <a:pt x="2538" y="462"/>
                    <a:pt x="2554" y="462"/>
                    <a:pt x="2570" y="462"/>
                  </a:cubicBezTo>
                  <a:cubicBezTo>
                    <a:pt x="2666" y="431"/>
                    <a:pt x="2714" y="383"/>
                    <a:pt x="2762" y="303"/>
                  </a:cubicBezTo>
                  <a:cubicBezTo>
                    <a:pt x="2810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7" y="159"/>
                  </a:cubicBezTo>
                  <a:cubicBezTo>
                    <a:pt x="3112" y="159"/>
                    <a:pt x="3193" y="223"/>
                    <a:pt x="3272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59" y="431"/>
                    <a:pt x="3592" y="431"/>
                    <a:pt x="3640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3" y="95"/>
                  </a:lnTo>
                  <a:cubicBezTo>
                    <a:pt x="4134" y="111"/>
                    <a:pt x="4198" y="191"/>
                    <a:pt x="4246" y="287"/>
                  </a:cubicBezTo>
                  <a:cubicBezTo>
                    <a:pt x="4294" y="350"/>
                    <a:pt x="4326" y="398"/>
                    <a:pt x="4358" y="431"/>
                  </a:cubicBezTo>
                  <a:cubicBezTo>
                    <a:pt x="4422" y="462"/>
                    <a:pt x="4470" y="495"/>
                    <a:pt x="4501" y="495"/>
                  </a:cubicBezTo>
                  <a:cubicBezTo>
                    <a:pt x="4613" y="495"/>
                    <a:pt x="4693" y="383"/>
                    <a:pt x="4757" y="271"/>
                  </a:cubicBezTo>
                  <a:cubicBezTo>
                    <a:pt x="4837" y="159"/>
                    <a:pt x="4917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8" y="239"/>
                  </a:cubicBezTo>
                  <a:cubicBezTo>
                    <a:pt x="5316" y="319"/>
                    <a:pt x="5380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5" y="398"/>
                    <a:pt x="5699" y="335"/>
                    <a:pt x="5763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8" y="79"/>
                    <a:pt x="6177" y="159"/>
                    <a:pt x="6258" y="239"/>
                  </a:cubicBezTo>
                  <a:cubicBezTo>
                    <a:pt x="6337" y="335"/>
                    <a:pt x="6417" y="431"/>
                    <a:pt x="6513" y="431"/>
                  </a:cubicBezTo>
                  <a:cubicBezTo>
                    <a:pt x="6529" y="431"/>
                    <a:pt x="6529" y="431"/>
                    <a:pt x="6529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4" y="175"/>
                    <a:pt x="6928" y="143"/>
                  </a:cubicBezTo>
                  <a:cubicBezTo>
                    <a:pt x="6944" y="127"/>
                    <a:pt x="6976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12" y="79"/>
                    <a:pt x="6848" y="159"/>
                    <a:pt x="6768" y="239"/>
                  </a:cubicBezTo>
                  <a:cubicBezTo>
                    <a:pt x="6688" y="303"/>
                    <a:pt x="6609" y="383"/>
                    <a:pt x="6513" y="38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56"/>
            <p:cNvSpPr/>
            <p:nvPr/>
          </p:nvSpPr>
          <p:spPr>
            <a:xfrm>
              <a:off x="2517775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29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4" y="112"/>
                    <a:pt x="6146" y="80"/>
                  </a:cubicBezTo>
                  <a:cubicBezTo>
                    <a:pt x="6098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9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4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3" y="0"/>
                    <a:pt x="4853" y="48"/>
                    <a:pt x="4773" y="160"/>
                  </a:cubicBezTo>
                  <a:cubicBezTo>
                    <a:pt x="4757" y="176"/>
                    <a:pt x="4757" y="208"/>
                    <a:pt x="4741" y="224"/>
                  </a:cubicBezTo>
                  <a:cubicBezTo>
                    <a:pt x="4693" y="319"/>
                    <a:pt x="4613" y="431"/>
                    <a:pt x="4517" y="431"/>
                  </a:cubicBezTo>
                  <a:cubicBezTo>
                    <a:pt x="4486" y="431"/>
                    <a:pt x="4470" y="415"/>
                    <a:pt x="4438" y="415"/>
                  </a:cubicBezTo>
                  <a:cubicBezTo>
                    <a:pt x="4358" y="383"/>
                    <a:pt x="4326" y="303"/>
                    <a:pt x="4278" y="224"/>
                  </a:cubicBezTo>
                  <a:cubicBezTo>
                    <a:pt x="4246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7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61" y="144"/>
                    <a:pt x="3112" y="128"/>
                  </a:cubicBezTo>
                  <a:cubicBezTo>
                    <a:pt x="3081" y="128"/>
                    <a:pt x="3049" y="128"/>
                    <a:pt x="3017" y="128"/>
                  </a:cubicBezTo>
                  <a:cubicBezTo>
                    <a:pt x="2921" y="128"/>
                    <a:pt x="2841" y="176"/>
                    <a:pt x="2762" y="240"/>
                  </a:cubicBezTo>
                  <a:cubicBezTo>
                    <a:pt x="2729" y="255"/>
                    <a:pt x="2714" y="288"/>
                    <a:pt x="2682" y="303"/>
                  </a:cubicBezTo>
                  <a:cubicBezTo>
                    <a:pt x="2634" y="335"/>
                    <a:pt x="2570" y="351"/>
                    <a:pt x="2522" y="351"/>
                  </a:cubicBezTo>
                  <a:cubicBezTo>
                    <a:pt x="2426" y="351"/>
                    <a:pt x="2363" y="288"/>
                    <a:pt x="2282" y="208"/>
                  </a:cubicBezTo>
                  <a:cubicBezTo>
                    <a:pt x="2203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20" y="144"/>
                    <a:pt x="1740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5" y="399"/>
                    <a:pt x="1357" y="367"/>
                  </a:cubicBezTo>
                  <a:cubicBezTo>
                    <a:pt x="1325" y="335"/>
                    <a:pt x="1293" y="288"/>
                    <a:pt x="1261" y="255"/>
                  </a:cubicBezTo>
                  <a:cubicBezTo>
                    <a:pt x="1197" y="176"/>
                    <a:pt x="1149" y="112"/>
                    <a:pt x="1038" y="96"/>
                  </a:cubicBezTo>
                  <a:cubicBezTo>
                    <a:pt x="1022" y="96"/>
                    <a:pt x="1022" y="96"/>
                    <a:pt x="1005" y="96"/>
                  </a:cubicBezTo>
                  <a:cubicBezTo>
                    <a:pt x="894" y="96"/>
                    <a:pt x="814" y="191"/>
                    <a:pt x="734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5" y="431"/>
                    <a:pt x="511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4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6" y="144"/>
                    <a:pt x="128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27" y="479"/>
                  </a:cubicBezTo>
                  <a:cubicBezTo>
                    <a:pt x="575" y="479"/>
                    <a:pt x="639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6" y="240"/>
                    <a:pt x="910" y="144"/>
                    <a:pt x="1005" y="144"/>
                  </a:cubicBezTo>
                  <a:cubicBezTo>
                    <a:pt x="1022" y="144"/>
                    <a:pt x="1038" y="144"/>
                    <a:pt x="1069" y="160"/>
                  </a:cubicBezTo>
                  <a:cubicBezTo>
                    <a:pt x="1149" y="176"/>
                    <a:pt x="1197" y="240"/>
                    <a:pt x="1261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69" y="479"/>
                    <a:pt x="1485" y="479"/>
                    <a:pt x="1500" y="479"/>
                  </a:cubicBezTo>
                  <a:cubicBezTo>
                    <a:pt x="1612" y="479"/>
                    <a:pt x="1692" y="383"/>
                    <a:pt x="1772" y="272"/>
                  </a:cubicBezTo>
                  <a:cubicBezTo>
                    <a:pt x="1852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7" y="191"/>
                  </a:cubicBezTo>
                  <a:cubicBezTo>
                    <a:pt x="2203" y="208"/>
                    <a:pt x="2235" y="224"/>
                    <a:pt x="2251" y="255"/>
                  </a:cubicBezTo>
                  <a:cubicBezTo>
                    <a:pt x="2330" y="335"/>
                    <a:pt x="2394" y="415"/>
                    <a:pt x="2522" y="415"/>
                  </a:cubicBezTo>
                  <a:lnTo>
                    <a:pt x="2538" y="415"/>
                  </a:lnTo>
                  <a:cubicBezTo>
                    <a:pt x="2634" y="415"/>
                    <a:pt x="2698" y="351"/>
                    <a:pt x="2762" y="303"/>
                  </a:cubicBezTo>
                  <a:cubicBezTo>
                    <a:pt x="2810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7" y="176"/>
                    <a:pt x="3161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1" y="80"/>
                    <a:pt x="4006" y="80"/>
                  </a:cubicBezTo>
                  <a:cubicBezTo>
                    <a:pt x="4039" y="80"/>
                    <a:pt x="4054" y="80"/>
                    <a:pt x="4087" y="96"/>
                  </a:cubicBezTo>
                  <a:cubicBezTo>
                    <a:pt x="4166" y="128"/>
                    <a:pt x="4214" y="208"/>
                    <a:pt x="4246" y="288"/>
                  </a:cubicBezTo>
                  <a:cubicBezTo>
                    <a:pt x="4294" y="351"/>
                    <a:pt x="4342" y="431"/>
                    <a:pt x="4406" y="463"/>
                  </a:cubicBezTo>
                  <a:cubicBezTo>
                    <a:pt x="4453" y="479"/>
                    <a:pt x="4486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3" y="144"/>
                    <a:pt x="4917" y="48"/>
                    <a:pt x="5012" y="48"/>
                  </a:cubicBezTo>
                  <a:cubicBezTo>
                    <a:pt x="5044" y="48"/>
                    <a:pt x="5092" y="64"/>
                    <a:pt x="5124" y="80"/>
                  </a:cubicBezTo>
                  <a:cubicBezTo>
                    <a:pt x="5188" y="112"/>
                    <a:pt x="5220" y="176"/>
                    <a:pt x="5268" y="224"/>
                  </a:cubicBezTo>
                  <a:cubicBezTo>
                    <a:pt x="5316" y="288"/>
                    <a:pt x="5364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19" y="367"/>
                    <a:pt x="5651" y="351"/>
                  </a:cubicBezTo>
                  <a:cubicBezTo>
                    <a:pt x="5699" y="319"/>
                    <a:pt x="5747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lnTo>
                    <a:pt x="6018" y="96"/>
                  </a:lnTo>
                  <a:cubicBezTo>
                    <a:pt x="6130" y="96"/>
                    <a:pt x="6194" y="176"/>
                    <a:pt x="6258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5" y="415"/>
                    <a:pt x="6513" y="415"/>
                  </a:cubicBezTo>
                  <a:cubicBezTo>
                    <a:pt x="6593" y="415"/>
                    <a:pt x="6688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64" y="176"/>
                    <a:pt x="6928" y="144"/>
                  </a:cubicBezTo>
                  <a:cubicBezTo>
                    <a:pt x="6944" y="128"/>
                    <a:pt x="6976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5" y="272"/>
                    <a:pt x="6641" y="335"/>
                    <a:pt x="6545" y="33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56"/>
            <p:cNvSpPr/>
            <p:nvPr/>
          </p:nvSpPr>
          <p:spPr>
            <a:xfrm>
              <a:off x="2517775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7" y="446"/>
                    <a:pt x="6529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62" y="143"/>
                    <a:pt x="6082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83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8" y="431"/>
                  </a:cubicBezTo>
                  <a:cubicBezTo>
                    <a:pt x="5347" y="383"/>
                    <a:pt x="5300" y="303"/>
                    <a:pt x="5252" y="223"/>
                  </a:cubicBezTo>
                  <a:cubicBezTo>
                    <a:pt x="5204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7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6" y="383"/>
                    <a:pt x="4358" y="335"/>
                  </a:cubicBezTo>
                  <a:cubicBezTo>
                    <a:pt x="4310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9" y="0"/>
                    <a:pt x="4023" y="0"/>
                  </a:cubicBezTo>
                  <a:cubicBezTo>
                    <a:pt x="3927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512" y="415"/>
                  </a:cubicBezTo>
                  <a:lnTo>
                    <a:pt x="3512" y="415"/>
                  </a:lnTo>
                  <a:cubicBezTo>
                    <a:pt x="3464" y="415"/>
                    <a:pt x="3416" y="383"/>
                    <a:pt x="3368" y="319"/>
                  </a:cubicBezTo>
                  <a:cubicBezTo>
                    <a:pt x="3336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5" y="32"/>
                  </a:cubicBezTo>
                  <a:cubicBezTo>
                    <a:pt x="3049" y="16"/>
                    <a:pt x="3033" y="16"/>
                    <a:pt x="3017" y="16"/>
                  </a:cubicBezTo>
                  <a:cubicBezTo>
                    <a:pt x="2873" y="16"/>
                    <a:pt x="2777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58" y="383"/>
                    <a:pt x="2410" y="367"/>
                    <a:pt x="2363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203" y="111"/>
                    <a:pt x="2155" y="48"/>
                    <a:pt x="2043" y="16"/>
                  </a:cubicBezTo>
                  <a:cubicBezTo>
                    <a:pt x="2027" y="16"/>
                    <a:pt x="2011" y="16"/>
                    <a:pt x="2011" y="16"/>
                  </a:cubicBezTo>
                  <a:cubicBezTo>
                    <a:pt x="1852" y="16"/>
                    <a:pt x="1756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9" y="398"/>
                    <a:pt x="1421" y="367"/>
                    <a:pt x="1373" y="319"/>
                  </a:cubicBezTo>
                  <a:cubicBezTo>
                    <a:pt x="1357" y="287"/>
                    <a:pt x="1325" y="255"/>
                    <a:pt x="1309" y="223"/>
                  </a:cubicBezTo>
                  <a:cubicBezTo>
                    <a:pt x="1245" y="111"/>
                    <a:pt x="1181" y="16"/>
                    <a:pt x="1038" y="16"/>
                  </a:cubicBezTo>
                  <a:cubicBezTo>
                    <a:pt x="1038" y="0"/>
                    <a:pt x="1022" y="0"/>
                    <a:pt x="1005" y="0"/>
                  </a:cubicBezTo>
                  <a:cubicBezTo>
                    <a:pt x="878" y="0"/>
                    <a:pt x="798" y="111"/>
                    <a:pt x="734" y="223"/>
                  </a:cubicBezTo>
                  <a:cubicBezTo>
                    <a:pt x="654" y="335"/>
                    <a:pt x="575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1" y="431"/>
                  </a:cubicBezTo>
                  <a:cubicBezTo>
                    <a:pt x="591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10" y="63"/>
                    <a:pt x="1022" y="63"/>
                  </a:cubicBezTo>
                  <a:cubicBezTo>
                    <a:pt x="1053" y="63"/>
                    <a:pt x="1086" y="63"/>
                    <a:pt x="1133" y="96"/>
                  </a:cubicBezTo>
                  <a:cubicBezTo>
                    <a:pt x="1197" y="127"/>
                    <a:pt x="1245" y="207"/>
                    <a:pt x="1277" y="271"/>
                  </a:cubicBezTo>
                  <a:cubicBezTo>
                    <a:pt x="1341" y="367"/>
                    <a:pt x="1405" y="463"/>
                    <a:pt x="1516" y="463"/>
                  </a:cubicBezTo>
                  <a:cubicBezTo>
                    <a:pt x="1516" y="463"/>
                    <a:pt x="1516" y="463"/>
                    <a:pt x="1533" y="463"/>
                  </a:cubicBezTo>
                  <a:cubicBezTo>
                    <a:pt x="1628" y="463"/>
                    <a:pt x="1692" y="367"/>
                    <a:pt x="1740" y="287"/>
                  </a:cubicBezTo>
                  <a:cubicBezTo>
                    <a:pt x="1772" y="223"/>
                    <a:pt x="1804" y="175"/>
                    <a:pt x="1868" y="127"/>
                  </a:cubicBezTo>
                  <a:cubicBezTo>
                    <a:pt x="1916" y="96"/>
                    <a:pt x="1947" y="80"/>
                    <a:pt x="1995" y="80"/>
                  </a:cubicBezTo>
                  <a:cubicBezTo>
                    <a:pt x="2107" y="80"/>
                    <a:pt x="2187" y="175"/>
                    <a:pt x="2251" y="271"/>
                  </a:cubicBezTo>
                  <a:cubicBezTo>
                    <a:pt x="2330" y="367"/>
                    <a:pt x="2426" y="431"/>
                    <a:pt x="2522" y="431"/>
                  </a:cubicBezTo>
                  <a:cubicBezTo>
                    <a:pt x="2554" y="431"/>
                    <a:pt x="2602" y="431"/>
                    <a:pt x="2634" y="398"/>
                  </a:cubicBezTo>
                  <a:cubicBezTo>
                    <a:pt x="2682" y="367"/>
                    <a:pt x="2729" y="303"/>
                    <a:pt x="2762" y="255"/>
                  </a:cubicBezTo>
                  <a:cubicBezTo>
                    <a:pt x="2810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9" y="80"/>
                    <a:pt x="3209" y="191"/>
                    <a:pt x="3288" y="287"/>
                  </a:cubicBezTo>
                  <a:cubicBezTo>
                    <a:pt x="3368" y="398"/>
                    <a:pt x="3432" y="479"/>
                    <a:pt x="3528" y="479"/>
                  </a:cubicBezTo>
                  <a:cubicBezTo>
                    <a:pt x="3576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1" y="63"/>
                    <a:pt x="4006" y="63"/>
                  </a:cubicBezTo>
                  <a:cubicBezTo>
                    <a:pt x="4023" y="63"/>
                    <a:pt x="4023" y="63"/>
                    <a:pt x="4039" y="63"/>
                  </a:cubicBezTo>
                  <a:cubicBezTo>
                    <a:pt x="4134" y="80"/>
                    <a:pt x="4182" y="175"/>
                    <a:pt x="4230" y="255"/>
                  </a:cubicBezTo>
                  <a:cubicBezTo>
                    <a:pt x="4278" y="319"/>
                    <a:pt x="4310" y="383"/>
                    <a:pt x="4358" y="415"/>
                  </a:cubicBezTo>
                  <a:cubicBezTo>
                    <a:pt x="4406" y="446"/>
                    <a:pt x="4453" y="463"/>
                    <a:pt x="4517" y="463"/>
                  </a:cubicBezTo>
                  <a:cubicBezTo>
                    <a:pt x="4597" y="463"/>
                    <a:pt x="4693" y="431"/>
                    <a:pt x="4757" y="367"/>
                  </a:cubicBezTo>
                  <a:cubicBezTo>
                    <a:pt x="4773" y="335"/>
                    <a:pt x="4789" y="303"/>
                    <a:pt x="4821" y="271"/>
                  </a:cubicBezTo>
                  <a:cubicBezTo>
                    <a:pt x="4869" y="175"/>
                    <a:pt x="4933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40" y="143"/>
                    <a:pt x="5172" y="207"/>
                    <a:pt x="5204" y="255"/>
                  </a:cubicBezTo>
                  <a:cubicBezTo>
                    <a:pt x="5220" y="287"/>
                    <a:pt x="5236" y="319"/>
                    <a:pt x="5252" y="351"/>
                  </a:cubicBezTo>
                  <a:cubicBezTo>
                    <a:pt x="5300" y="398"/>
                    <a:pt x="5347" y="463"/>
                    <a:pt x="5428" y="479"/>
                  </a:cubicBezTo>
                  <a:cubicBezTo>
                    <a:pt x="5459" y="494"/>
                    <a:pt x="5475" y="494"/>
                    <a:pt x="5507" y="494"/>
                  </a:cubicBezTo>
                  <a:cubicBezTo>
                    <a:pt x="5635" y="494"/>
                    <a:pt x="5715" y="383"/>
                    <a:pt x="5778" y="287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6" y="191"/>
                  </a:cubicBezTo>
                  <a:cubicBezTo>
                    <a:pt x="6177" y="223"/>
                    <a:pt x="6210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32" y="255"/>
                  </a:cubicBezTo>
                  <a:cubicBezTo>
                    <a:pt x="6848" y="239"/>
                    <a:pt x="6848" y="223"/>
                    <a:pt x="6864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60" y="80"/>
                    <a:pt x="6976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2" y="32"/>
                    <a:pt x="6848" y="127"/>
                    <a:pt x="6800" y="22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56"/>
            <p:cNvSpPr/>
            <p:nvPr/>
          </p:nvSpPr>
          <p:spPr>
            <a:xfrm>
              <a:off x="0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1" y="207"/>
                  </a:moveTo>
                  <a:lnTo>
                    <a:pt x="6801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9" y="431"/>
                    <a:pt x="6561" y="447"/>
                    <a:pt x="6513" y="447"/>
                  </a:cubicBezTo>
                  <a:cubicBezTo>
                    <a:pt x="6369" y="447"/>
                    <a:pt x="6273" y="303"/>
                    <a:pt x="6194" y="207"/>
                  </a:cubicBezTo>
                  <a:cubicBezTo>
                    <a:pt x="6146" y="128"/>
                    <a:pt x="6066" y="95"/>
                    <a:pt x="6002" y="95"/>
                  </a:cubicBezTo>
                  <a:cubicBezTo>
                    <a:pt x="5907" y="95"/>
                    <a:pt x="5826" y="128"/>
                    <a:pt x="5763" y="207"/>
                  </a:cubicBezTo>
                  <a:cubicBezTo>
                    <a:pt x="5747" y="223"/>
                    <a:pt x="5731" y="255"/>
                    <a:pt x="5715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6" y="431"/>
                    <a:pt x="5348" y="383"/>
                  </a:cubicBezTo>
                  <a:cubicBezTo>
                    <a:pt x="5300" y="335"/>
                    <a:pt x="5268" y="271"/>
                    <a:pt x="5220" y="223"/>
                  </a:cubicBezTo>
                  <a:cubicBezTo>
                    <a:pt x="5188" y="159"/>
                    <a:pt x="5172" y="95"/>
                    <a:pt x="5124" y="64"/>
                  </a:cubicBezTo>
                  <a:cubicBezTo>
                    <a:pt x="5077" y="32"/>
                    <a:pt x="5044" y="16"/>
                    <a:pt x="5013" y="16"/>
                  </a:cubicBezTo>
                  <a:cubicBezTo>
                    <a:pt x="4917" y="16"/>
                    <a:pt x="4837" y="128"/>
                    <a:pt x="4789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2" y="399"/>
                  </a:cubicBezTo>
                  <a:cubicBezTo>
                    <a:pt x="4470" y="399"/>
                    <a:pt x="4422" y="383"/>
                    <a:pt x="4390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1" y="16"/>
                    <a:pt x="4039" y="0"/>
                    <a:pt x="4007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2" y="335"/>
                    <a:pt x="3608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3" y="351"/>
                    <a:pt x="3320" y="303"/>
                    <a:pt x="3289" y="240"/>
                  </a:cubicBezTo>
                  <a:cubicBezTo>
                    <a:pt x="3256" y="176"/>
                    <a:pt x="3225" y="128"/>
                    <a:pt x="3161" y="80"/>
                  </a:cubicBezTo>
                  <a:cubicBezTo>
                    <a:pt x="3113" y="48"/>
                    <a:pt x="3065" y="32"/>
                    <a:pt x="3001" y="32"/>
                  </a:cubicBezTo>
                  <a:cubicBezTo>
                    <a:pt x="2921" y="32"/>
                    <a:pt x="2842" y="64"/>
                    <a:pt x="2761" y="143"/>
                  </a:cubicBezTo>
                  <a:cubicBezTo>
                    <a:pt x="2730" y="159"/>
                    <a:pt x="2714" y="207"/>
                    <a:pt x="2682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7" y="335"/>
                    <a:pt x="2299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900" y="16"/>
                    <a:pt x="1788" y="80"/>
                    <a:pt x="1708" y="192"/>
                  </a:cubicBezTo>
                  <a:cubicBezTo>
                    <a:pt x="1692" y="207"/>
                    <a:pt x="1676" y="223"/>
                    <a:pt x="1676" y="255"/>
                  </a:cubicBezTo>
                  <a:cubicBezTo>
                    <a:pt x="1628" y="335"/>
                    <a:pt x="1580" y="415"/>
                    <a:pt x="1501" y="415"/>
                  </a:cubicBezTo>
                  <a:cubicBezTo>
                    <a:pt x="1469" y="415"/>
                    <a:pt x="1437" y="399"/>
                    <a:pt x="1405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4" y="32"/>
                    <a:pt x="1037" y="16"/>
                    <a:pt x="1006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7" y="287"/>
                    <a:pt x="607" y="399"/>
                    <a:pt x="495" y="399"/>
                  </a:cubicBezTo>
                  <a:cubicBezTo>
                    <a:pt x="447" y="399"/>
                    <a:pt x="399" y="367"/>
                    <a:pt x="335" y="303"/>
                  </a:cubicBezTo>
                  <a:cubicBezTo>
                    <a:pt x="319" y="271"/>
                    <a:pt x="288" y="240"/>
                    <a:pt x="271" y="207"/>
                  </a:cubicBezTo>
                  <a:cubicBezTo>
                    <a:pt x="192" y="112"/>
                    <a:pt x="112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76" y="143"/>
                    <a:pt x="207" y="192"/>
                    <a:pt x="240" y="255"/>
                  </a:cubicBezTo>
                  <a:cubicBezTo>
                    <a:pt x="255" y="271"/>
                    <a:pt x="288" y="303"/>
                    <a:pt x="303" y="319"/>
                  </a:cubicBezTo>
                  <a:cubicBezTo>
                    <a:pt x="367" y="399"/>
                    <a:pt x="431" y="447"/>
                    <a:pt x="511" y="447"/>
                  </a:cubicBezTo>
                  <a:cubicBezTo>
                    <a:pt x="591" y="447"/>
                    <a:pt x="671" y="383"/>
                    <a:pt x="735" y="303"/>
                  </a:cubicBezTo>
                  <a:cubicBezTo>
                    <a:pt x="830" y="176"/>
                    <a:pt x="910" y="80"/>
                    <a:pt x="1022" y="80"/>
                  </a:cubicBezTo>
                  <a:cubicBezTo>
                    <a:pt x="1085" y="80"/>
                    <a:pt x="1134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1" y="383"/>
                    <a:pt x="1405" y="479"/>
                    <a:pt x="1501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8" y="176"/>
                    <a:pt x="1836" y="80"/>
                    <a:pt x="1964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1" y="159"/>
                    <a:pt x="2219" y="255"/>
                  </a:cubicBezTo>
                  <a:cubicBezTo>
                    <a:pt x="2251" y="303"/>
                    <a:pt x="2283" y="351"/>
                    <a:pt x="2331" y="383"/>
                  </a:cubicBezTo>
                  <a:cubicBezTo>
                    <a:pt x="2378" y="431"/>
                    <a:pt x="2426" y="447"/>
                    <a:pt x="2474" y="447"/>
                  </a:cubicBezTo>
                  <a:cubicBezTo>
                    <a:pt x="2570" y="447"/>
                    <a:pt x="2650" y="383"/>
                    <a:pt x="2714" y="287"/>
                  </a:cubicBezTo>
                  <a:cubicBezTo>
                    <a:pt x="2810" y="159"/>
                    <a:pt x="2906" y="95"/>
                    <a:pt x="3001" y="95"/>
                  </a:cubicBezTo>
                  <a:cubicBezTo>
                    <a:pt x="3033" y="95"/>
                    <a:pt x="3081" y="112"/>
                    <a:pt x="3113" y="128"/>
                  </a:cubicBezTo>
                  <a:cubicBezTo>
                    <a:pt x="3193" y="176"/>
                    <a:pt x="3225" y="240"/>
                    <a:pt x="3256" y="303"/>
                  </a:cubicBezTo>
                  <a:cubicBezTo>
                    <a:pt x="3289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4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7" y="64"/>
                  </a:cubicBezTo>
                  <a:cubicBezTo>
                    <a:pt x="4055" y="64"/>
                    <a:pt x="4087" y="95"/>
                    <a:pt x="4135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4" y="463"/>
                    <a:pt x="4485" y="463"/>
                    <a:pt x="4518" y="463"/>
                  </a:cubicBezTo>
                  <a:cubicBezTo>
                    <a:pt x="4630" y="463"/>
                    <a:pt x="4757" y="383"/>
                    <a:pt x="4821" y="255"/>
                  </a:cubicBezTo>
                  <a:cubicBezTo>
                    <a:pt x="4885" y="176"/>
                    <a:pt x="4932" y="80"/>
                    <a:pt x="5013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4" y="447"/>
                    <a:pt x="5412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9" y="511"/>
                    <a:pt x="5699" y="399"/>
                    <a:pt x="5763" y="303"/>
                  </a:cubicBezTo>
                  <a:cubicBezTo>
                    <a:pt x="5779" y="287"/>
                    <a:pt x="5779" y="287"/>
                    <a:pt x="5779" y="287"/>
                  </a:cubicBezTo>
                  <a:cubicBezTo>
                    <a:pt x="5843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2" y="240"/>
                    <a:pt x="6194" y="271"/>
                    <a:pt x="6210" y="303"/>
                  </a:cubicBezTo>
                  <a:cubicBezTo>
                    <a:pt x="6290" y="399"/>
                    <a:pt x="6354" y="479"/>
                    <a:pt x="6481" y="495"/>
                  </a:cubicBezTo>
                  <a:cubicBezTo>
                    <a:pt x="6497" y="495"/>
                    <a:pt x="6497" y="495"/>
                    <a:pt x="6513" y="495"/>
                  </a:cubicBezTo>
                  <a:cubicBezTo>
                    <a:pt x="6673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60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1" y="20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56"/>
            <p:cNvSpPr/>
            <p:nvPr/>
          </p:nvSpPr>
          <p:spPr>
            <a:xfrm>
              <a:off x="0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90" y="239"/>
                    <a:pt x="6258" y="191"/>
                  </a:cubicBezTo>
                  <a:cubicBezTo>
                    <a:pt x="6194" y="111"/>
                    <a:pt x="6130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1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39" y="350"/>
                    <a:pt x="5523" y="350"/>
                    <a:pt x="5507" y="350"/>
                  </a:cubicBezTo>
                  <a:cubicBezTo>
                    <a:pt x="5396" y="350"/>
                    <a:pt x="5332" y="271"/>
                    <a:pt x="5268" y="175"/>
                  </a:cubicBezTo>
                  <a:cubicBezTo>
                    <a:pt x="5252" y="143"/>
                    <a:pt x="5220" y="111"/>
                    <a:pt x="5204" y="95"/>
                  </a:cubicBezTo>
                  <a:cubicBezTo>
                    <a:pt x="5140" y="31"/>
                    <a:pt x="5077" y="0"/>
                    <a:pt x="5013" y="0"/>
                  </a:cubicBezTo>
                  <a:cubicBezTo>
                    <a:pt x="4949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390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1" y="31"/>
                    <a:pt x="3991" y="31"/>
                  </a:cubicBezTo>
                  <a:cubicBezTo>
                    <a:pt x="3943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6" y="207"/>
                  </a:cubicBezTo>
                  <a:cubicBezTo>
                    <a:pt x="3672" y="287"/>
                    <a:pt x="3608" y="367"/>
                    <a:pt x="3496" y="367"/>
                  </a:cubicBezTo>
                  <a:lnTo>
                    <a:pt x="3480" y="367"/>
                  </a:ln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5" y="191"/>
                    <a:pt x="3193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8" y="127"/>
                    <a:pt x="2810" y="175"/>
                  </a:cubicBezTo>
                  <a:cubicBezTo>
                    <a:pt x="2778" y="191"/>
                    <a:pt x="2746" y="223"/>
                    <a:pt x="2730" y="255"/>
                  </a:cubicBezTo>
                  <a:cubicBezTo>
                    <a:pt x="2650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5" y="383"/>
                  </a:cubicBezTo>
                  <a:cubicBezTo>
                    <a:pt x="2331" y="350"/>
                    <a:pt x="2299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2" y="63"/>
                  </a:cubicBezTo>
                  <a:cubicBezTo>
                    <a:pt x="1900" y="63"/>
                    <a:pt x="1820" y="175"/>
                    <a:pt x="1740" y="271"/>
                  </a:cubicBezTo>
                  <a:cubicBezTo>
                    <a:pt x="1660" y="367"/>
                    <a:pt x="1596" y="446"/>
                    <a:pt x="1501" y="446"/>
                  </a:cubicBezTo>
                  <a:cubicBezTo>
                    <a:pt x="1469" y="446"/>
                    <a:pt x="1421" y="431"/>
                    <a:pt x="1389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2" y="111"/>
                    <a:pt x="1022" y="95"/>
                    <a:pt x="1006" y="95"/>
                  </a:cubicBezTo>
                  <a:cubicBezTo>
                    <a:pt x="878" y="95"/>
                    <a:pt x="798" y="191"/>
                    <a:pt x="735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9" y="398"/>
                    <a:pt x="575" y="446"/>
                    <a:pt x="495" y="446"/>
                  </a:cubicBezTo>
                  <a:cubicBezTo>
                    <a:pt x="447" y="446"/>
                    <a:pt x="399" y="431"/>
                    <a:pt x="351" y="398"/>
                  </a:cubicBezTo>
                  <a:cubicBezTo>
                    <a:pt x="319" y="350"/>
                    <a:pt x="288" y="319"/>
                    <a:pt x="255" y="271"/>
                  </a:cubicBezTo>
                  <a:cubicBezTo>
                    <a:pt x="176" y="175"/>
                    <a:pt x="112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2" y="127"/>
                    <a:pt x="271" y="350"/>
                    <a:pt x="288" y="383"/>
                  </a:cubicBezTo>
                  <a:cubicBezTo>
                    <a:pt x="335" y="462"/>
                    <a:pt x="399" y="510"/>
                    <a:pt x="495" y="510"/>
                  </a:cubicBezTo>
                  <a:cubicBezTo>
                    <a:pt x="575" y="510"/>
                    <a:pt x="654" y="462"/>
                    <a:pt x="718" y="383"/>
                  </a:cubicBezTo>
                  <a:cubicBezTo>
                    <a:pt x="735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6" y="159"/>
                  </a:cubicBezTo>
                  <a:cubicBezTo>
                    <a:pt x="1037" y="159"/>
                    <a:pt x="1054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1" y="495"/>
                    <a:pt x="1501" y="495"/>
                    <a:pt x="1501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52" y="191"/>
                  </a:cubicBezTo>
                  <a:cubicBezTo>
                    <a:pt x="1900" y="159"/>
                    <a:pt x="1948" y="127"/>
                    <a:pt x="1995" y="127"/>
                  </a:cubicBezTo>
                  <a:cubicBezTo>
                    <a:pt x="2075" y="127"/>
                    <a:pt x="2139" y="175"/>
                    <a:pt x="2219" y="271"/>
                  </a:cubicBezTo>
                  <a:cubicBezTo>
                    <a:pt x="2299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4" y="255"/>
                    <a:pt x="2842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7" y="223"/>
                    <a:pt x="3256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44" y="431"/>
                    <a:pt x="3592" y="431"/>
                    <a:pt x="3624" y="398"/>
                  </a:cubicBezTo>
                  <a:cubicBezTo>
                    <a:pt x="3688" y="383"/>
                    <a:pt x="3719" y="319"/>
                    <a:pt x="3767" y="271"/>
                  </a:cubicBezTo>
                  <a:cubicBezTo>
                    <a:pt x="3831" y="175"/>
                    <a:pt x="3895" y="95"/>
                    <a:pt x="4007" y="95"/>
                  </a:cubicBezTo>
                  <a:cubicBezTo>
                    <a:pt x="4007" y="95"/>
                    <a:pt x="4007" y="95"/>
                    <a:pt x="4023" y="95"/>
                  </a:cubicBezTo>
                  <a:cubicBezTo>
                    <a:pt x="4135" y="111"/>
                    <a:pt x="4183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6" y="462"/>
                    <a:pt x="4454" y="495"/>
                    <a:pt x="4502" y="495"/>
                  </a:cubicBezTo>
                  <a:cubicBezTo>
                    <a:pt x="4597" y="495"/>
                    <a:pt x="4677" y="383"/>
                    <a:pt x="4757" y="271"/>
                  </a:cubicBezTo>
                  <a:cubicBezTo>
                    <a:pt x="4821" y="159"/>
                    <a:pt x="4901" y="48"/>
                    <a:pt x="5013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4" y="398"/>
                    <a:pt x="5491" y="398"/>
                  </a:cubicBezTo>
                  <a:lnTo>
                    <a:pt x="5507" y="398"/>
                  </a:lnTo>
                  <a:cubicBezTo>
                    <a:pt x="5619" y="398"/>
                    <a:pt x="5683" y="335"/>
                    <a:pt x="5747" y="239"/>
                  </a:cubicBezTo>
                  <a:cubicBezTo>
                    <a:pt x="5779" y="207"/>
                    <a:pt x="5811" y="159"/>
                    <a:pt x="5859" y="127"/>
                  </a:cubicBezTo>
                  <a:cubicBezTo>
                    <a:pt x="5907" y="95"/>
                    <a:pt x="5954" y="79"/>
                    <a:pt x="6002" y="79"/>
                  </a:cubicBezTo>
                  <a:cubicBezTo>
                    <a:pt x="6098" y="79"/>
                    <a:pt x="6162" y="159"/>
                    <a:pt x="6242" y="239"/>
                  </a:cubicBezTo>
                  <a:cubicBezTo>
                    <a:pt x="6321" y="335"/>
                    <a:pt x="6401" y="431"/>
                    <a:pt x="6513" y="431"/>
                  </a:cubicBezTo>
                  <a:lnTo>
                    <a:pt x="6513" y="431"/>
                  </a:lnTo>
                  <a:cubicBezTo>
                    <a:pt x="6609" y="431"/>
                    <a:pt x="6689" y="367"/>
                    <a:pt x="6753" y="287"/>
                  </a:cubicBezTo>
                  <a:cubicBezTo>
                    <a:pt x="6801" y="239"/>
                    <a:pt x="6848" y="175"/>
                    <a:pt x="6928" y="143"/>
                  </a:cubicBezTo>
                  <a:cubicBezTo>
                    <a:pt x="6944" y="127"/>
                    <a:pt x="6960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3" y="239"/>
                  </a:cubicBezTo>
                  <a:cubicBezTo>
                    <a:pt x="6673" y="303"/>
                    <a:pt x="6593" y="383"/>
                    <a:pt x="6497" y="38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56"/>
            <p:cNvSpPr/>
            <p:nvPr/>
          </p:nvSpPr>
          <p:spPr>
            <a:xfrm>
              <a:off x="0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3" y="335"/>
                    <a:pt x="6513" y="335"/>
                  </a:cubicBezTo>
                  <a:cubicBezTo>
                    <a:pt x="6385" y="335"/>
                    <a:pt x="6321" y="272"/>
                    <a:pt x="6258" y="191"/>
                  </a:cubicBezTo>
                  <a:cubicBezTo>
                    <a:pt x="6226" y="144"/>
                    <a:pt x="6194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7" y="32"/>
                    <a:pt x="5843" y="112"/>
                    <a:pt x="5763" y="176"/>
                  </a:cubicBezTo>
                  <a:cubicBezTo>
                    <a:pt x="5683" y="255"/>
                    <a:pt x="5603" y="335"/>
                    <a:pt x="5507" y="335"/>
                  </a:cubicBezTo>
                  <a:cubicBezTo>
                    <a:pt x="5491" y="335"/>
                    <a:pt x="5460" y="335"/>
                    <a:pt x="5427" y="319"/>
                  </a:cubicBezTo>
                  <a:cubicBezTo>
                    <a:pt x="5348" y="288"/>
                    <a:pt x="5300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3" y="0"/>
                  </a:cubicBezTo>
                  <a:cubicBezTo>
                    <a:pt x="4917" y="0"/>
                    <a:pt x="4837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485" y="431"/>
                    <a:pt x="4454" y="415"/>
                    <a:pt x="4438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5" y="16"/>
                    <a:pt x="4007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8" y="255"/>
                    <a:pt x="3608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1" y="144"/>
                    <a:pt x="3097" y="128"/>
                  </a:cubicBezTo>
                  <a:cubicBezTo>
                    <a:pt x="3065" y="128"/>
                    <a:pt x="3033" y="128"/>
                    <a:pt x="3017" y="128"/>
                  </a:cubicBezTo>
                  <a:cubicBezTo>
                    <a:pt x="2906" y="128"/>
                    <a:pt x="2842" y="176"/>
                    <a:pt x="2746" y="240"/>
                  </a:cubicBezTo>
                  <a:cubicBezTo>
                    <a:pt x="2730" y="255"/>
                    <a:pt x="2698" y="288"/>
                    <a:pt x="2666" y="303"/>
                  </a:cubicBezTo>
                  <a:cubicBezTo>
                    <a:pt x="2618" y="335"/>
                    <a:pt x="2570" y="351"/>
                    <a:pt x="2522" y="351"/>
                  </a:cubicBezTo>
                  <a:cubicBezTo>
                    <a:pt x="2426" y="351"/>
                    <a:pt x="2347" y="288"/>
                    <a:pt x="2267" y="208"/>
                  </a:cubicBezTo>
                  <a:cubicBezTo>
                    <a:pt x="2203" y="128"/>
                    <a:pt x="2123" y="48"/>
                    <a:pt x="2012" y="48"/>
                  </a:cubicBezTo>
                  <a:lnTo>
                    <a:pt x="2012" y="48"/>
                  </a:lnTo>
                  <a:cubicBezTo>
                    <a:pt x="1900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1" y="431"/>
                  </a:cubicBezTo>
                  <a:cubicBezTo>
                    <a:pt x="1453" y="431"/>
                    <a:pt x="1405" y="399"/>
                    <a:pt x="1357" y="367"/>
                  </a:cubicBezTo>
                  <a:cubicBezTo>
                    <a:pt x="1309" y="335"/>
                    <a:pt x="1277" y="288"/>
                    <a:pt x="1245" y="255"/>
                  </a:cubicBezTo>
                  <a:cubicBezTo>
                    <a:pt x="1197" y="176"/>
                    <a:pt x="1134" y="112"/>
                    <a:pt x="1022" y="96"/>
                  </a:cubicBezTo>
                  <a:lnTo>
                    <a:pt x="1006" y="96"/>
                  </a:lnTo>
                  <a:cubicBezTo>
                    <a:pt x="878" y="96"/>
                    <a:pt x="814" y="191"/>
                    <a:pt x="735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9" y="399"/>
                    <a:pt x="575" y="431"/>
                    <a:pt x="495" y="431"/>
                  </a:cubicBezTo>
                  <a:cubicBezTo>
                    <a:pt x="431" y="431"/>
                    <a:pt x="367" y="399"/>
                    <a:pt x="319" y="335"/>
                  </a:cubicBezTo>
                  <a:cubicBezTo>
                    <a:pt x="303" y="319"/>
                    <a:pt x="288" y="288"/>
                    <a:pt x="271" y="272"/>
                  </a:cubicBezTo>
                  <a:cubicBezTo>
                    <a:pt x="192" y="176"/>
                    <a:pt x="128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2" y="160"/>
                  </a:cubicBezTo>
                  <a:cubicBezTo>
                    <a:pt x="176" y="191"/>
                    <a:pt x="207" y="240"/>
                    <a:pt x="240" y="288"/>
                  </a:cubicBezTo>
                  <a:cubicBezTo>
                    <a:pt x="255" y="319"/>
                    <a:pt x="271" y="351"/>
                    <a:pt x="288" y="367"/>
                  </a:cubicBezTo>
                  <a:cubicBezTo>
                    <a:pt x="351" y="447"/>
                    <a:pt x="431" y="479"/>
                    <a:pt x="511" y="479"/>
                  </a:cubicBezTo>
                  <a:cubicBezTo>
                    <a:pt x="575" y="479"/>
                    <a:pt x="623" y="463"/>
                    <a:pt x="671" y="415"/>
                  </a:cubicBezTo>
                  <a:cubicBezTo>
                    <a:pt x="718" y="383"/>
                    <a:pt x="735" y="351"/>
                    <a:pt x="766" y="319"/>
                  </a:cubicBezTo>
                  <a:cubicBezTo>
                    <a:pt x="830" y="240"/>
                    <a:pt x="894" y="144"/>
                    <a:pt x="1006" y="144"/>
                  </a:cubicBezTo>
                  <a:cubicBezTo>
                    <a:pt x="1022" y="144"/>
                    <a:pt x="1037" y="144"/>
                    <a:pt x="1054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3" y="479"/>
                  </a:cubicBezTo>
                  <a:cubicBezTo>
                    <a:pt x="1453" y="479"/>
                    <a:pt x="1469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2" y="191"/>
                    <a:pt x="1916" y="96"/>
                    <a:pt x="2012" y="96"/>
                  </a:cubicBezTo>
                  <a:cubicBezTo>
                    <a:pt x="2075" y="96"/>
                    <a:pt x="2123" y="128"/>
                    <a:pt x="2171" y="191"/>
                  </a:cubicBezTo>
                  <a:cubicBezTo>
                    <a:pt x="2203" y="208"/>
                    <a:pt x="2219" y="224"/>
                    <a:pt x="2251" y="255"/>
                  </a:cubicBezTo>
                  <a:cubicBezTo>
                    <a:pt x="2315" y="335"/>
                    <a:pt x="2378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8" y="415"/>
                    <a:pt x="2682" y="351"/>
                    <a:pt x="2746" y="303"/>
                  </a:cubicBezTo>
                  <a:cubicBezTo>
                    <a:pt x="2794" y="255"/>
                    <a:pt x="2842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1" y="224"/>
                    <a:pt x="3225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03" y="303"/>
                  </a:cubicBezTo>
                  <a:cubicBezTo>
                    <a:pt x="3736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7" y="80"/>
                  </a:cubicBezTo>
                  <a:cubicBezTo>
                    <a:pt x="4023" y="80"/>
                    <a:pt x="4055" y="80"/>
                    <a:pt x="4087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78" y="351"/>
                    <a:pt x="4326" y="431"/>
                    <a:pt x="4406" y="463"/>
                  </a:cubicBezTo>
                  <a:cubicBezTo>
                    <a:pt x="4438" y="479"/>
                    <a:pt x="4470" y="479"/>
                    <a:pt x="4502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7" y="144"/>
                    <a:pt x="4901" y="48"/>
                    <a:pt x="5013" y="48"/>
                  </a:cubicBezTo>
                  <a:cubicBezTo>
                    <a:pt x="5044" y="48"/>
                    <a:pt x="5077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300" y="288"/>
                    <a:pt x="5364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1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4" y="96"/>
                    <a:pt x="6194" y="176"/>
                    <a:pt x="6258" y="255"/>
                  </a:cubicBezTo>
                  <a:cubicBezTo>
                    <a:pt x="6306" y="303"/>
                    <a:pt x="6337" y="351"/>
                    <a:pt x="6385" y="383"/>
                  </a:cubicBezTo>
                  <a:cubicBezTo>
                    <a:pt x="6417" y="399"/>
                    <a:pt x="6465" y="415"/>
                    <a:pt x="6497" y="415"/>
                  </a:cubicBezTo>
                  <a:cubicBezTo>
                    <a:pt x="6593" y="415"/>
                    <a:pt x="6673" y="335"/>
                    <a:pt x="6753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1" y="335"/>
                    <a:pt x="6545" y="33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56"/>
            <p:cNvSpPr/>
            <p:nvPr/>
          </p:nvSpPr>
          <p:spPr>
            <a:xfrm>
              <a:off x="0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3" y="287"/>
                    <a:pt x="6720" y="351"/>
                    <a:pt x="6656" y="383"/>
                  </a:cubicBezTo>
                  <a:cubicBezTo>
                    <a:pt x="6609" y="431"/>
                    <a:pt x="6561" y="446"/>
                    <a:pt x="6513" y="446"/>
                  </a:cubicBezTo>
                  <a:cubicBezTo>
                    <a:pt x="6385" y="446"/>
                    <a:pt x="6290" y="335"/>
                    <a:pt x="6242" y="239"/>
                  </a:cubicBezTo>
                  <a:cubicBezTo>
                    <a:pt x="6162" y="143"/>
                    <a:pt x="6066" y="80"/>
                    <a:pt x="5986" y="80"/>
                  </a:cubicBezTo>
                  <a:cubicBezTo>
                    <a:pt x="5922" y="80"/>
                    <a:pt x="5874" y="111"/>
                    <a:pt x="5811" y="159"/>
                  </a:cubicBezTo>
                  <a:cubicBezTo>
                    <a:pt x="5779" y="175"/>
                    <a:pt x="5763" y="223"/>
                    <a:pt x="5731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60" y="446"/>
                    <a:pt x="5427" y="431"/>
                  </a:cubicBezTo>
                  <a:cubicBezTo>
                    <a:pt x="5332" y="383"/>
                    <a:pt x="5284" y="303"/>
                    <a:pt x="5236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7" y="32"/>
                    <a:pt x="5044" y="32"/>
                    <a:pt x="5013" y="32"/>
                  </a:cubicBezTo>
                  <a:cubicBezTo>
                    <a:pt x="4901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2" y="415"/>
                  </a:cubicBezTo>
                  <a:cubicBezTo>
                    <a:pt x="4454" y="415"/>
                    <a:pt x="4390" y="383"/>
                    <a:pt x="4342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5" y="0"/>
                  </a:cubicBezTo>
                  <a:cubicBezTo>
                    <a:pt x="4039" y="0"/>
                    <a:pt x="4023" y="0"/>
                    <a:pt x="4023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2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3" y="319"/>
                  </a:cubicBezTo>
                  <a:cubicBezTo>
                    <a:pt x="3336" y="287"/>
                    <a:pt x="3320" y="271"/>
                    <a:pt x="3289" y="239"/>
                  </a:cubicBezTo>
                  <a:cubicBezTo>
                    <a:pt x="3225" y="143"/>
                    <a:pt x="3177" y="48"/>
                    <a:pt x="3065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1" y="367"/>
                    <a:pt x="2363" y="319"/>
                  </a:cubicBezTo>
                  <a:cubicBezTo>
                    <a:pt x="2315" y="287"/>
                    <a:pt x="2283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2" y="16"/>
                    <a:pt x="1995" y="16"/>
                  </a:cubicBezTo>
                  <a:cubicBezTo>
                    <a:pt x="1836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01" y="398"/>
                  </a:cubicBezTo>
                  <a:cubicBezTo>
                    <a:pt x="1453" y="398"/>
                    <a:pt x="1421" y="367"/>
                    <a:pt x="1373" y="319"/>
                  </a:cubicBezTo>
                  <a:cubicBezTo>
                    <a:pt x="1341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2" y="0"/>
                    <a:pt x="1022" y="0"/>
                    <a:pt x="1006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9" y="335"/>
                    <a:pt x="575" y="383"/>
                    <a:pt x="495" y="383"/>
                  </a:cubicBezTo>
                  <a:cubicBezTo>
                    <a:pt x="447" y="383"/>
                    <a:pt x="383" y="351"/>
                    <a:pt x="335" y="303"/>
                  </a:cubicBezTo>
                  <a:cubicBezTo>
                    <a:pt x="319" y="271"/>
                    <a:pt x="288" y="239"/>
                    <a:pt x="271" y="223"/>
                  </a:cubicBezTo>
                  <a:cubicBezTo>
                    <a:pt x="192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6" y="143"/>
                    <a:pt x="207" y="191"/>
                    <a:pt x="240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495" y="431"/>
                  </a:cubicBezTo>
                  <a:cubicBezTo>
                    <a:pt x="575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4" y="63"/>
                    <a:pt x="1006" y="63"/>
                  </a:cubicBezTo>
                  <a:cubicBezTo>
                    <a:pt x="1037" y="63"/>
                    <a:pt x="1085" y="63"/>
                    <a:pt x="1118" y="96"/>
                  </a:cubicBezTo>
                  <a:cubicBezTo>
                    <a:pt x="1182" y="127"/>
                    <a:pt x="1229" y="207"/>
                    <a:pt x="1277" y="271"/>
                  </a:cubicBezTo>
                  <a:cubicBezTo>
                    <a:pt x="1325" y="367"/>
                    <a:pt x="1389" y="463"/>
                    <a:pt x="1501" y="463"/>
                  </a:cubicBezTo>
                  <a:lnTo>
                    <a:pt x="1517" y="463"/>
                  </a:lnTo>
                  <a:cubicBezTo>
                    <a:pt x="1628" y="463"/>
                    <a:pt x="1676" y="367"/>
                    <a:pt x="1724" y="287"/>
                  </a:cubicBezTo>
                  <a:cubicBezTo>
                    <a:pt x="1772" y="223"/>
                    <a:pt x="1804" y="175"/>
                    <a:pt x="1852" y="127"/>
                  </a:cubicBezTo>
                  <a:cubicBezTo>
                    <a:pt x="1900" y="96"/>
                    <a:pt x="1948" y="80"/>
                    <a:pt x="1995" y="80"/>
                  </a:cubicBezTo>
                  <a:cubicBezTo>
                    <a:pt x="2091" y="80"/>
                    <a:pt x="2171" y="175"/>
                    <a:pt x="2235" y="271"/>
                  </a:cubicBezTo>
                  <a:cubicBezTo>
                    <a:pt x="2315" y="367"/>
                    <a:pt x="2411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2" y="367"/>
                    <a:pt x="2714" y="303"/>
                    <a:pt x="2746" y="255"/>
                  </a:cubicBezTo>
                  <a:cubicBezTo>
                    <a:pt x="2810" y="175"/>
                    <a:pt x="2858" y="96"/>
                    <a:pt x="2985" y="80"/>
                  </a:cubicBezTo>
                  <a:lnTo>
                    <a:pt x="3001" y="80"/>
                  </a:lnTo>
                  <a:cubicBezTo>
                    <a:pt x="3113" y="80"/>
                    <a:pt x="3193" y="191"/>
                    <a:pt x="3272" y="287"/>
                  </a:cubicBezTo>
                  <a:cubicBezTo>
                    <a:pt x="3353" y="398"/>
                    <a:pt x="3416" y="479"/>
                    <a:pt x="3512" y="479"/>
                  </a:cubicBezTo>
                  <a:cubicBezTo>
                    <a:pt x="3560" y="479"/>
                    <a:pt x="3624" y="463"/>
                    <a:pt x="3688" y="398"/>
                  </a:cubicBezTo>
                  <a:cubicBezTo>
                    <a:pt x="3719" y="367"/>
                    <a:pt x="3736" y="319"/>
                    <a:pt x="3767" y="271"/>
                  </a:cubicBezTo>
                  <a:cubicBezTo>
                    <a:pt x="3831" y="175"/>
                    <a:pt x="3895" y="63"/>
                    <a:pt x="4007" y="63"/>
                  </a:cubicBezTo>
                  <a:lnTo>
                    <a:pt x="4023" y="63"/>
                  </a:lnTo>
                  <a:cubicBezTo>
                    <a:pt x="4119" y="80"/>
                    <a:pt x="4183" y="175"/>
                    <a:pt x="4230" y="255"/>
                  </a:cubicBezTo>
                  <a:cubicBezTo>
                    <a:pt x="4262" y="319"/>
                    <a:pt x="4294" y="383"/>
                    <a:pt x="4342" y="415"/>
                  </a:cubicBezTo>
                  <a:cubicBezTo>
                    <a:pt x="4390" y="446"/>
                    <a:pt x="4454" y="463"/>
                    <a:pt x="4502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9" y="303"/>
                    <a:pt x="4805" y="271"/>
                  </a:cubicBezTo>
                  <a:cubicBezTo>
                    <a:pt x="4869" y="175"/>
                    <a:pt x="4917" y="80"/>
                    <a:pt x="4996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6" y="319"/>
                    <a:pt x="5252" y="351"/>
                  </a:cubicBezTo>
                  <a:cubicBezTo>
                    <a:pt x="5284" y="398"/>
                    <a:pt x="5348" y="463"/>
                    <a:pt x="5412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9" y="494"/>
                    <a:pt x="5699" y="383"/>
                    <a:pt x="5779" y="287"/>
                  </a:cubicBezTo>
                  <a:lnTo>
                    <a:pt x="5779" y="287"/>
                  </a:lnTo>
                  <a:cubicBezTo>
                    <a:pt x="5843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8" y="223"/>
                    <a:pt x="6210" y="271"/>
                    <a:pt x="6226" y="303"/>
                  </a:cubicBezTo>
                  <a:cubicBezTo>
                    <a:pt x="6306" y="398"/>
                    <a:pt x="6369" y="494"/>
                    <a:pt x="6497" y="494"/>
                  </a:cubicBezTo>
                  <a:cubicBezTo>
                    <a:pt x="6513" y="494"/>
                    <a:pt x="6513" y="494"/>
                    <a:pt x="6513" y="494"/>
                  </a:cubicBez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28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9" name="Google Shape;1669;p56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1670" name="Google Shape;1670;p56"/>
          <p:cNvSpPr txBox="1"/>
          <p:nvPr>
            <p:ph type="title"/>
          </p:nvPr>
        </p:nvSpPr>
        <p:spPr>
          <a:xfrm>
            <a:off x="6899564" y="1073067"/>
            <a:ext cx="4572000" cy="23629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00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b="0"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1" name="Google Shape;1671;p56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Tussenblad - groen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- paars">
  <p:cSld name="Titel / tekst - paars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/>
          <p:nvPr/>
        </p:nvSpPr>
        <p:spPr>
          <a:xfrm>
            <a:off x="0" y="1"/>
            <a:ext cx="11346426" cy="1887333"/>
          </a:xfrm>
          <a:custGeom>
            <a:rect b="b" l="l" r="r" t="t"/>
            <a:pathLst>
              <a:path extrusionOk="0" h="1887333" w="11346426">
                <a:moveTo>
                  <a:pt x="0" y="0"/>
                </a:moveTo>
                <a:lnTo>
                  <a:pt x="11323675" y="0"/>
                </a:lnTo>
                <a:lnTo>
                  <a:pt x="11346426" y="225681"/>
                </a:lnTo>
                <a:cubicBezTo>
                  <a:pt x="11346426" y="1143386"/>
                  <a:pt x="10602479" y="1887333"/>
                  <a:pt x="9684774" y="1887333"/>
                </a:cubicBezTo>
                <a:lnTo>
                  <a:pt x="0" y="18873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2"/>
          <p:cNvSpPr txBox="1"/>
          <p:nvPr>
            <p:ph type="title"/>
          </p:nvPr>
        </p:nvSpPr>
        <p:spPr>
          <a:xfrm>
            <a:off x="1452345" y="280882"/>
            <a:ext cx="81723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2"/>
          <p:cNvSpPr txBox="1"/>
          <p:nvPr>
            <p:ph idx="1" type="body"/>
          </p:nvPr>
        </p:nvSpPr>
        <p:spPr>
          <a:xfrm>
            <a:off x="1452345" y="2308263"/>
            <a:ext cx="8172302" cy="4051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22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- paars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22"/>
          <p:cNvGrpSpPr/>
          <p:nvPr/>
        </p:nvGrpSpPr>
        <p:grpSpPr>
          <a:xfrm>
            <a:off x="-174943" y="-167248"/>
            <a:ext cx="1302172" cy="2457558"/>
            <a:chOff x="-174943" y="-167248"/>
            <a:chExt cx="1302172" cy="2457558"/>
          </a:xfrm>
        </p:grpSpPr>
        <p:sp>
          <p:nvSpPr>
            <p:cNvPr id="244" name="Google Shape;244;p22"/>
            <p:cNvSpPr/>
            <p:nvPr/>
          </p:nvSpPr>
          <p:spPr>
            <a:xfrm rot="4047122">
              <a:off x="125934" y="2065444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2"/>
            <p:cNvSpPr/>
            <p:nvPr/>
          </p:nvSpPr>
          <p:spPr>
            <a:xfrm rot="4047122">
              <a:off x="548634" y="1907571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52" y="260"/>
                    <a:pt x="408" y="260"/>
                    <a:pt x="482" y="241"/>
                  </a:cubicBezTo>
                  <a:cubicBezTo>
                    <a:pt x="501" y="241"/>
                    <a:pt x="482" y="204"/>
                    <a:pt x="463" y="204"/>
                  </a:cubicBezTo>
                  <a:cubicBezTo>
                    <a:pt x="408" y="222"/>
                    <a:pt x="334" y="204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48"/>
                    <a:pt x="241" y="222"/>
                  </a:cubicBezTo>
                  <a:cubicBezTo>
                    <a:pt x="167" y="241"/>
                    <a:pt x="112" y="222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7" y="278"/>
                    <a:pt x="241" y="260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23" y="352"/>
                    <a:pt x="241" y="426"/>
                    <a:pt x="241" y="500"/>
                  </a:cubicBezTo>
                  <a:cubicBezTo>
                    <a:pt x="241" y="519"/>
                    <a:pt x="278" y="519"/>
                    <a:pt x="278" y="500"/>
                  </a:cubicBezTo>
                  <a:cubicBezTo>
                    <a:pt x="278" y="426"/>
                    <a:pt x="278" y="352"/>
                    <a:pt x="278" y="26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2"/>
            <p:cNvSpPr/>
            <p:nvPr/>
          </p:nvSpPr>
          <p:spPr>
            <a:xfrm rot="4047122">
              <a:off x="-141297" y="247097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59"/>
                  </a:moveTo>
                  <a:lnTo>
                    <a:pt x="37" y="259"/>
                  </a:lnTo>
                  <a:cubicBezTo>
                    <a:pt x="92" y="259"/>
                    <a:pt x="166" y="278"/>
                    <a:pt x="240" y="259"/>
                  </a:cubicBezTo>
                  <a:lnTo>
                    <a:pt x="240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59"/>
                  </a:cubicBezTo>
                  <a:cubicBezTo>
                    <a:pt x="500" y="240"/>
                    <a:pt x="500" y="204"/>
                    <a:pt x="462" y="204"/>
                  </a:cubicBezTo>
                  <a:cubicBezTo>
                    <a:pt x="407" y="222"/>
                    <a:pt x="352" y="204"/>
                    <a:pt x="278" y="222"/>
                  </a:cubicBezTo>
                  <a:cubicBezTo>
                    <a:pt x="296" y="148"/>
                    <a:pt x="278" y="92"/>
                    <a:pt x="296" y="18"/>
                  </a:cubicBezTo>
                  <a:cubicBezTo>
                    <a:pt x="296" y="0"/>
                    <a:pt x="259" y="0"/>
                    <a:pt x="240" y="18"/>
                  </a:cubicBezTo>
                  <a:cubicBezTo>
                    <a:pt x="240" y="92"/>
                    <a:pt x="240" y="148"/>
                    <a:pt x="240" y="222"/>
                  </a:cubicBezTo>
                  <a:cubicBezTo>
                    <a:pt x="166" y="222"/>
                    <a:pt x="111" y="222"/>
                    <a:pt x="37" y="222"/>
                  </a:cubicBezTo>
                  <a:cubicBezTo>
                    <a:pt x="0" y="222"/>
                    <a:pt x="0" y="259"/>
                    <a:pt x="37" y="2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2"/>
            <p:cNvSpPr/>
            <p:nvPr/>
          </p:nvSpPr>
          <p:spPr>
            <a:xfrm rot="4047122">
              <a:off x="220147" y="61424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315"/>
                  </a:moveTo>
                  <a:lnTo>
                    <a:pt x="37" y="315"/>
                  </a:lnTo>
                  <a:cubicBezTo>
                    <a:pt x="111" y="297"/>
                    <a:pt x="185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78" y="537"/>
                    <a:pt x="314" y="537"/>
                    <a:pt x="314" y="519"/>
                  </a:cubicBezTo>
                  <a:cubicBezTo>
                    <a:pt x="296" y="427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1" y="223"/>
                  </a:cubicBezTo>
                  <a:cubicBezTo>
                    <a:pt x="500" y="223"/>
                    <a:pt x="500" y="185"/>
                    <a:pt x="462" y="185"/>
                  </a:cubicBezTo>
                  <a:cubicBezTo>
                    <a:pt x="407" y="204"/>
                    <a:pt x="352" y="204"/>
                    <a:pt x="278" y="223"/>
                  </a:cubicBezTo>
                  <a:cubicBezTo>
                    <a:pt x="278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0" y="167"/>
                    <a:pt x="240" y="241"/>
                  </a:cubicBezTo>
                  <a:cubicBezTo>
                    <a:pt x="166" y="259"/>
                    <a:pt x="111" y="259"/>
                    <a:pt x="37" y="259"/>
                  </a:cubicBezTo>
                  <a:cubicBezTo>
                    <a:pt x="0" y="278"/>
                    <a:pt x="18" y="315"/>
                    <a:pt x="37" y="3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 rot="4047122">
              <a:off x="-16792" y="563595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297"/>
                  </a:moveTo>
                  <a:lnTo>
                    <a:pt x="37" y="297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59" y="556"/>
                    <a:pt x="315" y="556"/>
                    <a:pt x="315" y="519"/>
                  </a:cubicBezTo>
                  <a:cubicBezTo>
                    <a:pt x="296" y="426"/>
                    <a:pt x="296" y="352"/>
                    <a:pt x="296" y="278"/>
                  </a:cubicBezTo>
                  <a:lnTo>
                    <a:pt x="296" y="260"/>
                  </a:lnTo>
                  <a:cubicBezTo>
                    <a:pt x="351" y="260"/>
                    <a:pt x="425" y="260"/>
                    <a:pt x="499" y="241"/>
                  </a:cubicBezTo>
                  <a:cubicBezTo>
                    <a:pt x="518" y="222"/>
                    <a:pt x="499" y="186"/>
                    <a:pt x="481" y="186"/>
                  </a:cubicBezTo>
                  <a:cubicBezTo>
                    <a:pt x="407" y="204"/>
                    <a:pt x="351" y="204"/>
                    <a:pt x="296" y="222"/>
                  </a:cubicBezTo>
                  <a:cubicBezTo>
                    <a:pt x="277" y="148"/>
                    <a:pt x="277" y="93"/>
                    <a:pt x="277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0" y="297"/>
                    <a:pt x="37" y="2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 rot="4047122">
              <a:off x="387374" y="401069"/>
              <a:ext cx="173038" cy="193675"/>
            </a:xfrm>
            <a:custGeom>
              <a:rect b="b" l="l" r="r" t="t"/>
              <a:pathLst>
                <a:path extrusionOk="0" h="539" w="482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48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41" y="500"/>
                  </a:cubicBezTo>
                  <a:cubicBezTo>
                    <a:pt x="259" y="538"/>
                    <a:pt x="297" y="538"/>
                    <a:pt x="278" y="500"/>
                  </a:cubicBezTo>
                  <a:cubicBezTo>
                    <a:pt x="278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41"/>
                    <a:pt x="463" y="222"/>
                  </a:cubicBezTo>
                  <a:cubicBezTo>
                    <a:pt x="481" y="222"/>
                    <a:pt x="463" y="186"/>
                    <a:pt x="445" y="186"/>
                  </a:cubicBezTo>
                  <a:cubicBezTo>
                    <a:pt x="389" y="204"/>
                    <a:pt x="315" y="204"/>
                    <a:pt x="259" y="222"/>
                  </a:cubicBezTo>
                  <a:cubicBezTo>
                    <a:pt x="259" y="167"/>
                    <a:pt x="241" y="93"/>
                    <a:pt x="241" y="37"/>
                  </a:cubicBezTo>
                  <a:cubicBezTo>
                    <a:pt x="241" y="0"/>
                    <a:pt x="204" y="0"/>
                    <a:pt x="204" y="37"/>
                  </a:cubicBezTo>
                  <a:cubicBezTo>
                    <a:pt x="204" y="93"/>
                    <a:pt x="222" y="167"/>
                    <a:pt x="222" y="222"/>
                  </a:cubicBezTo>
                  <a:cubicBezTo>
                    <a:pt x="148" y="241"/>
                    <a:pt x="93" y="260"/>
                    <a:pt x="19" y="260"/>
                  </a:cubicBezTo>
                  <a:cubicBezTo>
                    <a:pt x="0" y="278"/>
                    <a:pt x="0" y="315"/>
                    <a:pt x="19" y="2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2"/>
            <p:cNvSpPr/>
            <p:nvPr/>
          </p:nvSpPr>
          <p:spPr>
            <a:xfrm rot="4047122">
              <a:off x="759930" y="233180"/>
              <a:ext cx="173038" cy="187325"/>
            </a:xfrm>
            <a:custGeom>
              <a:rect b="b" l="l" r="r" t="t"/>
              <a:pathLst>
                <a:path extrusionOk="0" h="520" w="482">
                  <a:moveTo>
                    <a:pt x="19" y="278"/>
                  </a:moveTo>
                  <a:lnTo>
                    <a:pt x="19" y="278"/>
                  </a:lnTo>
                  <a:cubicBezTo>
                    <a:pt x="93" y="259"/>
                    <a:pt x="167" y="278"/>
                    <a:pt x="222" y="259"/>
                  </a:cubicBezTo>
                  <a:lnTo>
                    <a:pt x="222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7"/>
                    <a:pt x="259" y="333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41"/>
                  </a:cubicBezTo>
                  <a:cubicBezTo>
                    <a:pt x="481" y="241"/>
                    <a:pt x="481" y="204"/>
                    <a:pt x="445" y="204"/>
                  </a:cubicBezTo>
                  <a:cubicBezTo>
                    <a:pt x="389" y="223"/>
                    <a:pt x="333" y="204"/>
                    <a:pt x="278" y="223"/>
                  </a:cubicBezTo>
                  <a:cubicBezTo>
                    <a:pt x="278" y="148"/>
                    <a:pt x="259" y="93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22" y="223"/>
                  </a:cubicBezTo>
                  <a:cubicBezTo>
                    <a:pt x="167" y="223"/>
                    <a:pt x="93" y="223"/>
                    <a:pt x="19" y="223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 rot="4047122">
              <a:off x="96467" y="906760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316"/>
                  </a:moveTo>
                  <a:lnTo>
                    <a:pt x="37" y="316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97"/>
                    <a:pt x="240" y="297"/>
                    <a:pt x="240" y="297"/>
                  </a:cubicBezTo>
                  <a:cubicBezTo>
                    <a:pt x="240" y="371"/>
                    <a:pt x="259" y="445"/>
                    <a:pt x="259" y="538"/>
                  </a:cubicBezTo>
                  <a:cubicBezTo>
                    <a:pt x="277" y="556"/>
                    <a:pt x="314" y="556"/>
                    <a:pt x="314" y="538"/>
                  </a:cubicBezTo>
                  <a:cubicBezTo>
                    <a:pt x="296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52" y="260"/>
                    <a:pt x="426" y="260"/>
                    <a:pt x="500" y="242"/>
                  </a:cubicBezTo>
                  <a:cubicBezTo>
                    <a:pt x="518" y="242"/>
                    <a:pt x="500" y="186"/>
                    <a:pt x="481" y="204"/>
                  </a:cubicBezTo>
                  <a:cubicBezTo>
                    <a:pt x="407" y="223"/>
                    <a:pt x="352" y="223"/>
                    <a:pt x="296" y="223"/>
                  </a:cubicBezTo>
                  <a:cubicBezTo>
                    <a:pt x="277" y="167"/>
                    <a:pt x="277" y="93"/>
                    <a:pt x="259" y="19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42"/>
                  </a:cubicBezTo>
                  <a:cubicBezTo>
                    <a:pt x="166" y="260"/>
                    <a:pt x="111" y="260"/>
                    <a:pt x="37" y="278"/>
                  </a:cubicBezTo>
                  <a:cubicBezTo>
                    <a:pt x="0" y="278"/>
                    <a:pt x="0" y="316"/>
                    <a:pt x="37" y="31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 rot="4047122">
              <a:off x="497204" y="75253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203"/>
                  </a:moveTo>
                  <a:lnTo>
                    <a:pt x="444" y="203"/>
                  </a:lnTo>
                  <a:cubicBezTo>
                    <a:pt x="389" y="222"/>
                    <a:pt x="333" y="222"/>
                    <a:pt x="259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  <a:cubicBezTo>
                    <a:pt x="92" y="277"/>
                    <a:pt x="148" y="277"/>
                    <a:pt x="222" y="277"/>
                  </a:cubicBezTo>
                  <a:lnTo>
                    <a:pt x="222" y="277"/>
                  </a:lnTo>
                  <a:cubicBezTo>
                    <a:pt x="203" y="352"/>
                    <a:pt x="222" y="426"/>
                    <a:pt x="222" y="519"/>
                  </a:cubicBezTo>
                  <a:cubicBezTo>
                    <a:pt x="222" y="537"/>
                    <a:pt x="259" y="537"/>
                    <a:pt x="259" y="519"/>
                  </a:cubicBezTo>
                  <a:cubicBezTo>
                    <a:pt x="259" y="426"/>
                    <a:pt x="259" y="352"/>
                    <a:pt x="259" y="277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59"/>
                  </a:cubicBezTo>
                  <a:cubicBezTo>
                    <a:pt x="481" y="241"/>
                    <a:pt x="481" y="203"/>
                    <a:pt x="444" y="2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 rot="4047122">
              <a:off x="905284" y="577819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2" y="222"/>
                  </a:moveTo>
                  <a:lnTo>
                    <a:pt x="482" y="222"/>
                  </a:lnTo>
                  <a:cubicBezTo>
                    <a:pt x="408" y="241"/>
                    <a:pt x="352" y="222"/>
                    <a:pt x="278" y="222"/>
                  </a:cubicBezTo>
                  <a:cubicBezTo>
                    <a:pt x="296" y="166"/>
                    <a:pt x="278" y="92"/>
                    <a:pt x="278" y="37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77"/>
                  </a:cubicBez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22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8" y="259"/>
                    <a:pt x="500" y="222"/>
                    <a:pt x="482" y="2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 rot="4047122">
              <a:off x="-95548" y="1351090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241" y="18"/>
                  </a:moveTo>
                  <a:lnTo>
                    <a:pt x="241" y="18"/>
                  </a:lnTo>
                  <a:cubicBezTo>
                    <a:pt x="241" y="74"/>
                    <a:pt x="241" y="148"/>
                    <a:pt x="241" y="222"/>
                  </a:cubicBezTo>
                  <a:cubicBezTo>
                    <a:pt x="167" y="222"/>
                    <a:pt x="111" y="222"/>
                    <a:pt x="37" y="222"/>
                  </a:cubicBezTo>
                  <a:cubicBezTo>
                    <a:pt x="0" y="222"/>
                    <a:pt x="0" y="260"/>
                    <a:pt x="37" y="260"/>
                  </a:cubicBezTo>
                  <a:cubicBezTo>
                    <a:pt x="93" y="260"/>
                    <a:pt x="167" y="260"/>
                    <a:pt x="241" y="260"/>
                  </a:cubicBezTo>
                  <a:cubicBezTo>
                    <a:pt x="241" y="260"/>
                    <a:pt x="241" y="260"/>
                    <a:pt x="222" y="278"/>
                  </a:cubicBezTo>
                  <a:cubicBezTo>
                    <a:pt x="222" y="352"/>
                    <a:pt x="222" y="408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8"/>
                    <a:pt x="259" y="334"/>
                    <a:pt x="278" y="260"/>
                  </a:cubicBezTo>
                  <a:lnTo>
                    <a:pt x="278" y="260"/>
                  </a:lnTo>
                  <a:cubicBezTo>
                    <a:pt x="333" y="260"/>
                    <a:pt x="407" y="260"/>
                    <a:pt x="463" y="241"/>
                  </a:cubicBezTo>
                  <a:cubicBezTo>
                    <a:pt x="500" y="241"/>
                    <a:pt x="481" y="204"/>
                    <a:pt x="463" y="204"/>
                  </a:cubicBezTo>
                  <a:cubicBezTo>
                    <a:pt x="407" y="222"/>
                    <a:pt x="333" y="204"/>
                    <a:pt x="278" y="204"/>
                  </a:cubicBezTo>
                  <a:cubicBezTo>
                    <a:pt x="278" y="148"/>
                    <a:pt x="278" y="74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2"/>
            <p:cNvSpPr/>
            <p:nvPr/>
          </p:nvSpPr>
          <p:spPr>
            <a:xfrm rot="4047122">
              <a:off x="282542" y="1221811"/>
              <a:ext cx="193675" cy="200025"/>
            </a:xfrm>
            <a:custGeom>
              <a:rect b="b" l="l" r="r" t="t"/>
              <a:pathLst>
                <a:path extrusionOk="0" h="557" w="538">
                  <a:moveTo>
                    <a:pt x="499" y="222"/>
                  </a:moveTo>
                  <a:lnTo>
                    <a:pt x="499" y="222"/>
                  </a:lnTo>
                  <a:cubicBezTo>
                    <a:pt x="425" y="241"/>
                    <a:pt x="370" y="222"/>
                    <a:pt x="296" y="222"/>
                  </a:cubicBezTo>
                  <a:cubicBezTo>
                    <a:pt x="314" y="167"/>
                    <a:pt x="296" y="93"/>
                    <a:pt x="314" y="19"/>
                  </a:cubicBezTo>
                  <a:cubicBezTo>
                    <a:pt x="314" y="0"/>
                    <a:pt x="259" y="0"/>
                    <a:pt x="259" y="19"/>
                  </a:cubicBezTo>
                  <a:cubicBezTo>
                    <a:pt x="259" y="93"/>
                    <a:pt x="259" y="167"/>
                    <a:pt x="259" y="241"/>
                  </a:cubicBezTo>
                  <a:cubicBezTo>
                    <a:pt x="185" y="241"/>
                    <a:pt x="111" y="241"/>
                    <a:pt x="37" y="241"/>
                  </a:cubicBezTo>
                  <a:cubicBezTo>
                    <a:pt x="18" y="241"/>
                    <a:pt x="0" y="278"/>
                    <a:pt x="37" y="278"/>
                  </a:cubicBezTo>
                  <a:cubicBezTo>
                    <a:pt x="111" y="278"/>
                    <a:pt x="185" y="278"/>
                    <a:pt x="259" y="278"/>
                  </a:cubicBezTo>
                  <a:lnTo>
                    <a:pt x="259" y="296"/>
                  </a:lnTo>
                  <a:cubicBezTo>
                    <a:pt x="240" y="371"/>
                    <a:pt x="240" y="445"/>
                    <a:pt x="240" y="538"/>
                  </a:cubicBezTo>
                  <a:cubicBezTo>
                    <a:pt x="240" y="556"/>
                    <a:pt x="296" y="556"/>
                    <a:pt x="296" y="538"/>
                  </a:cubicBezTo>
                  <a:cubicBezTo>
                    <a:pt x="277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70" y="278"/>
                    <a:pt x="444" y="278"/>
                    <a:pt x="499" y="260"/>
                  </a:cubicBezTo>
                  <a:cubicBezTo>
                    <a:pt x="537" y="260"/>
                    <a:pt x="518" y="222"/>
                    <a:pt x="499" y="22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2"/>
            <p:cNvSpPr/>
            <p:nvPr/>
          </p:nvSpPr>
          <p:spPr>
            <a:xfrm rot="4047122">
              <a:off x="668133" y="1066471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04"/>
                  </a:moveTo>
                  <a:lnTo>
                    <a:pt x="481" y="204"/>
                  </a:lnTo>
                  <a:cubicBezTo>
                    <a:pt x="407" y="223"/>
                    <a:pt x="352" y="223"/>
                    <a:pt x="296" y="223"/>
                  </a:cubicBezTo>
                  <a:cubicBezTo>
                    <a:pt x="278" y="149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3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7"/>
                    <a:pt x="37" y="297"/>
                  </a:cubicBezTo>
                  <a:cubicBezTo>
                    <a:pt x="111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41" y="371"/>
                    <a:pt x="241" y="445"/>
                    <a:pt x="259" y="519"/>
                  </a:cubicBezTo>
                  <a:cubicBezTo>
                    <a:pt x="259" y="556"/>
                    <a:pt x="296" y="556"/>
                    <a:pt x="296" y="519"/>
                  </a:cubicBezTo>
                  <a:cubicBezTo>
                    <a:pt x="278" y="445"/>
                    <a:pt x="278" y="352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204"/>
                    <a:pt x="481" y="20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2"/>
            <p:cNvSpPr/>
            <p:nvPr/>
          </p:nvSpPr>
          <p:spPr>
            <a:xfrm rot="4047122">
              <a:off x="-37540" y="1745902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59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41" y="352"/>
                    <a:pt x="241" y="426"/>
                    <a:pt x="259" y="500"/>
                  </a:cubicBezTo>
                  <a:cubicBezTo>
                    <a:pt x="259" y="537"/>
                    <a:pt x="296" y="537"/>
                    <a:pt x="296" y="500"/>
                  </a:cubicBezTo>
                  <a:cubicBezTo>
                    <a:pt x="278" y="426"/>
                    <a:pt x="278" y="352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8" y="240"/>
                    <a:pt x="482" y="222"/>
                  </a:cubicBezTo>
                  <a:cubicBezTo>
                    <a:pt x="500" y="222"/>
                    <a:pt x="500" y="185"/>
                    <a:pt x="463" y="185"/>
                  </a:cubicBezTo>
                  <a:cubicBezTo>
                    <a:pt x="408" y="204"/>
                    <a:pt x="352" y="204"/>
                    <a:pt x="278" y="222"/>
                  </a:cubicBezTo>
                  <a:cubicBezTo>
                    <a:pt x="278" y="148"/>
                    <a:pt x="278" y="74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1" y="148"/>
                    <a:pt x="241" y="222"/>
                  </a:cubicBezTo>
                  <a:cubicBezTo>
                    <a:pt x="167" y="240"/>
                    <a:pt x="111" y="240"/>
                    <a:pt x="37" y="240"/>
                  </a:cubicBezTo>
                  <a:cubicBezTo>
                    <a:pt x="0" y="240"/>
                    <a:pt x="0" y="296"/>
                    <a:pt x="37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 rot="4047122">
              <a:off x="381133" y="1575821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241" y="278"/>
                  </a:moveTo>
                  <a:lnTo>
                    <a:pt x="241" y="278"/>
                  </a:ln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56"/>
                    <a:pt x="278" y="556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60"/>
                    <a:pt x="426" y="260"/>
                    <a:pt x="482" y="260"/>
                  </a:cubicBezTo>
                  <a:cubicBezTo>
                    <a:pt x="518" y="241"/>
                    <a:pt x="500" y="204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48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  <a:cubicBezTo>
                    <a:pt x="93" y="278"/>
                    <a:pt x="167" y="278"/>
                    <a:pt x="241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 rot="4047122">
              <a:off x="804360" y="1405382"/>
              <a:ext cx="173037" cy="193675"/>
            </a:xfrm>
            <a:custGeom>
              <a:rect b="b" l="l" r="r" t="t"/>
              <a:pathLst>
                <a:path extrusionOk="0" h="539" w="482">
                  <a:moveTo>
                    <a:pt x="18" y="278"/>
                  </a:moveTo>
                  <a:lnTo>
                    <a:pt x="18" y="278"/>
                  </a:lnTo>
                  <a:cubicBezTo>
                    <a:pt x="92" y="278"/>
                    <a:pt x="148" y="278"/>
                    <a:pt x="222" y="278"/>
                  </a:cubicBezTo>
                  <a:lnTo>
                    <a:pt x="222" y="278"/>
                  </a:lnTo>
                  <a:cubicBezTo>
                    <a:pt x="203" y="352"/>
                    <a:pt x="203" y="426"/>
                    <a:pt x="222" y="500"/>
                  </a:cubicBezTo>
                  <a:cubicBezTo>
                    <a:pt x="222" y="519"/>
                    <a:pt x="259" y="538"/>
                    <a:pt x="259" y="500"/>
                  </a:cubicBezTo>
                  <a:cubicBezTo>
                    <a:pt x="259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60"/>
                    <a:pt x="463" y="260"/>
                  </a:cubicBezTo>
                  <a:cubicBezTo>
                    <a:pt x="481" y="241"/>
                    <a:pt x="463" y="204"/>
                    <a:pt x="444" y="222"/>
                  </a:cubicBezTo>
                  <a:cubicBezTo>
                    <a:pt x="389" y="222"/>
                    <a:pt x="333" y="222"/>
                    <a:pt x="259" y="222"/>
                  </a:cubicBezTo>
                  <a:cubicBezTo>
                    <a:pt x="259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22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 rot="4047122">
              <a:off x="579824" y="-142407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- blauw">
  <p:cSld name="Titel / tekst - blauw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/>
          <p:nvPr/>
        </p:nvSpPr>
        <p:spPr>
          <a:xfrm>
            <a:off x="0" y="1"/>
            <a:ext cx="11346426" cy="1887333"/>
          </a:xfrm>
          <a:custGeom>
            <a:rect b="b" l="l" r="r" t="t"/>
            <a:pathLst>
              <a:path extrusionOk="0" h="1887333" w="11346426">
                <a:moveTo>
                  <a:pt x="0" y="0"/>
                </a:moveTo>
                <a:lnTo>
                  <a:pt x="11323675" y="0"/>
                </a:lnTo>
                <a:lnTo>
                  <a:pt x="11346426" y="225681"/>
                </a:lnTo>
                <a:cubicBezTo>
                  <a:pt x="11346426" y="1143386"/>
                  <a:pt x="10602479" y="1887333"/>
                  <a:pt x="9684774" y="1887333"/>
                </a:cubicBezTo>
                <a:lnTo>
                  <a:pt x="0" y="18873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7"/>
          <p:cNvSpPr txBox="1"/>
          <p:nvPr>
            <p:ph type="title"/>
          </p:nvPr>
        </p:nvSpPr>
        <p:spPr>
          <a:xfrm>
            <a:off x="1452345" y="280882"/>
            <a:ext cx="81723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1" type="body"/>
          </p:nvPr>
        </p:nvSpPr>
        <p:spPr>
          <a:xfrm>
            <a:off x="1452345" y="2308263"/>
            <a:ext cx="8172302" cy="4051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17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- blauw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17"/>
          <p:cNvGrpSpPr/>
          <p:nvPr/>
        </p:nvGrpSpPr>
        <p:grpSpPr>
          <a:xfrm>
            <a:off x="-174943" y="-167248"/>
            <a:ext cx="1302172" cy="2457558"/>
            <a:chOff x="-174943" y="-167248"/>
            <a:chExt cx="1302172" cy="2457558"/>
          </a:xfrm>
        </p:grpSpPr>
        <p:sp>
          <p:nvSpPr>
            <p:cNvPr id="267" name="Google Shape;267;p17"/>
            <p:cNvSpPr/>
            <p:nvPr/>
          </p:nvSpPr>
          <p:spPr>
            <a:xfrm rot="4047122">
              <a:off x="125934" y="2065444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7"/>
            <p:cNvSpPr/>
            <p:nvPr/>
          </p:nvSpPr>
          <p:spPr>
            <a:xfrm rot="4047122">
              <a:off x="548634" y="1907571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52" y="260"/>
                    <a:pt x="408" y="260"/>
                    <a:pt x="482" y="241"/>
                  </a:cubicBezTo>
                  <a:cubicBezTo>
                    <a:pt x="501" y="241"/>
                    <a:pt x="482" y="204"/>
                    <a:pt x="463" y="204"/>
                  </a:cubicBezTo>
                  <a:cubicBezTo>
                    <a:pt x="408" y="222"/>
                    <a:pt x="334" y="204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48"/>
                    <a:pt x="241" y="222"/>
                  </a:cubicBezTo>
                  <a:cubicBezTo>
                    <a:pt x="167" y="241"/>
                    <a:pt x="112" y="222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7" y="278"/>
                    <a:pt x="241" y="260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23" y="352"/>
                    <a:pt x="241" y="426"/>
                    <a:pt x="241" y="500"/>
                  </a:cubicBezTo>
                  <a:cubicBezTo>
                    <a:pt x="241" y="519"/>
                    <a:pt x="278" y="519"/>
                    <a:pt x="278" y="500"/>
                  </a:cubicBezTo>
                  <a:cubicBezTo>
                    <a:pt x="278" y="426"/>
                    <a:pt x="278" y="352"/>
                    <a:pt x="278" y="26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7"/>
            <p:cNvSpPr/>
            <p:nvPr/>
          </p:nvSpPr>
          <p:spPr>
            <a:xfrm rot="4047122">
              <a:off x="-141297" y="247097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59"/>
                  </a:moveTo>
                  <a:lnTo>
                    <a:pt x="37" y="259"/>
                  </a:lnTo>
                  <a:cubicBezTo>
                    <a:pt x="92" y="259"/>
                    <a:pt x="166" y="278"/>
                    <a:pt x="240" y="259"/>
                  </a:cubicBezTo>
                  <a:lnTo>
                    <a:pt x="240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59"/>
                  </a:cubicBezTo>
                  <a:cubicBezTo>
                    <a:pt x="500" y="240"/>
                    <a:pt x="500" y="204"/>
                    <a:pt x="462" y="204"/>
                  </a:cubicBezTo>
                  <a:cubicBezTo>
                    <a:pt x="407" y="222"/>
                    <a:pt x="352" y="204"/>
                    <a:pt x="278" y="222"/>
                  </a:cubicBezTo>
                  <a:cubicBezTo>
                    <a:pt x="296" y="148"/>
                    <a:pt x="278" y="92"/>
                    <a:pt x="296" y="18"/>
                  </a:cubicBezTo>
                  <a:cubicBezTo>
                    <a:pt x="296" y="0"/>
                    <a:pt x="259" y="0"/>
                    <a:pt x="240" y="18"/>
                  </a:cubicBezTo>
                  <a:cubicBezTo>
                    <a:pt x="240" y="92"/>
                    <a:pt x="240" y="148"/>
                    <a:pt x="240" y="222"/>
                  </a:cubicBezTo>
                  <a:cubicBezTo>
                    <a:pt x="166" y="222"/>
                    <a:pt x="111" y="222"/>
                    <a:pt x="37" y="222"/>
                  </a:cubicBezTo>
                  <a:cubicBezTo>
                    <a:pt x="0" y="222"/>
                    <a:pt x="0" y="259"/>
                    <a:pt x="37" y="25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 rot="4047122">
              <a:off x="220147" y="61424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315"/>
                  </a:moveTo>
                  <a:lnTo>
                    <a:pt x="37" y="315"/>
                  </a:lnTo>
                  <a:cubicBezTo>
                    <a:pt x="111" y="297"/>
                    <a:pt x="185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78" y="537"/>
                    <a:pt x="314" y="537"/>
                    <a:pt x="314" y="519"/>
                  </a:cubicBezTo>
                  <a:cubicBezTo>
                    <a:pt x="296" y="427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1" y="223"/>
                  </a:cubicBezTo>
                  <a:cubicBezTo>
                    <a:pt x="500" y="223"/>
                    <a:pt x="500" y="185"/>
                    <a:pt x="462" y="185"/>
                  </a:cubicBezTo>
                  <a:cubicBezTo>
                    <a:pt x="407" y="204"/>
                    <a:pt x="352" y="204"/>
                    <a:pt x="278" y="223"/>
                  </a:cubicBezTo>
                  <a:cubicBezTo>
                    <a:pt x="278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0" y="167"/>
                    <a:pt x="240" y="241"/>
                  </a:cubicBezTo>
                  <a:cubicBezTo>
                    <a:pt x="166" y="259"/>
                    <a:pt x="111" y="259"/>
                    <a:pt x="37" y="259"/>
                  </a:cubicBezTo>
                  <a:cubicBezTo>
                    <a:pt x="0" y="278"/>
                    <a:pt x="18" y="315"/>
                    <a:pt x="37" y="31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 rot="4047122">
              <a:off x="-16792" y="563595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297"/>
                  </a:moveTo>
                  <a:lnTo>
                    <a:pt x="37" y="297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59" y="556"/>
                    <a:pt x="315" y="556"/>
                    <a:pt x="315" y="519"/>
                  </a:cubicBezTo>
                  <a:cubicBezTo>
                    <a:pt x="296" y="426"/>
                    <a:pt x="296" y="352"/>
                    <a:pt x="296" y="278"/>
                  </a:cubicBezTo>
                  <a:lnTo>
                    <a:pt x="296" y="260"/>
                  </a:lnTo>
                  <a:cubicBezTo>
                    <a:pt x="351" y="260"/>
                    <a:pt x="425" y="260"/>
                    <a:pt x="499" y="241"/>
                  </a:cubicBezTo>
                  <a:cubicBezTo>
                    <a:pt x="518" y="222"/>
                    <a:pt x="499" y="186"/>
                    <a:pt x="481" y="186"/>
                  </a:cubicBezTo>
                  <a:cubicBezTo>
                    <a:pt x="407" y="204"/>
                    <a:pt x="351" y="204"/>
                    <a:pt x="296" y="222"/>
                  </a:cubicBezTo>
                  <a:cubicBezTo>
                    <a:pt x="277" y="148"/>
                    <a:pt x="277" y="93"/>
                    <a:pt x="277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0" y="297"/>
                    <a:pt x="37" y="29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 rot="4047122">
              <a:off x="387374" y="401069"/>
              <a:ext cx="173038" cy="193675"/>
            </a:xfrm>
            <a:custGeom>
              <a:rect b="b" l="l" r="r" t="t"/>
              <a:pathLst>
                <a:path extrusionOk="0" h="539" w="482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48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41" y="500"/>
                  </a:cubicBezTo>
                  <a:cubicBezTo>
                    <a:pt x="259" y="538"/>
                    <a:pt x="297" y="538"/>
                    <a:pt x="278" y="500"/>
                  </a:cubicBezTo>
                  <a:cubicBezTo>
                    <a:pt x="278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41"/>
                    <a:pt x="463" y="222"/>
                  </a:cubicBezTo>
                  <a:cubicBezTo>
                    <a:pt x="481" y="222"/>
                    <a:pt x="463" y="186"/>
                    <a:pt x="445" y="186"/>
                  </a:cubicBezTo>
                  <a:cubicBezTo>
                    <a:pt x="389" y="204"/>
                    <a:pt x="315" y="204"/>
                    <a:pt x="259" y="222"/>
                  </a:cubicBezTo>
                  <a:cubicBezTo>
                    <a:pt x="259" y="167"/>
                    <a:pt x="241" y="93"/>
                    <a:pt x="241" y="37"/>
                  </a:cubicBezTo>
                  <a:cubicBezTo>
                    <a:pt x="241" y="0"/>
                    <a:pt x="204" y="0"/>
                    <a:pt x="204" y="37"/>
                  </a:cubicBezTo>
                  <a:cubicBezTo>
                    <a:pt x="204" y="93"/>
                    <a:pt x="222" y="167"/>
                    <a:pt x="222" y="222"/>
                  </a:cubicBezTo>
                  <a:cubicBezTo>
                    <a:pt x="148" y="241"/>
                    <a:pt x="93" y="260"/>
                    <a:pt x="19" y="260"/>
                  </a:cubicBezTo>
                  <a:cubicBezTo>
                    <a:pt x="0" y="278"/>
                    <a:pt x="0" y="315"/>
                    <a:pt x="19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 rot="4047122">
              <a:off x="759930" y="233180"/>
              <a:ext cx="173038" cy="187325"/>
            </a:xfrm>
            <a:custGeom>
              <a:rect b="b" l="l" r="r" t="t"/>
              <a:pathLst>
                <a:path extrusionOk="0" h="520" w="482">
                  <a:moveTo>
                    <a:pt x="19" y="278"/>
                  </a:moveTo>
                  <a:lnTo>
                    <a:pt x="19" y="278"/>
                  </a:lnTo>
                  <a:cubicBezTo>
                    <a:pt x="93" y="259"/>
                    <a:pt x="167" y="278"/>
                    <a:pt x="222" y="259"/>
                  </a:cubicBezTo>
                  <a:lnTo>
                    <a:pt x="222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7"/>
                    <a:pt x="259" y="333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41"/>
                  </a:cubicBezTo>
                  <a:cubicBezTo>
                    <a:pt x="481" y="241"/>
                    <a:pt x="481" y="204"/>
                    <a:pt x="445" y="204"/>
                  </a:cubicBezTo>
                  <a:cubicBezTo>
                    <a:pt x="389" y="223"/>
                    <a:pt x="333" y="204"/>
                    <a:pt x="278" y="223"/>
                  </a:cubicBezTo>
                  <a:cubicBezTo>
                    <a:pt x="278" y="148"/>
                    <a:pt x="259" y="93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22" y="223"/>
                  </a:cubicBezTo>
                  <a:cubicBezTo>
                    <a:pt x="167" y="223"/>
                    <a:pt x="93" y="223"/>
                    <a:pt x="19" y="223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 rot="4047122">
              <a:off x="96467" y="906760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316"/>
                  </a:moveTo>
                  <a:lnTo>
                    <a:pt x="37" y="316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97"/>
                    <a:pt x="240" y="297"/>
                    <a:pt x="240" y="297"/>
                  </a:cubicBezTo>
                  <a:cubicBezTo>
                    <a:pt x="240" y="371"/>
                    <a:pt x="259" y="445"/>
                    <a:pt x="259" y="538"/>
                  </a:cubicBezTo>
                  <a:cubicBezTo>
                    <a:pt x="277" y="556"/>
                    <a:pt x="314" y="556"/>
                    <a:pt x="314" y="538"/>
                  </a:cubicBezTo>
                  <a:cubicBezTo>
                    <a:pt x="296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52" y="260"/>
                    <a:pt x="426" y="260"/>
                    <a:pt x="500" y="242"/>
                  </a:cubicBezTo>
                  <a:cubicBezTo>
                    <a:pt x="518" y="242"/>
                    <a:pt x="500" y="186"/>
                    <a:pt x="481" y="204"/>
                  </a:cubicBezTo>
                  <a:cubicBezTo>
                    <a:pt x="407" y="223"/>
                    <a:pt x="352" y="223"/>
                    <a:pt x="296" y="223"/>
                  </a:cubicBezTo>
                  <a:cubicBezTo>
                    <a:pt x="277" y="167"/>
                    <a:pt x="277" y="93"/>
                    <a:pt x="259" y="19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42"/>
                  </a:cubicBezTo>
                  <a:cubicBezTo>
                    <a:pt x="166" y="260"/>
                    <a:pt x="111" y="260"/>
                    <a:pt x="37" y="278"/>
                  </a:cubicBezTo>
                  <a:cubicBezTo>
                    <a:pt x="0" y="278"/>
                    <a:pt x="0" y="316"/>
                    <a:pt x="37" y="31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 rot="4047122">
              <a:off x="497204" y="75253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203"/>
                  </a:moveTo>
                  <a:lnTo>
                    <a:pt x="444" y="203"/>
                  </a:lnTo>
                  <a:cubicBezTo>
                    <a:pt x="389" y="222"/>
                    <a:pt x="333" y="222"/>
                    <a:pt x="259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  <a:cubicBezTo>
                    <a:pt x="92" y="277"/>
                    <a:pt x="148" y="277"/>
                    <a:pt x="222" y="277"/>
                  </a:cubicBezTo>
                  <a:lnTo>
                    <a:pt x="222" y="277"/>
                  </a:lnTo>
                  <a:cubicBezTo>
                    <a:pt x="203" y="352"/>
                    <a:pt x="222" y="426"/>
                    <a:pt x="222" y="519"/>
                  </a:cubicBezTo>
                  <a:cubicBezTo>
                    <a:pt x="222" y="537"/>
                    <a:pt x="259" y="537"/>
                    <a:pt x="259" y="519"/>
                  </a:cubicBezTo>
                  <a:cubicBezTo>
                    <a:pt x="259" y="426"/>
                    <a:pt x="259" y="352"/>
                    <a:pt x="259" y="277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59"/>
                  </a:cubicBezTo>
                  <a:cubicBezTo>
                    <a:pt x="481" y="241"/>
                    <a:pt x="481" y="203"/>
                    <a:pt x="444" y="20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7"/>
            <p:cNvSpPr/>
            <p:nvPr/>
          </p:nvSpPr>
          <p:spPr>
            <a:xfrm rot="4047122">
              <a:off x="905284" y="577819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2" y="222"/>
                  </a:moveTo>
                  <a:lnTo>
                    <a:pt x="482" y="222"/>
                  </a:lnTo>
                  <a:cubicBezTo>
                    <a:pt x="408" y="241"/>
                    <a:pt x="352" y="222"/>
                    <a:pt x="278" y="222"/>
                  </a:cubicBezTo>
                  <a:cubicBezTo>
                    <a:pt x="296" y="166"/>
                    <a:pt x="278" y="92"/>
                    <a:pt x="278" y="37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77"/>
                  </a:cubicBez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22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8" y="259"/>
                    <a:pt x="500" y="222"/>
                    <a:pt x="482" y="22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7"/>
            <p:cNvSpPr/>
            <p:nvPr/>
          </p:nvSpPr>
          <p:spPr>
            <a:xfrm rot="4047122">
              <a:off x="-95548" y="1351090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241" y="18"/>
                  </a:moveTo>
                  <a:lnTo>
                    <a:pt x="241" y="18"/>
                  </a:lnTo>
                  <a:cubicBezTo>
                    <a:pt x="241" y="74"/>
                    <a:pt x="241" y="148"/>
                    <a:pt x="241" y="222"/>
                  </a:cubicBezTo>
                  <a:cubicBezTo>
                    <a:pt x="167" y="222"/>
                    <a:pt x="111" y="222"/>
                    <a:pt x="37" y="222"/>
                  </a:cubicBezTo>
                  <a:cubicBezTo>
                    <a:pt x="0" y="222"/>
                    <a:pt x="0" y="260"/>
                    <a:pt x="37" y="260"/>
                  </a:cubicBezTo>
                  <a:cubicBezTo>
                    <a:pt x="93" y="260"/>
                    <a:pt x="167" y="260"/>
                    <a:pt x="241" y="260"/>
                  </a:cubicBezTo>
                  <a:cubicBezTo>
                    <a:pt x="241" y="260"/>
                    <a:pt x="241" y="260"/>
                    <a:pt x="222" y="278"/>
                  </a:cubicBezTo>
                  <a:cubicBezTo>
                    <a:pt x="222" y="352"/>
                    <a:pt x="222" y="408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8"/>
                    <a:pt x="259" y="334"/>
                    <a:pt x="278" y="260"/>
                  </a:cubicBezTo>
                  <a:lnTo>
                    <a:pt x="278" y="260"/>
                  </a:lnTo>
                  <a:cubicBezTo>
                    <a:pt x="333" y="260"/>
                    <a:pt x="407" y="260"/>
                    <a:pt x="463" y="241"/>
                  </a:cubicBezTo>
                  <a:cubicBezTo>
                    <a:pt x="500" y="241"/>
                    <a:pt x="481" y="204"/>
                    <a:pt x="463" y="204"/>
                  </a:cubicBezTo>
                  <a:cubicBezTo>
                    <a:pt x="407" y="222"/>
                    <a:pt x="333" y="204"/>
                    <a:pt x="278" y="204"/>
                  </a:cubicBezTo>
                  <a:cubicBezTo>
                    <a:pt x="278" y="148"/>
                    <a:pt x="278" y="74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7"/>
            <p:cNvSpPr/>
            <p:nvPr/>
          </p:nvSpPr>
          <p:spPr>
            <a:xfrm rot="4047122">
              <a:off x="282542" y="1221811"/>
              <a:ext cx="193675" cy="200025"/>
            </a:xfrm>
            <a:custGeom>
              <a:rect b="b" l="l" r="r" t="t"/>
              <a:pathLst>
                <a:path extrusionOk="0" h="557" w="538">
                  <a:moveTo>
                    <a:pt x="499" y="222"/>
                  </a:moveTo>
                  <a:lnTo>
                    <a:pt x="499" y="222"/>
                  </a:lnTo>
                  <a:cubicBezTo>
                    <a:pt x="425" y="241"/>
                    <a:pt x="370" y="222"/>
                    <a:pt x="296" y="222"/>
                  </a:cubicBezTo>
                  <a:cubicBezTo>
                    <a:pt x="314" y="167"/>
                    <a:pt x="296" y="93"/>
                    <a:pt x="314" y="19"/>
                  </a:cubicBezTo>
                  <a:cubicBezTo>
                    <a:pt x="314" y="0"/>
                    <a:pt x="259" y="0"/>
                    <a:pt x="259" y="19"/>
                  </a:cubicBezTo>
                  <a:cubicBezTo>
                    <a:pt x="259" y="93"/>
                    <a:pt x="259" y="167"/>
                    <a:pt x="259" y="241"/>
                  </a:cubicBezTo>
                  <a:cubicBezTo>
                    <a:pt x="185" y="241"/>
                    <a:pt x="111" y="241"/>
                    <a:pt x="37" y="241"/>
                  </a:cubicBezTo>
                  <a:cubicBezTo>
                    <a:pt x="18" y="241"/>
                    <a:pt x="0" y="278"/>
                    <a:pt x="37" y="278"/>
                  </a:cubicBezTo>
                  <a:cubicBezTo>
                    <a:pt x="111" y="278"/>
                    <a:pt x="185" y="278"/>
                    <a:pt x="259" y="278"/>
                  </a:cubicBezTo>
                  <a:lnTo>
                    <a:pt x="259" y="296"/>
                  </a:lnTo>
                  <a:cubicBezTo>
                    <a:pt x="240" y="371"/>
                    <a:pt x="240" y="445"/>
                    <a:pt x="240" y="538"/>
                  </a:cubicBezTo>
                  <a:cubicBezTo>
                    <a:pt x="240" y="556"/>
                    <a:pt x="296" y="556"/>
                    <a:pt x="296" y="538"/>
                  </a:cubicBezTo>
                  <a:cubicBezTo>
                    <a:pt x="277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70" y="278"/>
                    <a:pt x="444" y="278"/>
                    <a:pt x="499" y="260"/>
                  </a:cubicBezTo>
                  <a:cubicBezTo>
                    <a:pt x="537" y="260"/>
                    <a:pt x="518" y="222"/>
                    <a:pt x="499" y="22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7"/>
            <p:cNvSpPr/>
            <p:nvPr/>
          </p:nvSpPr>
          <p:spPr>
            <a:xfrm rot="4047122">
              <a:off x="668133" y="1066471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04"/>
                  </a:moveTo>
                  <a:lnTo>
                    <a:pt x="481" y="204"/>
                  </a:lnTo>
                  <a:cubicBezTo>
                    <a:pt x="407" y="223"/>
                    <a:pt x="352" y="223"/>
                    <a:pt x="296" y="223"/>
                  </a:cubicBezTo>
                  <a:cubicBezTo>
                    <a:pt x="278" y="149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3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7"/>
                    <a:pt x="37" y="297"/>
                  </a:cubicBezTo>
                  <a:cubicBezTo>
                    <a:pt x="111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41" y="371"/>
                    <a:pt x="241" y="445"/>
                    <a:pt x="259" y="519"/>
                  </a:cubicBezTo>
                  <a:cubicBezTo>
                    <a:pt x="259" y="556"/>
                    <a:pt x="296" y="556"/>
                    <a:pt x="296" y="519"/>
                  </a:cubicBezTo>
                  <a:cubicBezTo>
                    <a:pt x="278" y="445"/>
                    <a:pt x="278" y="352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204"/>
                    <a:pt x="481" y="20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 rot="4047122">
              <a:off x="-37540" y="1745902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59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41" y="352"/>
                    <a:pt x="241" y="426"/>
                    <a:pt x="259" y="500"/>
                  </a:cubicBezTo>
                  <a:cubicBezTo>
                    <a:pt x="259" y="537"/>
                    <a:pt x="296" y="537"/>
                    <a:pt x="296" y="500"/>
                  </a:cubicBezTo>
                  <a:cubicBezTo>
                    <a:pt x="278" y="426"/>
                    <a:pt x="278" y="352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8" y="240"/>
                    <a:pt x="482" y="222"/>
                  </a:cubicBezTo>
                  <a:cubicBezTo>
                    <a:pt x="500" y="222"/>
                    <a:pt x="500" y="185"/>
                    <a:pt x="463" y="185"/>
                  </a:cubicBezTo>
                  <a:cubicBezTo>
                    <a:pt x="408" y="204"/>
                    <a:pt x="352" y="204"/>
                    <a:pt x="278" y="222"/>
                  </a:cubicBezTo>
                  <a:cubicBezTo>
                    <a:pt x="278" y="148"/>
                    <a:pt x="278" y="74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1" y="148"/>
                    <a:pt x="241" y="222"/>
                  </a:cubicBezTo>
                  <a:cubicBezTo>
                    <a:pt x="167" y="240"/>
                    <a:pt x="111" y="240"/>
                    <a:pt x="37" y="240"/>
                  </a:cubicBezTo>
                  <a:cubicBezTo>
                    <a:pt x="0" y="240"/>
                    <a:pt x="0" y="296"/>
                    <a:pt x="37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7"/>
            <p:cNvSpPr/>
            <p:nvPr/>
          </p:nvSpPr>
          <p:spPr>
            <a:xfrm rot="4047122">
              <a:off x="381133" y="1575821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241" y="278"/>
                  </a:moveTo>
                  <a:lnTo>
                    <a:pt x="241" y="278"/>
                  </a:ln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56"/>
                    <a:pt x="278" y="556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60"/>
                    <a:pt x="426" y="260"/>
                    <a:pt x="482" y="260"/>
                  </a:cubicBezTo>
                  <a:cubicBezTo>
                    <a:pt x="518" y="241"/>
                    <a:pt x="500" y="204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48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  <a:cubicBezTo>
                    <a:pt x="93" y="278"/>
                    <a:pt x="167" y="278"/>
                    <a:pt x="241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 rot="4047122">
              <a:off x="804360" y="1405382"/>
              <a:ext cx="173037" cy="193675"/>
            </a:xfrm>
            <a:custGeom>
              <a:rect b="b" l="l" r="r" t="t"/>
              <a:pathLst>
                <a:path extrusionOk="0" h="539" w="482">
                  <a:moveTo>
                    <a:pt x="18" y="278"/>
                  </a:moveTo>
                  <a:lnTo>
                    <a:pt x="18" y="278"/>
                  </a:lnTo>
                  <a:cubicBezTo>
                    <a:pt x="92" y="278"/>
                    <a:pt x="148" y="278"/>
                    <a:pt x="222" y="278"/>
                  </a:cubicBezTo>
                  <a:lnTo>
                    <a:pt x="222" y="278"/>
                  </a:lnTo>
                  <a:cubicBezTo>
                    <a:pt x="203" y="352"/>
                    <a:pt x="203" y="426"/>
                    <a:pt x="222" y="500"/>
                  </a:cubicBezTo>
                  <a:cubicBezTo>
                    <a:pt x="222" y="519"/>
                    <a:pt x="259" y="538"/>
                    <a:pt x="259" y="500"/>
                  </a:cubicBezTo>
                  <a:cubicBezTo>
                    <a:pt x="259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60"/>
                    <a:pt x="463" y="260"/>
                  </a:cubicBezTo>
                  <a:cubicBezTo>
                    <a:pt x="481" y="241"/>
                    <a:pt x="463" y="204"/>
                    <a:pt x="444" y="222"/>
                  </a:cubicBezTo>
                  <a:cubicBezTo>
                    <a:pt x="389" y="222"/>
                    <a:pt x="333" y="222"/>
                    <a:pt x="259" y="222"/>
                  </a:cubicBezTo>
                  <a:cubicBezTo>
                    <a:pt x="259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22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 rot="4047122">
              <a:off x="579824" y="-142407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ssenblad - blauw">
  <p:cSld name="1_Tussenblad - blauw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20"/>
          <p:cNvGrpSpPr/>
          <p:nvPr/>
        </p:nvGrpSpPr>
        <p:grpSpPr>
          <a:xfrm>
            <a:off x="2112962" y="3548276"/>
            <a:ext cx="10079038" cy="1270000"/>
            <a:chOff x="0" y="-1598785"/>
            <a:chExt cx="10079038" cy="1270000"/>
          </a:xfrm>
        </p:grpSpPr>
        <p:sp>
          <p:nvSpPr>
            <p:cNvPr id="286" name="Google Shape;286;p20"/>
            <p:cNvSpPr/>
            <p:nvPr/>
          </p:nvSpPr>
          <p:spPr>
            <a:xfrm>
              <a:off x="7556500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72" y="399"/>
                  </a:cubicBezTo>
                  <a:cubicBezTo>
                    <a:pt x="6624" y="431"/>
                    <a:pt x="6576" y="447"/>
                    <a:pt x="6528" y="447"/>
                  </a:cubicBezTo>
                  <a:cubicBezTo>
                    <a:pt x="6385" y="447"/>
                    <a:pt x="6289" y="303"/>
                    <a:pt x="6209" y="207"/>
                  </a:cubicBezTo>
                  <a:cubicBezTo>
                    <a:pt x="6145" y="128"/>
                    <a:pt x="6081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2" y="223"/>
                    <a:pt x="5746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3" y="383"/>
                  </a:cubicBezTo>
                  <a:cubicBezTo>
                    <a:pt x="5299" y="335"/>
                    <a:pt x="5267" y="271"/>
                    <a:pt x="5235" y="223"/>
                  </a:cubicBezTo>
                  <a:cubicBezTo>
                    <a:pt x="5203" y="159"/>
                    <a:pt x="5172" y="95"/>
                    <a:pt x="5124" y="64"/>
                  </a:cubicBezTo>
                  <a:cubicBezTo>
                    <a:pt x="5092" y="32"/>
                    <a:pt x="5060" y="16"/>
                    <a:pt x="5012" y="16"/>
                  </a:cubicBezTo>
                  <a:cubicBezTo>
                    <a:pt x="4916" y="16"/>
                    <a:pt x="4852" y="128"/>
                    <a:pt x="4788" y="223"/>
                  </a:cubicBezTo>
                  <a:cubicBezTo>
                    <a:pt x="4788" y="240"/>
                    <a:pt x="4788" y="240"/>
                    <a:pt x="4788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69" y="399"/>
                    <a:pt x="4437" y="383"/>
                    <a:pt x="4390" y="367"/>
                  </a:cubicBezTo>
                  <a:cubicBezTo>
                    <a:pt x="4326" y="319"/>
                    <a:pt x="4294" y="255"/>
                    <a:pt x="4245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6" y="16"/>
                    <a:pt x="4054" y="0"/>
                    <a:pt x="4022" y="0"/>
                  </a:cubicBezTo>
                  <a:cubicBezTo>
                    <a:pt x="3910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27" y="447"/>
                  </a:cubicBezTo>
                  <a:lnTo>
                    <a:pt x="3527" y="447"/>
                  </a:lnTo>
                  <a:cubicBezTo>
                    <a:pt x="3479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16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5" y="159"/>
                    <a:pt x="2713" y="207"/>
                    <a:pt x="2697" y="240"/>
                  </a:cubicBezTo>
                  <a:cubicBezTo>
                    <a:pt x="2649" y="303"/>
                    <a:pt x="2585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8" y="271"/>
                    <a:pt x="2250" y="192"/>
                  </a:cubicBezTo>
                  <a:cubicBezTo>
                    <a:pt x="2219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915" y="16"/>
                    <a:pt x="1803" y="80"/>
                    <a:pt x="1724" y="192"/>
                  </a:cubicBezTo>
                  <a:cubicBezTo>
                    <a:pt x="1708" y="207"/>
                    <a:pt x="1691" y="223"/>
                    <a:pt x="1676" y="255"/>
                  </a:cubicBezTo>
                  <a:cubicBezTo>
                    <a:pt x="1628" y="335"/>
                    <a:pt x="1580" y="415"/>
                    <a:pt x="1516" y="415"/>
                  </a:cubicBezTo>
                  <a:cubicBezTo>
                    <a:pt x="1484" y="415"/>
                    <a:pt x="1452" y="399"/>
                    <a:pt x="1404" y="367"/>
                  </a:cubicBezTo>
                  <a:cubicBezTo>
                    <a:pt x="1356" y="335"/>
                    <a:pt x="1340" y="271"/>
                    <a:pt x="1308" y="223"/>
                  </a:cubicBezTo>
                  <a:cubicBezTo>
                    <a:pt x="1244" y="143"/>
                    <a:pt x="1213" y="64"/>
                    <a:pt x="1085" y="32"/>
                  </a:cubicBezTo>
                  <a:cubicBezTo>
                    <a:pt x="1069" y="32"/>
                    <a:pt x="1037" y="16"/>
                    <a:pt x="1021" y="16"/>
                  </a:cubicBezTo>
                  <a:cubicBezTo>
                    <a:pt x="925" y="16"/>
                    <a:pt x="845" y="80"/>
                    <a:pt x="766" y="192"/>
                  </a:cubicBezTo>
                  <a:cubicBezTo>
                    <a:pt x="686" y="287"/>
                    <a:pt x="606" y="399"/>
                    <a:pt x="510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7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5" y="80"/>
                    <a:pt x="127" y="112"/>
                  </a:cubicBezTo>
                  <a:cubicBezTo>
                    <a:pt x="191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19" y="319"/>
                  </a:cubicBezTo>
                  <a:cubicBezTo>
                    <a:pt x="367" y="399"/>
                    <a:pt x="447" y="447"/>
                    <a:pt x="510" y="447"/>
                  </a:cubicBezTo>
                  <a:cubicBezTo>
                    <a:pt x="606" y="447"/>
                    <a:pt x="686" y="383"/>
                    <a:pt x="750" y="303"/>
                  </a:cubicBezTo>
                  <a:cubicBezTo>
                    <a:pt x="830" y="176"/>
                    <a:pt x="925" y="80"/>
                    <a:pt x="1037" y="80"/>
                  </a:cubicBezTo>
                  <a:cubicBezTo>
                    <a:pt x="1085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2" y="287"/>
                  </a:cubicBezTo>
                  <a:cubicBezTo>
                    <a:pt x="1356" y="383"/>
                    <a:pt x="1420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39" y="271"/>
                  </a:cubicBezTo>
                  <a:cubicBezTo>
                    <a:pt x="1787" y="176"/>
                    <a:pt x="1851" y="80"/>
                    <a:pt x="1979" y="64"/>
                  </a:cubicBezTo>
                  <a:cubicBezTo>
                    <a:pt x="1995" y="64"/>
                    <a:pt x="1995" y="64"/>
                    <a:pt x="2011" y="64"/>
                  </a:cubicBezTo>
                  <a:cubicBezTo>
                    <a:pt x="2107" y="64"/>
                    <a:pt x="2171" y="159"/>
                    <a:pt x="2234" y="255"/>
                  </a:cubicBezTo>
                  <a:cubicBezTo>
                    <a:pt x="2266" y="303"/>
                    <a:pt x="2298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69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16" y="95"/>
                  </a:cubicBezTo>
                  <a:cubicBezTo>
                    <a:pt x="3049" y="95"/>
                    <a:pt x="3096" y="112"/>
                    <a:pt x="3128" y="128"/>
                  </a:cubicBezTo>
                  <a:cubicBezTo>
                    <a:pt x="3192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5" y="479"/>
                    <a:pt x="3463" y="495"/>
                    <a:pt x="3511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2" y="176"/>
                    <a:pt x="3943" y="64"/>
                    <a:pt x="4022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7" y="447"/>
                  </a:cubicBezTo>
                  <a:cubicBezTo>
                    <a:pt x="4469" y="463"/>
                    <a:pt x="4485" y="463"/>
                    <a:pt x="4517" y="463"/>
                  </a:cubicBezTo>
                  <a:cubicBezTo>
                    <a:pt x="4645" y="463"/>
                    <a:pt x="4756" y="383"/>
                    <a:pt x="4837" y="255"/>
                  </a:cubicBezTo>
                  <a:cubicBezTo>
                    <a:pt x="4884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39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5" y="335"/>
                    <a:pt x="5299" y="447"/>
                    <a:pt x="5427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4" y="511"/>
                    <a:pt x="5698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18" y="143"/>
                  </a:cubicBezTo>
                  <a:cubicBezTo>
                    <a:pt x="6066" y="143"/>
                    <a:pt x="6114" y="159"/>
                    <a:pt x="6145" y="207"/>
                  </a:cubicBezTo>
                  <a:cubicBezTo>
                    <a:pt x="6177" y="240"/>
                    <a:pt x="6193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88" y="495"/>
                    <a:pt x="6800" y="383"/>
                    <a:pt x="6848" y="271"/>
                  </a:cubicBezTo>
                  <a:cubicBezTo>
                    <a:pt x="6863" y="255"/>
                    <a:pt x="6863" y="240"/>
                    <a:pt x="6880" y="223"/>
                  </a:cubicBezTo>
                  <a:cubicBezTo>
                    <a:pt x="6896" y="176"/>
                    <a:pt x="6927" y="128"/>
                    <a:pt x="6959" y="95"/>
                  </a:cubicBezTo>
                  <a:cubicBezTo>
                    <a:pt x="6975" y="80"/>
                    <a:pt x="6991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1" y="0"/>
                    <a:pt x="6863" y="112"/>
                    <a:pt x="6816" y="20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7556500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4" y="383"/>
                    <a:pt x="6416" y="367"/>
                    <a:pt x="6369" y="319"/>
                  </a:cubicBezTo>
                  <a:cubicBezTo>
                    <a:pt x="6337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2" y="191"/>
                  </a:cubicBezTo>
                  <a:cubicBezTo>
                    <a:pt x="5714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1" y="143"/>
                    <a:pt x="5235" y="111"/>
                    <a:pt x="5203" y="95"/>
                  </a:cubicBezTo>
                  <a:cubicBezTo>
                    <a:pt x="5156" y="31"/>
                    <a:pt x="5092" y="0"/>
                    <a:pt x="5012" y="0"/>
                  </a:cubicBezTo>
                  <a:cubicBezTo>
                    <a:pt x="4948" y="0"/>
                    <a:pt x="4884" y="31"/>
                    <a:pt x="4837" y="79"/>
                  </a:cubicBezTo>
                  <a:cubicBezTo>
                    <a:pt x="4804" y="111"/>
                    <a:pt x="4773" y="159"/>
                    <a:pt x="4756" y="207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05" y="431"/>
                    <a:pt x="4342" y="319"/>
                    <a:pt x="4278" y="239"/>
                  </a:cubicBezTo>
                  <a:cubicBezTo>
                    <a:pt x="4262" y="207"/>
                    <a:pt x="4245" y="175"/>
                    <a:pt x="4214" y="143"/>
                  </a:cubicBezTo>
                  <a:cubicBezTo>
                    <a:pt x="4166" y="79"/>
                    <a:pt x="4086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1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6" y="207"/>
                    <a:pt x="3240" y="191"/>
                    <a:pt x="3208" y="159"/>
                  </a:cubicBezTo>
                  <a:cubicBezTo>
                    <a:pt x="3144" y="111"/>
                    <a:pt x="3080" y="95"/>
                    <a:pt x="3016" y="95"/>
                  </a:cubicBezTo>
                  <a:cubicBezTo>
                    <a:pt x="2937" y="95"/>
                    <a:pt x="2873" y="127"/>
                    <a:pt x="2809" y="175"/>
                  </a:cubicBezTo>
                  <a:cubicBezTo>
                    <a:pt x="2793" y="191"/>
                    <a:pt x="2761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8" y="287"/>
                    <a:pt x="2266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915" y="63"/>
                    <a:pt x="1835" y="175"/>
                    <a:pt x="1755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8" y="446"/>
                    <a:pt x="1436" y="431"/>
                    <a:pt x="1404" y="414"/>
                  </a:cubicBezTo>
                  <a:cubicBezTo>
                    <a:pt x="1340" y="367"/>
                    <a:pt x="1292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7" y="111"/>
                    <a:pt x="1021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4" y="446"/>
                    <a:pt x="510" y="446"/>
                  </a:cubicBezTo>
                  <a:cubicBezTo>
                    <a:pt x="462" y="446"/>
                    <a:pt x="414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1" y="175"/>
                    <a:pt x="127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27" y="127"/>
                    <a:pt x="271" y="350"/>
                    <a:pt x="303" y="383"/>
                  </a:cubicBezTo>
                  <a:cubicBezTo>
                    <a:pt x="351" y="462"/>
                    <a:pt x="414" y="510"/>
                    <a:pt x="495" y="510"/>
                  </a:cubicBezTo>
                  <a:cubicBezTo>
                    <a:pt x="574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5" y="239"/>
                    <a:pt x="909" y="159"/>
                    <a:pt x="1005" y="159"/>
                  </a:cubicBezTo>
                  <a:cubicBezTo>
                    <a:pt x="1037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2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1" y="414"/>
                    <a:pt x="1772" y="319"/>
                  </a:cubicBezTo>
                  <a:cubicBezTo>
                    <a:pt x="1787" y="271"/>
                    <a:pt x="1819" y="223"/>
                    <a:pt x="1867" y="191"/>
                  </a:cubicBezTo>
                  <a:cubicBezTo>
                    <a:pt x="1915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4" y="271"/>
                  </a:cubicBezTo>
                  <a:cubicBezTo>
                    <a:pt x="2314" y="367"/>
                    <a:pt x="2394" y="462"/>
                    <a:pt x="2521" y="462"/>
                  </a:cubicBezTo>
                  <a:cubicBezTo>
                    <a:pt x="2538" y="462"/>
                    <a:pt x="2554" y="462"/>
                    <a:pt x="2569" y="462"/>
                  </a:cubicBezTo>
                  <a:cubicBezTo>
                    <a:pt x="2666" y="431"/>
                    <a:pt x="2713" y="383"/>
                    <a:pt x="2761" y="303"/>
                  </a:cubicBezTo>
                  <a:cubicBezTo>
                    <a:pt x="2809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6" y="159"/>
                  </a:cubicBezTo>
                  <a:cubicBezTo>
                    <a:pt x="3112" y="159"/>
                    <a:pt x="3192" y="223"/>
                    <a:pt x="3272" y="287"/>
                  </a:cubicBezTo>
                  <a:cubicBezTo>
                    <a:pt x="3336" y="367"/>
                    <a:pt x="3415" y="431"/>
                    <a:pt x="3511" y="431"/>
                  </a:cubicBezTo>
                  <a:cubicBezTo>
                    <a:pt x="3559" y="431"/>
                    <a:pt x="3591" y="431"/>
                    <a:pt x="3639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2" y="95"/>
                  </a:lnTo>
                  <a:cubicBezTo>
                    <a:pt x="4134" y="111"/>
                    <a:pt x="4198" y="191"/>
                    <a:pt x="4245" y="287"/>
                  </a:cubicBezTo>
                  <a:cubicBezTo>
                    <a:pt x="4294" y="350"/>
                    <a:pt x="4326" y="398"/>
                    <a:pt x="4357" y="431"/>
                  </a:cubicBezTo>
                  <a:cubicBezTo>
                    <a:pt x="4421" y="462"/>
                    <a:pt x="4469" y="495"/>
                    <a:pt x="4501" y="495"/>
                  </a:cubicBezTo>
                  <a:cubicBezTo>
                    <a:pt x="4613" y="495"/>
                    <a:pt x="4692" y="383"/>
                    <a:pt x="4756" y="271"/>
                  </a:cubicBezTo>
                  <a:cubicBezTo>
                    <a:pt x="4837" y="159"/>
                    <a:pt x="4916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7" y="239"/>
                  </a:cubicBezTo>
                  <a:cubicBezTo>
                    <a:pt x="5315" y="319"/>
                    <a:pt x="5379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4" y="398"/>
                    <a:pt x="5698" y="335"/>
                    <a:pt x="5762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7" y="79"/>
                    <a:pt x="6177" y="159"/>
                    <a:pt x="6257" y="239"/>
                  </a:cubicBezTo>
                  <a:cubicBezTo>
                    <a:pt x="6337" y="335"/>
                    <a:pt x="6416" y="431"/>
                    <a:pt x="6513" y="431"/>
                  </a:cubicBezTo>
                  <a:cubicBezTo>
                    <a:pt x="6528" y="431"/>
                    <a:pt x="6528" y="431"/>
                    <a:pt x="6528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3" y="175"/>
                    <a:pt x="6927" y="143"/>
                  </a:cubicBezTo>
                  <a:cubicBezTo>
                    <a:pt x="6944" y="127"/>
                    <a:pt x="6975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27" y="79"/>
                    <a:pt x="6848" y="159"/>
                    <a:pt x="6768" y="239"/>
                  </a:cubicBezTo>
                  <a:cubicBezTo>
                    <a:pt x="6688" y="303"/>
                    <a:pt x="6608" y="383"/>
                    <a:pt x="6513" y="38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7556500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4" y="335"/>
                  </a:moveTo>
                  <a:lnTo>
                    <a:pt x="6544" y="335"/>
                  </a:lnTo>
                  <a:cubicBezTo>
                    <a:pt x="6528" y="335"/>
                    <a:pt x="6528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3" y="112"/>
                    <a:pt x="6145" y="80"/>
                  </a:cubicBezTo>
                  <a:cubicBezTo>
                    <a:pt x="6097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8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3" y="288"/>
                    <a:pt x="5315" y="224"/>
                    <a:pt x="5267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2" y="0"/>
                    <a:pt x="4852" y="48"/>
                    <a:pt x="4773" y="160"/>
                  </a:cubicBezTo>
                  <a:cubicBezTo>
                    <a:pt x="4773" y="176"/>
                    <a:pt x="4756" y="208"/>
                    <a:pt x="4740" y="224"/>
                  </a:cubicBezTo>
                  <a:cubicBezTo>
                    <a:pt x="4692" y="319"/>
                    <a:pt x="4629" y="431"/>
                    <a:pt x="4517" y="431"/>
                  </a:cubicBezTo>
                  <a:cubicBezTo>
                    <a:pt x="4485" y="431"/>
                    <a:pt x="4469" y="415"/>
                    <a:pt x="4437" y="415"/>
                  </a:cubicBezTo>
                  <a:cubicBezTo>
                    <a:pt x="4357" y="383"/>
                    <a:pt x="4326" y="303"/>
                    <a:pt x="4278" y="224"/>
                  </a:cubicBezTo>
                  <a:cubicBezTo>
                    <a:pt x="4245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6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76" y="144"/>
                    <a:pt x="3112" y="128"/>
                  </a:cubicBezTo>
                  <a:cubicBezTo>
                    <a:pt x="3080" y="128"/>
                    <a:pt x="3049" y="128"/>
                    <a:pt x="3016" y="128"/>
                  </a:cubicBezTo>
                  <a:cubicBezTo>
                    <a:pt x="2921" y="128"/>
                    <a:pt x="2841" y="176"/>
                    <a:pt x="2761" y="240"/>
                  </a:cubicBezTo>
                  <a:cubicBezTo>
                    <a:pt x="2729" y="255"/>
                    <a:pt x="2713" y="288"/>
                    <a:pt x="2681" y="303"/>
                  </a:cubicBezTo>
                  <a:cubicBezTo>
                    <a:pt x="2633" y="335"/>
                    <a:pt x="2585" y="351"/>
                    <a:pt x="2521" y="351"/>
                  </a:cubicBezTo>
                  <a:cubicBezTo>
                    <a:pt x="2426" y="351"/>
                    <a:pt x="2362" y="288"/>
                    <a:pt x="2282" y="208"/>
                  </a:cubicBezTo>
                  <a:cubicBezTo>
                    <a:pt x="2202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19" y="144"/>
                    <a:pt x="1739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6" y="367"/>
                  </a:cubicBezTo>
                  <a:cubicBezTo>
                    <a:pt x="1325" y="335"/>
                    <a:pt x="1292" y="288"/>
                    <a:pt x="1261" y="255"/>
                  </a:cubicBezTo>
                  <a:cubicBezTo>
                    <a:pt x="1197" y="176"/>
                    <a:pt x="1149" y="112"/>
                    <a:pt x="1037" y="96"/>
                  </a:cubicBezTo>
                  <a:cubicBezTo>
                    <a:pt x="1021" y="96"/>
                    <a:pt x="1021" y="96"/>
                    <a:pt x="1005" y="96"/>
                  </a:cubicBezTo>
                  <a:cubicBezTo>
                    <a:pt x="894" y="96"/>
                    <a:pt x="814" y="191"/>
                    <a:pt x="750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4" y="431"/>
                    <a:pt x="510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3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5" y="144"/>
                    <a:pt x="127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303" y="367"/>
                  </a:cubicBezTo>
                  <a:cubicBezTo>
                    <a:pt x="351" y="447"/>
                    <a:pt x="431" y="479"/>
                    <a:pt x="526" y="479"/>
                  </a:cubicBezTo>
                  <a:cubicBezTo>
                    <a:pt x="574" y="479"/>
                    <a:pt x="638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5" y="240"/>
                    <a:pt x="909" y="144"/>
                    <a:pt x="1005" y="144"/>
                  </a:cubicBezTo>
                  <a:cubicBezTo>
                    <a:pt x="1021" y="144"/>
                    <a:pt x="1037" y="144"/>
                    <a:pt x="1069" y="160"/>
                  </a:cubicBezTo>
                  <a:cubicBezTo>
                    <a:pt x="1149" y="176"/>
                    <a:pt x="1213" y="240"/>
                    <a:pt x="1261" y="319"/>
                  </a:cubicBezTo>
                  <a:cubicBezTo>
                    <a:pt x="1308" y="383"/>
                    <a:pt x="1356" y="447"/>
                    <a:pt x="1452" y="479"/>
                  </a:cubicBezTo>
                  <a:cubicBezTo>
                    <a:pt x="1468" y="479"/>
                    <a:pt x="1484" y="479"/>
                    <a:pt x="1500" y="479"/>
                  </a:cubicBezTo>
                  <a:cubicBezTo>
                    <a:pt x="1612" y="479"/>
                    <a:pt x="1691" y="383"/>
                    <a:pt x="1787" y="272"/>
                  </a:cubicBezTo>
                  <a:cubicBezTo>
                    <a:pt x="1851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6" y="191"/>
                  </a:cubicBezTo>
                  <a:cubicBezTo>
                    <a:pt x="2202" y="208"/>
                    <a:pt x="2234" y="224"/>
                    <a:pt x="2250" y="255"/>
                  </a:cubicBezTo>
                  <a:cubicBezTo>
                    <a:pt x="2330" y="335"/>
                    <a:pt x="2394" y="415"/>
                    <a:pt x="2521" y="415"/>
                  </a:cubicBezTo>
                  <a:lnTo>
                    <a:pt x="2538" y="415"/>
                  </a:lnTo>
                  <a:cubicBezTo>
                    <a:pt x="2633" y="415"/>
                    <a:pt x="2697" y="351"/>
                    <a:pt x="2761" y="303"/>
                  </a:cubicBezTo>
                  <a:cubicBezTo>
                    <a:pt x="2809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6" y="176"/>
                    <a:pt x="3160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0" y="80"/>
                    <a:pt x="4006" y="80"/>
                  </a:cubicBezTo>
                  <a:cubicBezTo>
                    <a:pt x="4038" y="80"/>
                    <a:pt x="4054" y="80"/>
                    <a:pt x="4086" y="96"/>
                  </a:cubicBezTo>
                  <a:cubicBezTo>
                    <a:pt x="4166" y="128"/>
                    <a:pt x="4214" y="208"/>
                    <a:pt x="4245" y="288"/>
                  </a:cubicBezTo>
                  <a:cubicBezTo>
                    <a:pt x="4294" y="351"/>
                    <a:pt x="4342" y="431"/>
                    <a:pt x="4405" y="463"/>
                  </a:cubicBezTo>
                  <a:cubicBezTo>
                    <a:pt x="4453" y="479"/>
                    <a:pt x="4485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2" y="144"/>
                    <a:pt x="4916" y="48"/>
                    <a:pt x="5012" y="48"/>
                  </a:cubicBezTo>
                  <a:cubicBezTo>
                    <a:pt x="5060" y="48"/>
                    <a:pt x="5092" y="64"/>
                    <a:pt x="5124" y="80"/>
                  </a:cubicBezTo>
                  <a:cubicBezTo>
                    <a:pt x="5187" y="112"/>
                    <a:pt x="5220" y="176"/>
                    <a:pt x="5267" y="224"/>
                  </a:cubicBezTo>
                  <a:cubicBezTo>
                    <a:pt x="5315" y="288"/>
                    <a:pt x="5363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71" y="383"/>
                    <a:pt x="5619" y="367"/>
                    <a:pt x="5667" y="351"/>
                  </a:cubicBezTo>
                  <a:cubicBezTo>
                    <a:pt x="5698" y="319"/>
                    <a:pt x="5746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cubicBezTo>
                    <a:pt x="6018" y="96"/>
                    <a:pt x="6018" y="96"/>
                    <a:pt x="6018" y="96"/>
                  </a:cubicBezTo>
                  <a:cubicBezTo>
                    <a:pt x="6129" y="96"/>
                    <a:pt x="6193" y="176"/>
                    <a:pt x="6257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4" y="415"/>
                    <a:pt x="6513" y="415"/>
                  </a:cubicBezTo>
                  <a:cubicBezTo>
                    <a:pt x="6592" y="415"/>
                    <a:pt x="6688" y="335"/>
                    <a:pt x="6768" y="272"/>
                  </a:cubicBezTo>
                  <a:cubicBezTo>
                    <a:pt x="6784" y="255"/>
                    <a:pt x="6784" y="255"/>
                    <a:pt x="6784" y="255"/>
                  </a:cubicBezTo>
                  <a:cubicBezTo>
                    <a:pt x="6816" y="208"/>
                    <a:pt x="6863" y="176"/>
                    <a:pt x="6927" y="144"/>
                  </a:cubicBezTo>
                  <a:cubicBezTo>
                    <a:pt x="6944" y="128"/>
                    <a:pt x="6975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4" y="33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7556500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6" y="446"/>
                    <a:pt x="6528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77" y="143"/>
                    <a:pt x="6081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2" y="223"/>
                    <a:pt x="5730" y="271"/>
                  </a:cubicBezTo>
                  <a:cubicBezTo>
                    <a:pt x="5682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7" y="431"/>
                  </a:cubicBezTo>
                  <a:cubicBezTo>
                    <a:pt x="5347" y="383"/>
                    <a:pt x="5299" y="303"/>
                    <a:pt x="5251" y="223"/>
                  </a:cubicBezTo>
                  <a:cubicBezTo>
                    <a:pt x="5220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6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5" y="383"/>
                    <a:pt x="4357" y="335"/>
                  </a:cubicBezTo>
                  <a:cubicBezTo>
                    <a:pt x="4309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8" y="0"/>
                    <a:pt x="4022" y="0"/>
                  </a:cubicBezTo>
                  <a:cubicBezTo>
                    <a:pt x="3926" y="0"/>
                    <a:pt x="3831" y="111"/>
                    <a:pt x="3751" y="223"/>
                  </a:cubicBezTo>
                  <a:cubicBezTo>
                    <a:pt x="3671" y="319"/>
                    <a:pt x="3591" y="415"/>
                    <a:pt x="3511" y="415"/>
                  </a:cubicBezTo>
                  <a:lnTo>
                    <a:pt x="3511" y="415"/>
                  </a:lnTo>
                  <a:cubicBezTo>
                    <a:pt x="3463" y="415"/>
                    <a:pt x="3415" y="383"/>
                    <a:pt x="3368" y="319"/>
                  </a:cubicBezTo>
                  <a:cubicBezTo>
                    <a:pt x="3352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49" y="16"/>
                    <a:pt x="3032" y="16"/>
                    <a:pt x="3016" y="16"/>
                  </a:cubicBezTo>
                  <a:cubicBezTo>
                    <a:pt x="2873" y="16"/>
                    <a:pt x="2777" y="127"/>
                    <a:pt x="2713" y="207"/>
                  </a:cubicBezTo>
                  <a:cubicBezTo>
                    <a:pt x="2649" y="303"/>
                    <a:pt x="2585" y="383"/>
                    <a:pt x="2490" y="383"/>
                  </a:cubicBezTo>
                  <a:cubicBezTo>
                    <a:pt x="2458" y="383"/>
                    <a:pt x="2410" y="367"/>
                    <a:pt x="2362" y="319"/>
                  </a:cubicBezTo>
                  <a:cubicBezTo>
                    <a:pt x="2314" y="287"/>
                    <a:pt x="2282" y="239"/>
                    <a:pt x="2250" y="191"/>
                  </a:cubicBezTo>
                  <a:cubicBezTo>
                    <a:pt x="2202" y="111"/>
                    <a:pt x="2155" y="48"/>
                    <a:pt x="2043" y="16"/>
                  </a:cubicBezTo>
                  <a:cubicBezTo>
                    <a:pt x="2027" y="16"/>
                    <a:pt x="2027" y="16"/>
                    <a:pt x="2011" y="16"/>
                  </a:cubicBezTo>
                  <a:cubicBezTo>
                    <a:pt x="1851" y="16"/>
                    <a:pt x="1755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8" y="398"/>
                    <a:pt x="1420" y="367"/>
                    <a:pt x="1372" y="319"/>
                  </a:cubicBezTo>
                  <a:cubicBezTo>
                    <a:pt x="1356" y="287"/>
                    <a:pt x="1325" y="255"/>
                    <a:pt x="1308" y="223"/>
                  </a:cubicBezTo>
                  <a:cubicBezTo>
                    <a:pt x="1244" y="111"/>
                    <a:pt x="1181" y="16"/>
                    <a:pt x="1037" y="16"/>
                  </a:cubicBezTo>
                  <a:cubicBezTo>
                    <a:pt x="1037" y="0"/>
                    <a:pt x="1021" y="0"/>
                    <a:pt x="1021" y="0"/>
                  </a:cubicBezTo>
                  <a:cubicBezTo>
                    <a:pt x="878" y="0"/>
                    <a:pt x="797" y="111"/>
                    <a:pt x="734" y="223"/>
                  </a:cubicBezTo>
                  <a:cubicBezTo>
                    <a:pt x="654" y="335"/>
                    <a:pt x="574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5" y="80"/>
                    <a:pt x="127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0" y="431"/>
                  </a:cubicBezTo>
                  <a:cubicBezTo>
                    <a:pt x="590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09" y="63"/>
                    <a:pt x="1021" y="63"/>
                  </a:cubicBezTo>
                  <a:cubicBezTo>
                    <a:pt x="1053" y="63"/>
                    <a:pt x="1085" y="63"/>
                    <a:pt x="1133" y="96"/>
                  </a:cubicBezTo>
                  <a:cubicBezTo>
                    <a:pt x="1197" y="127"/>
                    <a:pt x="1244" y="207"/>
                    <a:pt x="1277" y="271"/>
                  </a:cubicBezTo>
                  <a:cubicBezTo>
                    <a:pt x="1340" y="367"/>
                    <a:pt x="1404" y="463"/>
                    <a:pt x="1516" y="463"/>
                  </a:cubicBezTo>
                  <a:cubicBezTo>
                    <a:pt x="1516" y="463"/>
                    <a:pt x="1516" y="463"/>
                    <a:pt x="1532" y="463"/>
                  </a:cubicBezTo>
                  <a:cubicBezTo>
                    <a:pt x="1628" y="463"/>
                    <a:pt x="1691" y="367"/>
                    <a:pt x="1739" y="287"/>
                  </a:cubicBezTo>
                  <a:cubicBezTo>
                    <a:pt x="1772" y="223"/>
                    <a:pt x="1803" y="175"/>
                    <a:pt x="1867" y="127"/>
                  </a:cubicBezTo>
                  <a:cubicBezTo>
                    <a:pt x="1915" y="96"/>
                    <a:pt x="1947" y="80"/>
                    <a:pt x="1995" y="80"/>
                  </a:cubicBezTo>
                  <a:cubicBezTo>
                    <a:pt x="2107" y="80"/>
                    <a:pt x="2186" y="175"/>
                    <a:pt x="2250" y="271"/>
                  </a:cubicBezTo>
                  <a:cubicBezTo>
                    <a:pt x="2330" y="367"/>
                    <a:pt x="2426" y="431"/>
                    <a:pt x="2521" y="431"/>
                  </a:cubicBezTo>
                  <a:cubicBezTo>
                    <a:pt x="2554" y="431"/>
                    <a:pt x="2602" y="431"/>
                    <a:pt x="2633" y="398"/>
                  </a:cubicBezTo>
                  <a:cubicBezTo>
                    <a:pt x="2681" y="367"/>
                    <a:pt x="2729" y="303"/>
                    <a:pt x="2761" y="255"/>
                  </a:cubicBezTo>
                  <a:cubicBezTo>
                    <a:pt x="2809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8" y="80"/>
                    <a:pt x="3208" y="191"/>
                    <a:pt x="3288" y="287"/>
                  </a:cubicBezTo>
                  <a:cubicBezTo>
                    <a:pt x="3368" y="398"/>
                    <a:pt x="3432" y="479"/>
                    <a:pt x="3527" y="479"/>
                  </a:cubicBezTo>
                  <a:cubicBezTo>
                    <a:pt x="3575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0" y="63"/>
                    <a:pt x="4006" y="63"/>
                  </a:cubicBezTo>
                  <a:cubicBezTo>
                    <a:pt x="4022" y="63"/>
                    <a:pt x="4022" y="63"/>
                    <a:pt x="4038" y="63"/>
                  </a:cubicBezTo>
                  <a:cubicBezTo>
                    <a:pt x="4134" y="80"/>
                    <a:pt x="4182" y="175"/>
                    <a:pt x="4245" y="255"/>
                  </a:cubicBezTo>
                  <a:cubicBezTo>
                    <a:pt x="4278" y="319"/>
                    <a:pt x="4309" y="383"/>
                    <a:pt x="4357" y="415"/>
                  </a:cubicBezTo>
                  <a:cubicBezTo>
                    <a:pt x="4405" y="446"/>
                    <a:pt x="4453" y="463"/>
                    <a:pt x="4517" y="463"/>
                  </a:cubicBezTo>
                  <a:cubicBezTo>
                    <a:pt x="4597" y="463"/>
                    <a:pt x="4692" y="431"/>
                    <a:pt x="4756" y="367"/>
                  </a:cubicBezTo>
                  <a:cubicBezTo>
                    <a:pt x="4773" y="335"/>
                    <a:pt x="4788" y="303"/>
                    <a:pt x="4820" y="271"/>
                  </a:cubicBezTo>
                  <a:cubicBezTo>
                    <a:pt x="4868" y="175"/>
                    <a:pt x="4932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39" y="143"/>
                    <a:pt x="5172" y="207"/>
                    <a:pt x="5203" y="255"/>
                  </a:cubicBezTo>
                  <a:cubicBezTo>
                    <a:pt x="5220" y="287"/>
                    <a:pt x="5235" y="319"/>
                    <a:pt x="5251" y="351"/>
                  </a:cubicBezTo>
                  <a:cubicBezTo>
                    <a:pt x="5299" y="398"/>
                    <a:pt x="5347" y="463"/>
                    <a:pt x="5427" y="479"/>
                  </a:cubicBezTo>
                  <a:cubicBezTo>
                    <a:pt x="5459" y="494"/>
                    <a:pt x="5491" y="494"/>
                    <a:pt x="5507" y="494"/>
                  </a:cubicBezTo>
                  <a:cubicBezTo>
                    <a:pt x="5634" y="494"/>
                    <a:pt x="5714" y="383"/>
                    <a:pt x="5794" y="287"/>
                  </a:cubicBezTo>
                  <a:lnTo>
                    <a:pt x="5794" y="287"/>
                  </a:ln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5" y="191"/>
                  </a:cubicBezTo>
                  <a:cubicBezTo>
                    <a:pt x="6177" y="223"/>
                    <a:pt x="6209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48" y="255"/>
                  </a:cubicBezTo>
                  <a:cubicBezTo>
                    <a:pt x="6848" y="239"/>
                    <a:pt x="6848" y="223"/>
                    <a:pt x="6863" y="207"/>
                  </a:cubicBezTo>
                  <a:cubicBezTo>
                    <a:pt x="6880" y="175"/>
                    <a:pt x="6911" y="127"/>
                    <a:pt x="6944" y="96"/>
                  </a:cubicBezTo>
                  <a:cubicBezTo>
                    <a:pt x="6959" y="80"/>
                    <a:pt x="6975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1" y="32"/>
                    <a:pt x="6848" y="127"/>
                    <a:pt x="6800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5040313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0" y="207"/>
                  </a:moveTo>
                  <a:lnTo>
                    <a:pt x="6800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8" y="431"/>
                    <a:pt x="6560" y="447"/>
                    <a:pt x="6512" y="447"/>
                  </a:cubicBezTo>
                  <a:cubicBezTo>
                    <a:pt x="6385" y="447"/>
                    <a:pt x="6273" y="303"/>
                    <a:pt x="6193" y="207"/>
                  </a:cubicBezTo>
                  <a:cubicBezTo>
                    <a:pt x="6146" y="128"/>
                    <a:pt x="6065" y="95"/>
                    <a:pt x="6002" y="95"/>
                  </a:cubicBezTo>
                  <a:cubicBezTo>
                    <a:pt x="5906" y="95"/>
                    <a:pt x="5826" y="128"/>
                    <a:pt x="5763" y="207"/>
                  </a:cubicBezTo>
                  <a:cubicBezTo>
                    <a:pt x="5746" y="223"/>
                    <a:pt x="5730" y="255"/>
                    <a:pt x="5730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5" y="431"/>
                    <a:pt x="5347" y="383"/>
                  </a:cubicBezTo>
                  <a:cubicBezTo>
                    <a:pt x="5299" y="335"/>
                    <a:pt x="5268" y="271"/>
                    <a:pt x="5235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76" y="32"/>
                    <a:pt x="5044" y="16"/>
                    <a:pt x="5012" y="16"/>
                  </a:cubicBezTo>
                  <a:cubicBezTo>
                    <a:pt x="4916" y="16"/>
                    <a:pt x="4836" y="128"/>
                    <a:pt x="4788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1" y="399"/>
                  </a:cubicBezTo>
                  <a:cubicBezTo>
                    <a:pt x="4469" y="399"/>
                    <a:pt x="4422" y="383"/>
                    <a:pt x="4389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0" y="16"/>
                    <a:pt x="4039" y="0"/>
                    <a:pt x="4006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1" y="335"/>
                    <a:pt x="3607" y="447"/>
                    <a:pt x="3511" y="447"/>
                  </a:cubicBezTo>
                  <a:lnTo>
                    <a:pt x="3511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2" y="351"/>
                    <a:pt x="3320" y="303"/>
                    <a:pt x="3288" y="240"/>
                  </a:cubicBezTo>
                  <a:cubicBezTo>
                    <a:pt x="3256" y="176"/>
                    <a:pt x="3224" y="128"/>
                    <a:pt x="3160" y="80"/>
                  </a:cubicBezTo>
                  <a:cubicBezTo>
                    <a:pt x="3112" y="48"/>
                    <a:pt x="3064" y="32"/>
                    <a:pt x="3001" y="32"/>
                  </a:cubicBezTo>
                  <a:cubicBezTo>
                    <a:pt x="2921" y="32"/>
                    <a:pt x="2841" y="64"/>
                    <a:pt x="2761" y="143"/>
                  </a:cubicBezTo>
                  <a:cubicBezTo>
                    <a:pt x="2729" y="159"/>
                    <a:pt x="2713" y="207"/>
                    <a:pt x="2681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6" y="335"/>
                    <a:pt x="2298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899" y="16"/>
                    <a:pt x="1787" y="80"/>
                    <a:pt x="1708" y="192"/>
                  </a:cubicBezTo>
                  <a:cubicBezTo>
                    <a:pt x="1692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8" y="415"/>
                    <a:pt x="1436" y="399"/>
                    <a:pt x="1404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3" y="32"/>
                    <a:pt x="1037" y="16"/>
                    <a:pt x="1005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6" y="287"/>
                    <a:pt x="606" y="399"/>
                    <a:pt x="494" y="399"/>
                  </a:cubicBezTo>
                  <a:cubicBezTo>
                    <a:pt x="446" y="399"/>
                    <a:pt x="399" y="367"/>
                    <a:pt x="335" y="303"/>
                  </a:cubicBezTo>
                  <a:cubicBezTo>
                    <a:pt x="319" y="271"/>
                    <a:pt x="287" y="240"/>
                    <a:pt x="271" y="207"/>
                  </a:cubicBezTo>
                  <a:cubicBezTo>
                    <a:pt x="191" y="112"/>
                    <a:pt x="111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7" y="112"/>
                  </a:cubicBezTo>
                  <a:cubicBezTo>
                    <a:pt x="175" y="143"/>
                    <a:pt x="207" y="192"/>
                    <a:pt x="239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31" y="447"/>
                    <a:pt x="510" y="447"/>
                  </a:cubicBezTo>
                  <a:cubicBezTo>
                    <a:pt x="591" y="447"/>
                    <a:pt x="670" y="383"/>
                    <a:pt x="734" y="303"/>
                  </a:cubicBezTo>
                  <a:cubicBezTo>
                    <a:pt x="830" y="176"/>
                    <a:pt x="910" y="80"/>
                    <a:pt x="1021" y="80"/>
                  </a:cubicBezTo>
                  <a:cubicBezTo>
                    <a:pt x="1085" y="80"/>
                    <a:pt x="1133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0" y="383"/>
                    <a:pt x="1404" y="479"/>
                    <a:pt x="1500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7" y="176"/>
                    <a:pt x="1835" y="80"/>
                    <a:pt x="1963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0" y="159"/>
                    <a:pt x="2218" y="255"/>
                  </a:cubicBezTo>
                  <a:cubicBezTo>
                    <a:pt x="2251" y="303"/>
                    <a:pt x="2282" y="351"/>
                    <a:pt x="2330" y="383"/>
                  </a:cubicBezTo>
                  <a:cubicBezTo>
                    <a:pt x="2378" y="431"/>
                    <a:pt x="2426" y="447"/>
                    <a:pt x="2490" y="447"/>
                  </a:cubicBezTo>
                  <a:cubicBezTo>
                    <a:pt x="2570" y="447"/>
                    <a:pt x="2650" y="383"/>
                    <a:pt x="2713" y="287"/>
                  </a:cubicBezTo>
                  <a:cubicBezTo>
                    <a:pt x="2809" y="159"/>
                    <a:pt x="2905" y="95"/>
                    <a:pt x="3001" y="95"/>
                  </a:cubicBezTo>
                  <a:cubicBezTo>
                    <a:pt x="3049" y="95"/>
                    <a:pt x="3081" y="112"/>
                    <a:pt x="3112" y="128"/>
                  </a:cubicBezTo>
                  <a:cubicBezTo>
                    <a:pt x="3192" y="176"/>
                    <a:pt x="3224" y="240"/>
                    <a:pt x="3272" y="303"/>
                  </a:cubicBezTo>
                  <a:cubicBezTo>
                    <a:pt x="3288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3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6" y="64"/>
                  </a:cubicBezTo>
                  <a:cubicBezTo>
                    <a:pt x="4054" y="64"/>
                    <a:pt x="4086" y="95"/>
                    <a:pt x="4134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3" y="463"/>
                    <a:pt x="4485" y="463"/>
                    <a:pt x="4517" y="463"/>
                  </a:cubicBezTo>
                  <a:cubicBezTo>
                    <a:pt x="4629" y="463"/>
                    <a:pt x="4757" y="383"/>
                    <a:pt x="4821" y="255"/>
                  </a:cubicBezTo>
                  <a:cubicBezTo>
                    <a:pt x="4884" y="176"/>
                    <a:pt x="4932" y="80"/>
                    <a:pt x="5012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3" y="447"/>
                    <a:pt x="5411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8" y="511"/>
                    <a:pt x="5699" y="399"/>
                    <a:pt x="5763" y="303"/>
                  </a:cubicBezTo>
                  <a:cubicBezTo>
                    <a:pt x="5778" y="287"/>
                    <a:pt x="5778" y="287"/>
                    <a:pt x="5778" y="287"/>
                  </a:cubicBezTo>
                  <a:cubicBezTo>
                    <a:pt x="5842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1" y="240"/>
                    <a:pt x="6193" y="271"/>
                    <a:pt x="6210" y="303"/>
                  </a:cubicBezTo>
                  <a:cubicBezTo>
                    <a:pt x="6289" y="399"/>
                    <a:pt x="6353" y="479"/>
                    <a:pt x="6481" y="495"/>
                  </a:cubicBezTo>
                  <a:cubicBezTo>
                    <a:pt x="6497" y="495"/>
                    <a:pt x="6497" y="495"/>
                    <a:pt x="6512" y="495"/>
                  </a:cubicBezTo>
                  <a:cubicBezTo>
                    <a:pt x="6672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59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0" y="20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5040313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89" y="239"/>
                    <a:pt x="6257" y="191"/>
                  </a:cubicBezTo>
                  <a:cubicBezTo>
                    <a:pt x="6193" y="111"/>
                    <a:pt x="6129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0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55" y="350"/>
                    <a:pt x="5523" y="350"/>
                    <a:pt x="5507" y="350"/>
                  </a:cubicBezTo>
                  <a:cubicBezTo>
                    <a:pt x="5395" y="350"/>
                    <a:pt x="5331" y="271"/>
                    <a:pt x="5283" y="175"/>
                  </a:cubicBezTo>
                  <a:cubicBezTo>
                    <a:pt x="5252" y="143"/>
                    <a:pt x="5235" y="111"/>
                    <a:pt x="5204" y="95"/>
                  </a:cubicBezTo>
                  <a:cubicBezTo>
                    <a:pt x="5140" y="31"/>
                    <a:pt x="5076" y="0"/>
                    <a:pt x="5012" y="0"/>
                  </a:cubicBezTo>
                  <a:cubicBezTo>
                    <a:pt x="4948" y="0"/>
                    <a:pt x="4884" y="31"/>
                    <a:pt x="4836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389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0" y="31"/>
                    <a:pt x="3991" y="31"/>
                  </a:cubicBezTo>
                  <a:cubicBezTo>
                    <a:pt x="3942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71" y="287"/>
                    <a:pt x="3607" y="367"/>
                    <a:pt x="3496" y="367"/>
                  </a:cubicBezTo>
                  <a:cubicBezTo>
                    <a:pt x="3496" y="367"/>
                    <a:pt x="3496" y="367"/>
                    <a:pt x="3480" y="367"/>
                  </a:cubicBez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4" y="191"/>
                    <a:pt x="3192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7" y="127"/>
                    <a:pt x="2809" y="175"/>
                  </a:cubicBezTo>
                  <a:cubicBezTo>
                    <a:pt x="2777" y="191"/>
                    <a:pt x="2745" y="223"/>
                    <a:pt x="2729" y="255"/>
                  </a:cubicBezTo>
                  <a:cubicBezTo>
                    <a:pt x="2665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4" y="383"/>
                  </a:cubicBezTo>
                  <a:cubicBezTo>
                    <a:pt x="2330" y="350"/>
                    <a:pt x="2298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1" y="63"/>
                  </a:cubicBezTo>
                  <a:cubicBezTo>
                    <a:pt x="1899" y="63"/>
                    <a:pt x="1820" y="175"/>
                    <a:pt x="1740" y="271"/>
                  </a:cubicBezTo>
                  <a:cubicBezTo>
                    <a:pt x="1676" y="367"/>
                    <a:pt x="1596" y="446"/>
                    <a:pt x="1500" y="446"/>
                  </a:cubicBezTo>
                  <a:cubicBezTo>
                    <a:pt x="1468" y="446"/>
                    <a:pt x="1421" y="431"/>
                    <a:pt x="1388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1" y="111"/>
                    <a:pt x="1021" y="95"/>
                    <a:pt x="1005" y="95"/>
                  </a:cubicBezTo>
                  <a:cubicBezTo>
                    <a:pt x="878" y="95"/>
                    <a:pt x="798" y="191"/>
                    <a:pt x="734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8" y="398"/>
                    <a:pt x="574" y="446"/>
                    <a:pt x="494" y="446"/>
                  </a:cubicBezTo>
                  <a:cubicBezTo>
                    <a:pt x="446" y="446"/>
                    <a:pt x="399" y="431"/>
                    <a:pt x="351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75" y="175"/>
                    <a:pt x="111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287" y="383"/>
                  </a:cubicBezTo>
                  <a:cubicBezTo>
                    <a:pt x="335" y="462"/>
                    <a:pt x="399" y="510"/>
                    <a:pt x="494" y="510"/>
                  </a:cubicBezTo>
                  <a:cubicBezTo>
                    <a:pt x="574" y="510"/>
                    <a:pt x="654" y="462"/>
                    <a:pt x="718" y="383"/>
                  </a:cubicBezTo>
                  <a:cubicBezTo>
                    <a:pt x="734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5" y="159"/>
                  </a:cubicBezTo>
                  <a:cubicBezTo>
                    <a:pt x="1037" y="159"/>
                    <a:pt x="1069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0" y="495"/>
                    <a:pt x="1500" y="495"/>
                    <a:pt x="1500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7" y="271"/>
                    <a:pt x="1820" y="223"/>
                    <a:pt x="1851" y="191"/>
                  </a:cubicBezTo>
                  <a:cubicBezTo>
                    <a:pt x="1899" y="159"/>
                    <a:pt x="1947" y="127"/>
                    <a:pt x="1995" y="127"/>
                  </a:cubicBezTo>
                  <a:cubicBezTo>
                    <a:pt x="2075" y="127"/>
                    <a:pt x="2139" y="175"/>
                    <a:pt x="2218" y="271"/>
                  </a:cubicBezTo>
                  <a:cubicBezTo>
                    <a:pt x="2298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3" y="255"/>
                    <a:pt x="2841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6" y="223"/>
                    <a:pt x="3256" y="287"/>
                  </a:cubicBezTo>
                  <a:cubicBezTo>
                    <a:pt x="3336" y="367"/>
                    <a:pt x="3416" y="431"/>
                    <a:pt x="3511" y="431"/>
                  </a:cubicBezTo>
                  <a:cubicBezTo>
                    <a:pt x="3544" y="431"/>
                    <a:pt x="3592" y="431"/>
                    <a:pt x="3623" y="398"/>
                  </a:cubicBezTo>
                  <a:cubicBezTo>
                    <a:pt x="3687" y="383"/>
                    <a:pt x="3719" y="319"/>
                    <a:pt x="3767" y="271"/>
                  </a:cubicBezTo>
                  <a:cubicBezTo>
                    <a:pt x="3831" y="175"/>
                    <a:pt x="3894" y="95"/>
                    <a:pt x="4006" y="95"/>
                  </a:cubicBezTo>
                  <a:cubicBezTo>
                    <a:pt x="4006" y="95"/>
                    <a:pt x="4006" y="95"/>
                    <a:pt x="4022" y="95"/>
                  </a:cubicBezTo>
                  <a:cubicBezTo>
                    <a:pt x="4134" y="111"/>
                    <a:pt x="4182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5" y="462"/>
                    <a:pt x="4453" y="495"/>
                    <a:pt x="4501" y="495"/>
                  </a:cubicBezTo>
                  <a:cubicBezTo>
                    <a:pt x="4613" y="495"/>
                    <a:pt x="4677" y="383"/>
                    <a:pt x="4757" y="271"/>
                  </a:cubicBezTo>
                  <a:cubicBezTo>
                    <a:pt x="4821" y="159"/>
                    <a:pt x="4900" y="48"/>
                    <a:pt x="5012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3" y="398"/>
                    <a:pt x="5491" y="398"/>
                  </a:cubicBezTo>
                  <a:lnTo>
                    <a:pt x="5507" y="398"/>
                  </a:lnTo>
                  <a:cubicBezTo>
                    <a:pt x="5618" y="398"/>
                    <a:pt x="5682" y="335"/>
                    <a:pt x="5746" y="239"/>
                  </a:cubicBezTo>
                  <a:cubicBezTo>
                    <a:pt x="5778" y="207"/>
                    <a:pt x="5810" y="159"/>
                    <a:pt x="5858" y="127"/>
                  </a:cubicBezTo>
                  <a:cubicBezTo>
                    <a:pt x="5906" y="95"/>
                    <a:pt x="5954" y="79"/>
                    <a:pt x="6002" y="79"/>
                  </a:cubicBezTo>
                  <a:cubicBezTo>
                    <a:pt x="6098" y="79"/>
                    <a:pt x="6161" y="159"/>
                    <a:pt x="6241" y="239"/>
                  </a:cubicBezTo>
                  <a:cubicBezTo>
                    <a:pt x="6321" y="335"/>
                    <a:pt x="6401" y="431"/>
                    <a:pt x="6512" y="431"/>
                  </a:cubicBezTo>
                  <a:lnTo>
                    <a:pt x="6512" y="431"/>
                  </a:lnTo>
                  <a:cubicBezTo>
                    <a:pt x="6608" y="431"/>
                    <a:pt x="6688" y="367"/>
                    <a:pt x="6768" y="287"/>
                  </a:cubicBezTo>
                  <a:cubicBezTo>
                    <a:pt x="6800" y="239"/>
                    <a:pt x="6848" y="175"/>
                    <a:pt x="6928" y="143"/>
                  </a:cubicBezTo>
                  <a:cubicBezTo>
                    <a:pt x="6944" y="127"/>
                    <a:pt x="6959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2" y="239"/>
                  </a:cubicBezTo>
                  <a:cubicBezTo>
                    <a:pt x="6672" y="303"/>
                    <a:pt x="6593" y="383"/>
                    <a:pt x="6497" y="38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5040313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2" y="335"/>
                    <a:pt x="6512" y="335"/>
                  </a:cubicBezTo>
                  <a:cubicBezTo>
                    <a:pt x="6385" y="335"/>
                    <a:pt x="6321" y="272"/>
                    <a:pt x="6257" y="191"/>
                  </a:cubicBezTo>
                  <a:cubicBezTo>
                    <a:pt x="6225" y="144"/>
                    <a:pt x="6193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6" y="32"/>
                    <a:pt x="5842" y="112"/>
                    <a:pt x="5763" y="176"/>
                  </a:cubicBezTo>
                  <a:cubicBezTo>
                    <a:pt x="5682" y="255"/>
                    <a:pt x="5603" y="335"/>
                    <a:pt x="5507" y="335"/>
                  </a:cubicBezTo>
                  <a:cubicBezTo>
                    <a:pt x="5491" y="335"/>
                    <a:pt x="5459" y="335"/>
                    <a:pt x="5427" y="319"/>
                  </a:cubicBezTo>
                  <a:cubicBezTo>
                    <a:pt x="5363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2" y="0"/>
                  </a:cubicBezTo>
                  <a:cubicBezTo>
                    <a:pt x="4916" y="0"/>
                    <a:pt x="4836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1" y="431"/>
                  </a:cubicBezTo>
                  <a:cubicBezTo>
                    <a:pt x="4485" y="431"/>
                    <a:pt x="4453" y="415"/>
                    <a:pt x="4437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0" y="144"/>
                    <a:pt x="3097" y="128"/>
                  </a:cubicBezTo>
                  <a:cubicBezTo>
                    <a:pt x="3064" y="128"/>
                    <a:pt x="3033" y="128"/>
                    <a:pt x="3017" y="128"/>
                  </a:cubicBezTo>
                  <a:cubicBezTo>
                    <a:pt x="2905" y="128"/>
                    <a:pt x="2841" y="176"/>
                    <a:pt x="2745" y="240"/>
                  </a:cubicBezTo>
                  <a:cubicBezTo>
                    <a:pt x="2729" y="255"/>
                    <a:pt x="2698" y="288"/>
                    <a:pt x="2665" y="303"/>
                  </a:cubicBezTo>
                  <a:cubicBezTo>
                    <a:pt x="2617" y="335"/>
                    <a:pt x="2570" y="351"/>
                    <a:pt x="2522" y="351"/>
                  </a:cubicBezTo>
                  <a:cubicBezTo>
                    <a:pt x="2426" y="351"/>
                    <a:pt x="2346" y="288"/>
                    <a:pt x="2282" y="208"/>
                  </a:cubicBezTo>
                  <a:cubicBezTo>
                    <a:pt x="2203" y="128"/>
                    <a:pt x="2123" y="48"/>
                    <a:pt x="2011" y="48"/>
                  </a:cubicBezTo>
                  <a:lnTo>
                    <a:pt x="2011" y="48"/>
                  </a:lnTo>
                  <a:cubicBezTo>
                    <a:pt x="1899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0" y="431"/>
                  </a:cubicBezTo>
                  <a:cubicBezTo>
                    <a:pt x="1452" y="431"/>
                    <a:pt x="1404" y="399"/>
                    <a:pt x="1357" y="367"/>
                  </a:cubicBezTo>
                  <a:cubicBezTo>
                    <a:pt x="1309" y="335"/>
                    <a:pt x="1277" y="288"/>
                    <a:pt x="1261" y="255"/>
                  </a:cubicBezTo>
                  <a:cubicBezTo>
                    <a:pt x="1197" y="176"/>
                    <a:pt x="1133" y="112"/>
                    <a:pt x="1021" y="96"/>
                  </a:cubicBezTo>
                  <a:lnTo>
                    <a:pt x="1005" y="96"/>
                  </a:lnTo>
                  <a:cubicBezTo>
                    <a:pt x="878" y="96"/>
                    <a:pt x="814" y="191"/>
                    <a:pt x="734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8" y="399"/>
                    <a:pt x="574" y="431"/>
                    <a:pt x="494" y="431"/>
                  </a:cubicBezTo>
                  <a:cubicBezTo>
                    <a:pt x="431" y="431"/>
                    <a:pt x="383" y="399"/>
                    <a:pt x="319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191" y="176"/>
                    <a:pt x="127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1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10" y="479"/>
                  </a:cubicBezTo>
                  <a:cubicBezTo>
                    <a:pt x="574" y="479"/>
                    <a:pt x="622" y="463"/>
                    <a:pt x="686" y="415"/>
                  </a:cubicBezTo>
                  <a:cubicBezTo>
                    <a:pt x="718" y="383"/>
                    <a:pt x="734" y="351"/>
                    <a:pt x="766" y="319"/>
                  </a:cubicBezTo>
                  <a:cubicBezTo>
                    <a:pt x="830" y="240"/>
                    <a:pt x="893" y="144"/>
                    <a:pt x="1005" y="144"/>
                  </a:cubicBezTo>
                  <a:cubicBezTo>
                    <a:pt x="1021" y="144"/>
                    <a:pt x="1037" y="144"/>
                    <a:pt x="1053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52" y="479"/>
                    <a:pt x="1468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1" y="191"/>
                    <a:pt x="1915" y="96"/>
                    <a:pt x="2011" y="96"/>
                  </a:cubicBezTo>
                  <a:cubicBezTo>
                    <a:pt x="2075" y="96"/>
                    <a:pt x="2123" y="128"/>
                    <a:pt x="2170" y="191"/>
                  </a:cubicBezTo>
                  <a:cubicBezTo>
                    <a:pt x="2203" y="208"/>
                    <a:pt x="2218" y="224"/>
                    <a:pt x="2251" y="255"/>
                  </a:cubicBezTo>
                  <a:cubicBezTo>
                    <a:pt x="2315" y="335"/>
                    <a:pt x="2394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7" y="415"/>
                    <a:pt x="2681" y="351"/>
                    <a:pt x="2745" y="303"/>
                  </a:cubicBezTo>
                  <a:cubicBezTo>
                    <a:pt x="2793" y="255"/>
                    <a:pt x="2841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0" y="224"/>
                    <a:pt x="3224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5" y="399"/>
                    <a:pt x="3655" y="367"/>
                    <a:pt x="3719" y="303"/>
                  </a:cubicBezTo>
                  <a:cubicBezTo>
                    <a:pt x="3735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6" y="80"/>
                  </a:cubicBezTo>
                  <a:cubicBezTo>
                    <a:pt x="4022" y="80"/>
                    <a:pt x="4054" y="80"/>
                    <a:pt x="4086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94" y="351"/>
                    <a:pt x="4326" y="431"/>
                    <a:pt x="4405" y="463"/>
                  </a:cubicBezTo>
                  <a:cubicBezTo>
                    <a:pt x="4437" y="479"/>
                    <a:pt x="4469" y="479"/>
                    <a:pt x="4501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6" y="144"/>
                    <a:pt x="4900" y="48"/>
                    <a:pt x="5012" y="48"/>
                  </a:cubicBezTo>
                  <a:cubicBezTo>
                    <a:pt x="5044" y="48"/>
                    <a:pt x="5076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299" y="288"/>
                    <a:pt x="5363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0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3" y="96"/>
                    <a:pt x="6193" y="176"/>
                    <a:pt x="6257" y="255"/>
                  </a:cubicBezTo>
                  <a:cubicBezTo>
                    <a:pt x="6305" y="303"/>
                    <a:pt x="6337" y="351"/>
                    <a:pt x="6385" y="383"/>
                  </a:cubicBezTo>
                  <a:cubicBezTo>
                    <a:pt x="6433" y="399"/>
                    <a:pt x="6465" y="415"/>
                    <a:pt x="6497" y="415"/>
                  </a:cubicBezTo>
                  <a:cubicBezTo>
                    <a:pt x="6593" y="415"/>
                    <a:pt x="6672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0" y="335"/>
                    <a:pt x="6545" y="33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5040313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2" y="287"/>
                    <a:pt x="6720" y="351"/>
                    <a:pt x="6656" y="383"/>
                  </a:cubicBezTo>
                  <a:cubicBezTo>
                    <a:pt x="6608" y="431"/>
                    <a:pt x="6560" y="446"/>
                    <a:pt x="6512" y="446"/>
                  </a:cubicBezTo>
                  <a:cubicBezTo>
                    <a:pt x="6385" y="446"/>
                    <a:pt x="6289" y="335"/>
                    <a:pt x="6241" y="239"/>
                  </a:cubicBezTo>
                  <a:cubicBezTo>
                    <a:pt x="6161" y="143"/>
                    <a:pt x="6065" y="80"/>
                    <a:pt x="5986" y="80"/>
                  </a:cubicBezTo>
                  <a:cubicBezTo>
                    <a:pt x="5922" y="80"/>
                    <a:pt x="5874" y="111"/>
                    <a:pt x="5810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59" y="446"/>
                    <a:pt x="5427" y="431"/>
                  </a:cubicBezTo>
                  <a:cubicBezTo>
                    <a:pt x="5331" y="383"/>
                    <a:pt x="5283" y="303"/>
                    <a:pt x="5235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00" y="32"/>
                    <a:pt x="4836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1" y="415"/>
                  </a:cubicBezTo>
                  <a:cubicBezTo>
                    <a:pt x="4453" y="415"/>
                    <a:pt x="4389" y="383"/>
                    <a:pt x="4341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39" y="0"/>
                    <a:pt x="4022" y="0"/>
                    <a:pt x="4022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2" y="319"/>
                  </a:cubicBezTo>
                  <a:cubicBezTo>
                    <a:pt x="3336" y="287"/>
                    <a:pt x="3320" y="271"/>
                    <a:pt x="3288" y="239"/>
                  </a:cubicBezTo>
                  <a:cubicBezTo>
                    <a:pt x="3240" y="143"/>
                    <a:pt x="3176" y="48"/>
                    <a:pt x="3064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3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0" y="367"/>
                    <a:pt x="2362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1" y="16"/>
                    <a:pt x="1995" y="16"/>
                  </a:cubicBezTo>
                  <a:cubicBezTo>
                    <a:pt x="1835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16" y="398"/>
                  </a:cubicBezTo>
                  <a:cubicBezTo>
                    <a:pt x="1468" y="398"/>
                    <a:pt x="1421" y="367"/>
                    <a:pt x="1373" y="319"/>
                  </a:cubicBezTo>
                  <a:cubicBezTo>
                    <a:pt x="1340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1" y="0"/>
                    <a:pt x="1021" y="0"/>
                    <a:pt x="1005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8" y="335"/>
                    <a:pt x="574" y="383"/>
                    <a:pt x="494" y="383"/>
                  </a:cubicBezTo>
                  <a:cubicBezTo>
                    <a:pt x="446" y="383"/>
                    <a:pt x="383" y="351"/>
                    <a:pt x="335" y="303"/>
                  </a:cubicBezTo>
                  <a:cubicBezTo>
                    <a:pt x="319" y="271"/>
                    <a:pt x="287" y="239"/>
                    <a:pt x="271" y="223"/>
                  </a:cubicBezTo>
                  <a:cubicBezTo>
                    <a:pt x="191" y="127"/>
                    <a:pt x="127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7" y="96"/>
                  </a:cubicBezTo>
                  <a:cubicBezTo>
                    <a:pt x="175" y="143"/>
                    <a:pt x="207" y="191"/>
                    <a:pt x="239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510" y="431"/>
                  </a:cubicBezTo>
                  <a:cubicBezTo>
                    <a:pt x="574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3" y="63"/>
                    <a:pt x="1005" y="63"/>
                  </a:cubicBezTo>
                  <a:cubicBezTo>
                    <a:pt x="1037" y="63"/>
                    <a:pt x="1085" y="63"/>
                    <a:pt x="1117" y="96"/>
                  </a:cubicBezTo>
                  <a:cubicBezTo>
                    <a:pt x="1181" y="127"/>
                    <a:pt x="1229" y="207"/>
                    <a:pt x="1277" y="271"/>
                  </a:cubicBezTo>
                  <a:cubicBezTo>
                    <a:pt x="1340" y="367"/>
                    <a:pt x="1388" y="463"/>
                    <a:pt x="1500" y="463"/>
                  </a:cubicBezTo>
                  <a:lnTo>
                    <a:pt x="1516" y="463"/>
                  </a:lnTo>
                  <a:cubicBezTo>
                    <a:pt x="1628" y="463"/>
                    <a:pt x="1676" y="367"/>
                    <a:pt x="1740" y="287"/>
                  </a:cubicBezTo>
                  <a:cubicBezTo>
                    <a:pt x="1772" y="223"/>
                    <a:pt x="1804" y="175"/>
                    <a:pt x="1851" y="127"/>
                  </a:cubicBezTo>
                  <a:cubicBezTo>
                    <a:pt x="1899" y="96"/>
                    <a:pt x="1947" y="80"/>
                    <a:pt x="1995" y="80"/>
                  </a:cubicBezTo>
                  <a:cubicBezTo>
                    <a:pt x="2091" y="80"/>
                    <a:pt x="2170" y="175"/>
                    <a:pt x="2234" y="271"/>
                  </a:cubicBezTo>
                  <a:cubicBezTo>
                    <a:pt x="2315" y="367"/>
                    <a:pt x="2410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1" y="367"/>
                    <a:pt x="2713" y="303"/>
                    <a:pt x="2745" y="255"/>
                  </a:cubicBezTo>
                  <a:cubicBezTo>
                    <a:pt x="2809" y="175"/>
                    <a:pt x="2857" y="96"/>
                    <a:pt x="2985" y="80"/>
                  </a:cubicBezTo>
                  <a:lnTo>
                    <a:pt x="3001" y="80"/>
                  </a:lnTo>
                  <a:cubicBezTo>
                    <a:pt x="3112" y="80"/>
                    <a:pt x="3208" y="191"/>
                    <a:pt x="3272" y="287"/>
                  </a:cubicBezTo>
                  <a:cubicBezTo>
                    <a:pt x="3352" y="398"/>
                    <a:pt x="3416" y="479"/>
                    <a:pt x="3511" y="479"/>
                  </a:cubicBezTo>
                  <a:cubicBezTo>
                    <a:pt x="3559" y="479"/>
                    <a:pt x="3623" y="463"/>
                    <a:pt x="3687" y="398"/>
                  </a:cubicBezTo>
                  <a:cubicBezTo>
                    <a:pt x="3719" y="367"/>
                    <a:pt x="3735" y="319"/>
                    <a:pt x="3767" y="271"/>
                  </a:cubicBezTo>
                  <a:cubicBezTo>
                    <a:pt x="3831" y="175"/>
                    <a:pt x="3894" y="63"/>
                    <a:pt x="4006" y="63"/>
                  </a:cubicBezTo>
                  <a:lnTo>
                    <a:pt x="4022" y="63"/>
                  </a:lnTo>
                  <a:cubicBezTo>
                    <a:pt x="4118" y="80"/>
                    <a:pt x="4182" y="175"/>
                    <a:pt x="4230" y="255"/>
                  </a:cubicBezTo>
                  <a:cubicBezTo>
                    <a:pt x="4262" y="319"/>
                    <a:pt x="4310" y="383"/>
                    <a:pt x="4341" y="415"/>
                  </a:cubicBezTo>
                  <a:cubicBezTo>
                    <a:pt x="4389" y="446"/>
                    <a:pt x="4453" y="463"/>
                    <a:pt x="4501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8" y="303"/>
                    <a:pt x="4805" y="271"/>
                  </a:cubicBezTo>
                  <a:cubicBezTo>
                    <a:pt x="4869" y="175"/>
                    <a:pt x="4916" y="80"/>
                    <a:pt x="5012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5" y="319"/>
                    <a:pt x="5252" y="351"/>
                  </a:cubicBezTo>
                  <a:cubicBezTo>
                    <a:pt x="5283" y="398"/>
                    <a:pt x="5347" y="463"/>
                    <a:pt x="5411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8" y="494"/>
                    <a:pt x="5699" y="383"/>
                    <a:pt x="5778" y="287"/>
                  </a:cubicBezTo>
                  <a:lnTo>
                    <a:pt x="5778" y="287"/>
                  </a:lnTo>
                  <a:cubicBezTo>
                    <a:pt x="5842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7" y="223"/>
                    <a:pt x="6210" y="271"/>
                    <a:pt x="6225" y="303"/>
                  </a:cubicBezTo>
                  <a:cubicBezTo>
                    <a:pt x="6305" y="398"/>
                    <a:pt x="6369" y="494"/>
                    <a:pt x="6512" y="494"/>
                  </a:cubicBezTo>
                  <a:lnTo>
                    <a:pt x="6512" y="494"/>
                  </a:ln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2517775" y="-1598785"/>
              <a:ext cx="2522538" cy="184150"/>
            </a:xfrm>
            <a:custGeom>
              <a:rect b="b" l="l" r="r" t="t"/>
              <a:pathLst>
                <a:path extrusionOk="0" h="512" w="7008">
                  <a:moveTo>
                    <a:pt x="6816" y="207"/>
                  </a:moveTo>
                  <a:lnTo>
                    <a:pt x="6816" y="207"/>
                  </a:lnTo>
                  <a:cubicBezTo>
                    <a:pt x="6768" y="287"/>
                    <a:pt x="6720" y="367"/>
                    <a:pt x="6657" y="399"/>
                  </a:cubicBezTo>
                  <a:cubicBezTo>
                    <a:pt x="6609" y="431"/>
                    <a:pt x="6561" y="447"/>
                    <a:pt x="6529" y="447"/>
                  </a:cubicBezTo>
                  <a:cubicBezTo>
                    <a:pt x="6385" y="447"/>
                    <a:pt x="6289" y="303"/>
                    <a:pt x="6210" y="207"/>
                  </a:cubicBezTo>
                  <a:cubicBezTo>
                    <a:pt x="6146" y="128"/>
                    <a:pt x="6082" y="95"/>
                    <a:pt x="6002" y="95"/>
                  </a:cubicBezTo>
                  <a:cubicBezTo>
                    <a:pt x="5922" y="95"/>
                    <a:pt x="5842" y="128"/>
                    <a:pt x="5778" y="207"/>
                  </a:cubicBezTo>
                  <a:cubicBezTo>
                    <a:pt x="5763" y="223"/>
                    <a:pt x="5747" y="255"/>
                    <a:pt x="5730" y="271"/>
                  </a:cubicBezTo>
                  <a:cubicBezTo>
                    <a:pt x="5667" y="351"/>
                    <a:pt x="5603" y="447"/>
                    <a:pt x="5507" y="447"/>
                  </a:cubicBezTo>
                  <a:cubicBezTo>
                    <a:pt x="5459" y="447"/>
                    <a:pt x="5411" y="431"/>
                    <a:pt x="5364" y="383"/>
                  </a:cubicBezTo>
                  <a:cubicBezTo>
                    <a:pt x="5300" y="335"/>
                    <a:pt x="5268" y="271"/>
                    <a:pt x="5236" y="223"/>
                  </a:cubicBezTo>
                  <a:cubicBezTo>
                    <a:pt x="5204" y="159"/>
                    <a:pt x="5172" y="95"/>
                    <a:pt x="5124" y="64"/>
                  </a:cubicBezTo>
                  <a:cubicBezTo>
                    <a:pt x="5092" y="32"/>
                    <a:pt x="5044" y="16"/>
                    <a:pt x="5012" y="16"/>
                  </a:cubicBezTo>
                  <a:cubicBezTo>
                    <a:pt x="4917" y="16"/>
                    <a:pt x="4853" y="128"/>
                    <a:pt x="4789" y="223"/>
                  </a:cubicBezTo>
                  <a:cubicBezTo>
                    <a:pt x="4789" y="240"/>
                    <a:pt x="4789" y="240"/>
                    <a:pt x="4789" y="240"/>
                  </a:cubicBezTo>
                  <a:cubicBezTo>
                    <a:pt x="4725" y="335"/>
                    <a:pt x="4613" y="399"/>
                    <a:pt x="4517" y="399"/>
                  </a:cubicBezTo>
                  <a:cubicBezTo>
                    <a:pt x="4470" y="399"/>
                    <a:pt x="4438" y="383"/>
                    <a:pt x="4390" y="367"/>
                  </a:cubicBezTo>
                  <a:cubicBezTo>
                    <a:pt x="4326" y="319"/>
                    <a:pt x="4294" y="255"/>
                    <a:pt x="4246" y="192"/>
                  </a:cubicBezTo>
                  <a:cubicBezTo>
                    <a:pt x="4214" y="128"/>
                    <a:pt x="4182" y="64"/>
                    <a:pt x="4118" y="32"/>
                  </a:cubicBezTo>
                  <a:cubicBezTo>
                    <a:pt x="4087" y="16"/>
                    <a:pt x="4054" y="0"/>
                    <a:pt x="4023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87" y="335"/>
                    <a:pt x="3607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48" y="431"/>
                    <a:pt x="3400" y="383"/>
                  </a:cubicBezTo>
                  <a:cubicBezTo>
                    <a:pt x="3368" y="351"/>
                    <a:pt x="3336" y="303"/>
                    <a:pt x="3304" y="240"/>
                  </a:cubicBezTo>
                  <a:cubicBezTo>
                    <a:pt x="3257" y="176"/>
                    <a:pt x="3224" y="128"/>
                    <a:pt x="3161" y="80"/>
                  </a:cubicBezTo>
                  <a:cubicBezTo>
                    <a:pt x="3112" y="48"/>
                    <a:pt x="3065" y="32"/>
                    <a:pt x="3017" y="32"/>
                  </a:cubicBezTo>
                  <a:cubicBezTo>
                    <a:pt x="2937" y="32"/>
                    <a:pt x="2841" y="64"/>
                    <a:pt x="2777" y="143"/>
                  </a:cubicBezTo>
                  <a:cubicBezTo>
                    <a:pt x="2746" y="159"/>
                    <a:pt x="2714" y="207"/>
                    <a:pt x="2698" y="240"/>
                  </a:cubicBezTo>
                  <a:cubicBezTo>
                    <a:pt x="2650" y="303"/>
                    <a:pt x="2586" y="383"/>
                    <a:pt x="2506" y="383"/>
                  </a:cubicBezTo>
                  <a:cubicBezTo>
                    <a:pt x="2474" y="383"/>
                    <a:pt x="2458" y="383"/>
                    <a:pt x="2426" y="367"/>
                  </a:cubicBezTo>
                  <a:cubicBezTo>
                    <a:pt x="2346" y="335"/>
                    <a:pt x="2299" y="271"/>
                    <a:pt x="2251" y="192"/>
                  </a:cubicBezTo>
                  <a:cubicBezTo>
                    <a:pt x="2203" y="128"/>
                    <a:pt x="2171" y="48"/>
                    <a:pt x="2091" y="32"/>
                  </a:cubicBezTo>
                  <a:cubicBezTo>
                    <a:pt x="2059" y="16"/>
                    <a:pt x="2043" y="16"/>
                    <a:pt x="2011" y="16"/>
                  </a:cubicBezTo>
                  <a:cubicBezTo>
                    <a:pt x="1899" y="16"/>
                    <a:pt x="1804" y="80"/>
                    <a:pt x="1724" y="192"/>
                  </a:cubicBezTo>
                  <a:cubicBezTo>
                    <a:pt x="1708" y="207"/>
                    <a:pt x="1692" y="223"/>
                    <a:pt x="1676" y="255"/>
                  </a:cubicBezTo>
                  <a:cubicBezTo>
                    <a:pt x="1628" y="335"/>
                    <a:pt x="1580" y="415"/>
                    <a:pt x="1500" y="415"/>
                  </a:cubicBezTo>
                  <a:cubicBezTo>
                    <a:pt x="1469" y="415"/>
                    <a:pt x="1452" y="399"/>
                    <a:pt x="1405" y="367"/>
                  </a:cubicBezTo>
                  <a:cubicBezTo>
                    <a:pt x="1357" y="335"/>
                    <a:pt x="1325" y="271"/>
                    <a:pt x="1309" y="223"/>
                  </a:cubicBezTo>
                  <a:cubicBezTo>
                    <a:pt x="1245" y="143"/>
                    <a:pt x="1197" y="64"/>
                    <a:pt x="1086" y="32"/>
                  </a:cubicBezTo>
                  <a:cubicBezTo>
                    <a:pt x="1069" y="32"/>
                    <a:pt x="1038" y="16"/>
                    <a:pt x="1022" y="16"/>
                  </a:cubicBezTo>
                  <a:cubicBezTo>
                    <a:pt x="926" y="16"/>
                    <a:pt x="846" y="80"/>
                    <a:pt x="766" y="192"/>
                  </a:cubicBezTo>
                  <a:cubicBezTo>
                    <a:pt x="686" y="287"/>
                    <a:pt x="606" y="399"/>
                    <a:pt x="511" y="399"/>
                  </a:cubicBezTo>
                  <a:cubicBezTo>
                    <a:pt x="447" y="399"/>
                    <a:pt x="399" y="367"/>
                    <a:pt x="351" y="303"/>
                  </a:cubicBezTo>
                  <a:cubicBezTo>
                    <a:pt x="319" y="271"/>
                    <a:pt x="303" y="240"/>
                    <a:pt x="271" y="207"/>
                  </a:cubicBezTo>
                  <a:cubicBezTo>
                    <a:pt x="207" y="112"/>
                    <a:pt x="128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92" y="143"/>
                    <a:pt x="223" y="192"/>
                    <a:pt x="255" y="255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9"/>
                    <a:pt x="447" y="447"/>
                    <a:pt x="511" y="447"/>
                  </a:cubicBezTo>
                  <a:cubicBezTo>
                    <a:pt x="591" y="447"/>
                    <a:pt x="686" y="383"/>
                    <a:pt x="750" y="303"/>
                  </a:cubicBezTo>
                  <a:cubicBezTo>
                    <a:pt x="830" y="176"/>
                    <a:pt x="926" y="80"/>
                    <a:pt x="1038" y="80"/>
                  </a:cubicBezTo>
                  <a:cubicBezTo>
                    <a:pt x="1086" y="80"/>
                    <a:pt x="1149" y="95"/>
                    <a:pt x="1213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57" y="383"/>
                    <a:pt x="1421" y="479"/>
                    <a:pt x="1516" y="479"/>
                  </a:cubicBezTo>
                  <a:cubicBezTo>
                    <a:pt x="1548" y="479"/>
                    <a:pt x="1580" y="463"/>
                    <a:pt x="1612" y="431"/>
                  </a:cubicBezTo>
                  <a:cubicBezTo>
                    <a:pt x="1676" y="399"/>
                    <a:pt x="1708" y="335"/>
                    <a:pt x="1740" y="271"/>
                  </a:cubicBezTo>
                  <a:cubicBezTo>
                    <a:pt x="1788" y="176"/>
                    <a:pt x="1852" y="80"/>
                    <a:pt x="1980" y="64"/>
                  </a:cubicBezTo>
                  <a:lnTo>
                    <a:pt x="1995" y="64"/>
                  </a:lnTo>
                  <a:cubicBezTo>
                    <a:pt x="2107" y="64"/>
                    <a:pt x="2171" y="159"/>
                    <a:pt x="2235" y="255"/>
                  </a:cubicBezTo>
                  <a:cubicBezTo>
                    <a:pt x="2267" y="303"/>
                    <a:pt x="2299" y="351"/>
                    <a:pt x="2330" y="383"/>
                  </a:cubicBezTo>
                  <a:cubicBezTo>
                    <a:pt x="2394" y="431"/>
                    <a:pt x="2442" y="447"/>
                    <a:pt x="2490" y="447"/>
                  </a:cubicBezTo>
                  <a:cubicBezTo>
                    <a:pt x="2570" y="447"/>
                    <a:pt x="2666" y="383"/>
                    <a:pt x="2729" y="287"/>
                  </a:cubicBezTo>
                  <a:cubicBezTo>
                    <a:pt x="2825" y="159"/>
                    <a:pt x="2921" y="95"/>
                    <a:pt x="3001" y="95"/>
                  </a:cubicBezTo>
                  <a:cubicBezTo>
                    <a:pt x="3049" y="95"/>
                    <a:pt x="3081" y="112"/>
                    <a:pt x="3129" y="128"/>
                  </a:cubicBezTo>
                  <a:cubicBezTo>
                    <a:pt x="3193" y="176"/>
                    <a:pt x="3240" y="240"/>
                    <a:pt x="3272" y="303"/>
                  </a:cubicBezTo>
                  <a:cubicBezTo>
                    <a:pt x="3304" y="351"/>
                    <a:pt x="3336" y="399"/>
                    <a:pt x="3368" y="447"/>
                  </a:cubicBezTo>
                  <a:cubicBezTo>
                    <a:pt x="3416" y="479"/>
                    <a:pt x="3464" y="495"/>
                    <a:pt x="3512" y="495"/>
                  </a:cubicBezTo>
                  <a:cubicBezTo>
                    <a:pt x="3623" y="495"/>
                    <a:pt x="3735" y="383"/>
                    <a:pt x="3767" y="319"/>
                  </a:cubicBezTo>
                  <a:cubicBezTo>
                    <a:pt x="3783" y="303"/>
                    <a:pt x="3799" y="287"/>
                    <a:pt x="3815" y="255"/>
                  </a:cubicBezTo>
                  <a:cubicBezTo>
                    <a:pt x="3863" y="176"/>
                    <a:pt x="3927" y="64"/>
                    <a:pt x="4023" y="64"/>
                  </a:cubicBezTo>
                  <a:cubicBezTo>
                    <a:pt x="4054" y="64"/>
                    <a:pt x="4102" y="95"/>
                    <a:pt x="4150" y="143"/>
                  </a:cubicBezTo>
                  <a:cubicBezTo>
                    <a:pt x="4166" y="176"/>
                    <a:pt x="4198" y="207"/>
                    <a:pt x="4230" y="255"/>
                  </a:cubicBezTo>
                  <a:cubicBezTo>
                    <a:pt x="4278" y="335"/>
                    <a:pt x="4326" y="415"/>
                    <a:pt x="4438" y="447"/>
                  </a:cubicBezTo>
                  <a:cubicBezTo>
                    <a:pt x="4470" y="463"/>
                    <a:pt x="4486" y="463"/>
                    <a:pt x="4517" y="463"/>
                  </a:cubicBezTo>
                  <a:cubicBezTo>
                    <a:pt x="4645" y="463"/>
                    <a:pt x="4757" y="383"/>
                    <a:pt x="4837" y="255"/>
                  </a:cubicBezTo>
                  <a:cubicBezTo>
                    <a:pt x="4885" y="176"/>
                    <a:pt x="4948" y="80"/>
                    <a:pt x="5012" y="80"/>
                  </a:cubicBezTo>
                  <a:cubicBezTo>
                    <a:pt x="5060" y="80"/>
                    <a:pt x="5108" y="112"/>
                    <a:pt x="5140" y="176"/>
                  </a:cubicBezTo>
                  <a:cubicBezTo>
                    <a:pt x="5156" y="192"/>
                    <a:pt x="5156" y="207"/>
                    <a:pt x="5172" y="223"/>
                  </a:cubicBezTo>
                  <a:cubicBezTo>
                    <a:pt x="5236" y="335"/>
                    <a:pt x="5300" y="447"/>
                    <a:pt x="5428" y="495"/>
                  </a:cubicBezTo>
                  <a:cubicBezTo>
                    <a:pt x="5459" y="495"/>
                    <a:pt x="5475" y="511"/>
                    <a:pt x="5507" y="511"/>
                  </a:cubicBezTo>
                  <a:cubicBezTo>
                    <a:pt x="5635" y="511"/>
                    <a:pt x="5699" y="399"/>
                    <a:pt x="5778" y="303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2"/>
                    <a:pt x="5938" y="143"/>
                    <a:pt x="6002" y="143"/>
                  </a:cubicBezTo>
                  <a:cubicBezTo>
                    <a:pt x="6066" y="143"/>
                    <a:pt x="6114" y="159"/>
                    <a:pt x="6146" y="207"/>
                  </a:cubicBezTo>
                  <a:cubicBezTo>
                    <a:pt x="6177" y="240"/>
                    <a:pt x="6194" y="271"/>
                    <a:pt x="6225" y="303"/>
                  </a:cubicBezTo>
                  <a:cubicBezTo>
                    <a:pt x="6289" y="399"/>
                    <a:pt x="6353" y="479"/>
                    <a:pt x="6497" y="495"/>
                  </a:cubicBezTo>
                  <a:lnTo>
                    <a:pt x="6513" y="495"/>
                  </a:lnTo>
                  <a:cubicBezTo>
                    <a:pt x="6672" y="495"/>
                    <a:pt x="6800" y="383"/>
                    <a:pt x="6848" y="271"/>
                  </a:cubicBezTo>
                  <a:cubicBezTo>
                    <a:pt x="6864" y="255"/>
                    <a:pt x="6864" y="240"/>
                    <a:pt x="6880" y="223"/>
                  </a:cubicBezTo>
                  <a:cubicBezTo>
                    <a:pt x="6896" y="176"/>
                    <a:pt x="6928" y="128"/>
                    <a:pt x="6960" y="95"/>
                  </a:cubicBezTo>
                  <a:cubicBezTo>
                    <a:pt x="6976" y="80"/>
                    <a:pt x="6992" y="64"/>
                    <a:pt x="7007" y="64"/>
                  </a:cubicBezTo>
                  <a:cubicBezTo>
                    <a:pt x="7007" y="0"/>
                    <a:pt x="7007" y="0"/>
                    <a:pt x="7007" y="0"/>
                  </a:cubicBezTo>
                  <a:cubicBezTo>
                    <a:pt x="6912" y="0"/>
                    <a:pt x="6864" y="112"/>
                    <a:pt x="6816" y="20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2517775" y="-1230485"/>
              <a:ext cx="2522538" cy="184150"/>
            </a:xfrm>
            <a:custGeom>
              <a:rect b="b" l="l" r="r" t="t"/>
              <a:pathLst>
                <a:path extrusionOk="0" h="511" w="7008">
                  <a:moveTo>
                    <a:pt x="6513" y="383"/>
                  </a:moveTo>
                  <a:lnTo>
                    <a:pt x="6513" y="383"/>
                  </a:lnTo>
                  <a:cubicBezTo>
                    <a:pt x="6465" y="383"/>
                    <a:pt x="6417" y="367"/>
                    <a:pt x="6369" y="319"/>
                  </a:cubicBezTo>
                  <a:cubicBezTo>
                    <a:pt x="6321" y="287"/>
                    <a:pt x="6289" y="239"/>
                    <a:pt x="6258" y="191"/>
                  </a:cubicBezTo>
                  <a:cubicBezTo>
                    <a:pt x="6194" y="111"/>
                    <a:pt x="6130" y="15"/>
                    <a:pt x="6018" y="15"/>
                  </a:cubicBezTo>
                  <a:cubicBezTo>
                    <a:pt x="6002" y="15"/>
                    <a:pt x="5986" y="15"/>
                    <a:pt x="5986" y="31"/>
                  </a:cubicBezTo>
                  <a:cubicBezTo>
                    <a:pt x="5874" y="31"/>
                    <a:pt x="5826" y="111"/>
                    <a:pt x="5763" y="191"/>
                  </a:cubicBezTo>
                  <a:cubicBezTo>
                    <a:pt x="5715" y="255"/>
                    <a:pt x="5667" y="319"/>
                    <a:pt x="5571" y="335"/>
                  </a:cubicBezTo>
                  <a:cubicBezTo>
                    <a:pt x="5555" y="350"/>
                    <a:pt x="5539" y="350"/>
                    <a:pt x="5507" y="350"/>
                  </a:cubicBezTo>
                  <a:cubicBezTo>
                    <a:pt x="5411" y="350"/>
                    <a:pt x="5347" y="271"/>
                    <a:pt x="5283" y="175"/>
                  </a:cubicBezTo>
                  <a:cubicBezTo>
                    <a:pt x="5252" y="143"/>
                    <a:pt x="5236" y="111"/>
                    <a:pt x="5204" y="95"/>
                  </a:cubicBezTo>
                  <a:cubicBezTo>
                    <a:pt x="5156" y="31"/>
                    <a:pt x="5076" y="0"/>
                    <a:pt x="5012" y="0"/>
                  </a:cubicBezTo>
                  <a:cubicBezTo>
                    <a:pt x="4948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93" y="319"/>
                    <a:pt x="4629" y="431"/>
                    <a:pt x="4517" y="431"/>
                  </a:cubicBezTo>
                  <a:cubicBezTo>
                    <a:pt x="4390" y="431"/>
                    <a:pt x="4342" y="319"/>
                    <a:pt x="4278" y="239"/>
                  </a:cubicBezTo>
                  <a:cubicBezTo>
                    <a:pt x="4262" y="207"/>
                    <a:pt x="4230" y="175"/>
                    <a:pt x="4214" y="143"/>
                  </a:cubicBezTo>
                  <a:cubicBezTo>
                    <a:pt x="4150" y="79"/>
                    <a:pt x="4087" y="31"/>
                    <a:pt x="4006" y="31"/>
                  </a:cubicBezTo>
                  <a:cubicBezTo>
                    <a:pt x="3943" y="31"/>
                    <a:pt x="3895" y="63"/>
                    <a:pt x="3831" y="95"/>
                  </a:cubicBezTo>
                  <a:cubicBezTo>
                    <a:pt x="3799" y="127"/>
                    <a:pt x="3767" y="175"/>
                    <a:pt x="3735" y="207"/>
                  </a:cubicBezTo>
                  <a:cubicBezTo>
                    <a:pt x="3687" y="287"/>
                    <a:pt x="3623" y="367"/>
                    <a:pt x="3512" y="367"/>
                  </a:cubicBezTo>
                  <a:cubicBezTo>
                    <a:pt x="3496" y="367"/>
                    <a:pt x="3496" y="367"/>
                    <a:pt x="3496" y="367"/>
                  </a:cubicBezTo>
                  <a:cubicBezTo>
                    <a:pt x="3400" y="367"/>
                    <a:pt x="3336" y="303"/>
                    <a:pt x="3288" y="239"/>
                  </a:cubicBezTo>
                  <a:cubicBezTo>
                    <a:pt x="3257" y="207"/>
                    <a:pt x="3240" y="191"/>
                    <a:pt x="3209" y="159"/>
                  </a:cubicBezTo>
                  <a:cubicBezTo>
                    <a:pt x="3145" y="111"/>
                    <a:pt x="3081" y="95"/>
                    <a:pt x="3017" y="95"/>
                  </a:cubicBezTo>
                  <a:cubicBezTo>
                    <a:pt x="2937" y="95"/>
                    <a:pt x="2873" y="127"/>
                    <a:pt x="2810" y="175"/>
                  </a:cubicBezTo>
                  <a:cubicBezTo>
                    <a:pt x="2793" y="191"/>
                    <a:pt x="2762" y="223"/>
                    <a:pt x="2729" y="255"/>
                  </a:cubicBezTo>
                  <a:cubicBezTo>
                    <a:pt x="2666" y="335"/>
                    <a:pt x="2602" y="398"/>
                    <a:pt x="2506" y="398"/>
                  </a:cubicBezTo>
                  <a:cubicBezTo>
                    <a:pt x="2474" y="398"/>
                    <a:pt x="2442" y="398"/>
                    <a:pt x="2410" y="383"/>
                  </a:cubicBezTo>
                  <a:cubicBezTo>
                    <a:pt x="2346" y="350"/>
                    <a:pt x="2299" y="287"/>
                    <a:pt x="2267" y="239"/>
                  </a:cubicBezTo>
                  <a:cubicBezTo>
                    <a:pt x="2219" y="175"/>
                    <a:pt x="2171" y="111"/>
                    <a:pt x="2075" y="79"/>
                  </a:cubicBezTo>
                  <a:cubicBezTo>
                    <a:pt x="2059" y="79"/>
                    <a:pt x="2043" y="63"/>
                    <a:pt x="2027" y="63"/>
                  </a:cubicBezTo>
                  <a:cubicBezTo>
                    <a:pt x="1899" y="63"/>
                    <a:pt x="1820" y="175"/>
                    <a:pt x="1756" y="271"/>
                  </a:cubicBezTo>
                  <a:cubicBezTo>
                    <a:pt x="1676" y="367"/>
                    <a:pt x="1612" y="446"/>
                    <a:pt x="1516" y="446"/>
                  </a:cubicBezTo>
                  <a:cubicBezTo>
                    <a:pt x="1469" y="446"/>
                    <a:pt x="1437" y="431"/>
                    <a:pt x="1405" y="414"/>
                  </a:cubicBezTo>
                  <a:cubicBezTo>
                    <a:pt x="1341" y="367"/>
                    <a:pt x="1293" y="319"/>
                    <a:pt x="1261" y="271"/>
                  </a:cubicBezTo>
                  <a:cubicBezTo>
                    <a:pt x="1213" y="191"/>
                    <a:pt x="1149" y="127"/>
                    <a:pt x="1053" y="111"/>
                  </a:cubicBezTo>
                  <a:cubicBezTo>
                    <a:pt x="1038" y="111"/>
                    <a:pt x="1022" y="95"/>
                    <a:pt x="1005" y="95"/>
                  </a:cubicBezTo>
                  <a:cubicBezTo>
                    <a:pt x="878" y="95"/>
                    <a:pt x="814" y="191"/>
                    <a:pt x="734" y="303"/>
                  </a:cubicBezTo>
                  <a:lnTo>
                    <a:pt x="718" y="319"/>
                  </a:lnTo>
                  <a:cubicBezTo>
                    <a:pt x="654" y="398"/>
                    <a:pt x="575" y="446"/>
                    <a:pt x="511" y="446"/>
                  </a:cubicBezTo>
                  <a:cubicBezTo>
                    <a:pt x="447" y="446"/>
                    <a:pt x="399" y="431"/>
                    <a:pt x="367" y="398"/>
                  </a:cubicBezTo>
                  <a:cubicBezTo>
                    <a:pt x="319" y="350"/>
                    <a:pt x="287" y="319"/>
                    <a:pt x="255" y="271"/>
                  </a:cubicBezTo>
                  <a:cubicBezTo>
                    <a:pt x="192" y="175"/>
                    <a:pt x="128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1" y="127"/>
                    <a:pt x="271" y="350"/>
                    <a:pt x="303" y="383"/>
                  </a:cubicBezTo>
                  <a:cubicBezTo>
                    <a:pt x="351" y="462"/>
                    <a:pt x="415" y="510"/>
                    <a:pt x="495" y="510"/>
                  </a:cubicBezTo>
                  <a:cubicBezTo>
                    <a:pt x="575" y="510"/>
                    <a:pt x="670" y="462"/>
                    <a:pt x="734" y="383"/>
                  </a:cubicBezTo>
                  <a:cubicBezTo>
                    <a:pt x="750" y="367"/>
                    <a:pt x="766" y="350"/>
                    <a:pt x="782" y="319"/>
                  </a:cubicBezTo>
                  <a:cubicBezTo>
                    <a:pt x="846" y="239"/>
                    <a:pt x="910" y="159"/>
                    <a:pt x="1005" y="159"/>
                  </a:cubicBezTo>
                  <a:cubicBezTo>
                    <a:pt x="1038" y="159"/>
                    <a:pt x="1069" y="159"/>
                    <a:pt x="1101" y="175"/>
                  </a:cubicBezTo>
                  <a:cubicBezTo>
                    <a:pt x="1181" y="207"/>
                    <a:pt x="1213" y="271"/>
                    <a:pt x="1261" y="335"/>
                  </a:cubicBezTo>
                  <a:cubicBezTo>
                    <a:pt x="1325" y="414"/>
                    <a:pt x="1373" y="495"/>
                    <a:pt x="1500" y="495"/>
                  </a:cubicBezTo>
                  <a:cubicBezTo>
                    <a:pt x="1500" y="495"/>
                    <a:pt x="1500" y="495"/>
                    <a:pt x="1516" y="495"/>
                  </a:cubicBezTo>
                  <a:cubicBezTo>
                    <a:pt x="1644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68" y="191"/>
                  </a:cubicBezTo>
                  <a:cubicBezTo>
                    <a:pt x="1916" y="159"/>
                    <a:pt x="1963" y="127"/>
                    <a:pt x="2011" y="127"/>
                  </a:cubicBezTo>
                  <a:cubicBezTo>
                    <a:pt x="2075" y="127"/>
                    <a:pt x="2155" y="175"/>
                    <a:pt x="2235" y="271"/>
                  </a:cubicBezTo>
                  <a:cubicBezTo>
                    <a:pt x="2315" y="367"/>
                    <a:pt x="2394" y="462"/>
                    <a:pt x="2522" y="462"/>
                  </a:cubicBezTo>
                  <a:cubicBezTo>
                    <a:pt x="2538" y="462"/>
                    <a:pt x="2554" y="462"/>
                    <a:pt x="2570" y="462"/>
                  </a:cubicBezTo>
                  <a:cubicBezTo>
                    <a:pt x="2666" y="431"/>
                    <a:pt x="2714" y="383"/>
                    <a:pt x="2762" y="303"/>
                  </a:cubicBezTo>
                  <a:cubicBezTo>
                    <a:pt x="2810" y="255"/>
                    <a:pt x="2857" y="191"/>
                    <a:pt x="2921" y="175"/>
                  </a:cubicBezTo>
                  <a:cubicBezTo>
                    <a:pt x="2953" y="159"/>
                    <a:pt x="2985" y="159"/>
                    <a:pt x="3017" y="159"/>
                  </a:cubicBezTo>
                  <a:cubicBezTo>
                    <a:pt x="3112" y="159"/>
                    <a:pt x="3193" y="223"/>
                    <a:pt x="3272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59" y="431"/>
                    <a:pt x="3592" y="431"/>
                    <a:pt x="3640" y="398"/>
                  </a:cubicBezTo>
                  <a:cubicBezTo>
                    <a:pt x="3687" y="383"/>
                    <a:pt x="3735" y="319"/>
                    <a:pt x="3767" y="271"/>
                  </a:cubicBezTo>
                  <a:cubicBezTo>
                    <a:pt x="3831" y="175"/>
                    <a:pt x="3895" y="95"/>
                    <a:pt x="4006" y="95"/>
                  </a:cubicBezTo>
                  <a:lnTo>
                    <a:pt x="4023" y="95"/>
                  </a:lnTo>
                  <a:cubicBezTo>
                    <a:pt x="4134" y="111"/>
                    <a:pt x="4198" y="191"/>
                    <a:pt x="4246" y="287"/>
                  </a:cubicBezTo>
                  <a:cubicBezTo>
                    <a:pt x="4294" y="350"/>
                    <a:pt x="4326" y="398"/>
                    <a:pt x="4358" y="431"/>
                  </a:cubicBezTo>
                  <a:cubicBezTo>
                    <a:pt x="4422" y="462"/>
                    <a:pt x="4470" y="495"/>
                    <a:pt x="4501" y="495"/>
                  </a:cubicBezTo>
                  <a:cubicBezTo>
                    <a:pt x="4613" y="495"/>
                    <a:pt x="4693" y="383"/>
                    <a:pt x="4757" y="271"/>
                  </a:cubicBezTo>
                  <a:cubicBezTo>
                    <a:pt x="4837" y="159"/>
                    <a:pt x="4917" y="48"/>
                    <a:pt x="5012" y="48"/>
                  </a:cubicBezTo>
                  <a:cubicBezTo>
                    <a:pt x="5044" y="48"/>
                    <a:pt x="5076" y="63"/>
                    <a:pt x="5108" y="79"/>
                  </a:cubicBezTo>
                  <a:cubicBezTo>
                    <a:pt x="5172" y="111"/>
                    <a:pt x="5220" y="175"/>
                    <a:pt x="5268" y="239"/>
                  </a:cubicBezTo>
                  <a:cubicBezTo>
                    <a:pt x="5316" y="319"/>
                    <a:pt x="5380" y="398"/>
                    <a:pt x="5491" y="398"/>
                  </a:cubicBezTo>
                  <a:cubicBezTo>
                    <a:pt x="5507" y="398"/>
                    <a:pt x="5507" y="398"/>
                    <a:pt x="5523" y="398"/>
                  </a:cubicBezTo>
                  <a:cubicBezTo>
                    <a:pt x="5635" y="398"/>
                    <a:pt x="5699" y="335"/>
                    <a:pt x="5763" y="239"/>
                  </a:cubicBezTo>
                  <a:cubicBezTo>
                    <a:pt x="5794" y="207"/>
                    <a:pt x="5826" y="159"/>
                    <a:pt x="5874" y="127"/>
                  </a:cubicBezTo>
                  <a:cubicBezTo>
                    <a:pt x="5922" y="95"/>
                    <a:pt x="5954" y="79"/>
                    <a:pt x="6002" y="79"/>
                  </a:cubicBezTo>
                  <a:cubicBezTo>
                    <a:pt x="6098" y="79"/>
                    <a:pt x="6177" y="159"/>
                    <a:pt x="6258" y="239"/>
                  </a:cubicBezTo>
                  <a:cubicBezTo>
                    <a:pt x="6337" y="335"/>
                    <a:pt x="6417" y="431"/>
                    <a:pt x="6513" y="431"/>
                  </a:cubicBezTo>
                  <a:cubicBezTo>
                    <a:pt x="6529" y="431"/>
                    <a:pt x="6529" y="431"/>
                    <a:pt x="6529" y="431"/>
                  </a:cubicBezTo>
                  <a:cubicBezTo>
                    <a:pt x="6624" y="431"/>
                    <a:pt x="6688" y="367"/>
                    <a:pt x="6768" y="287"/>
                  </a:cubicBezTo>
                  <a:cubicBezTo>
                    <a:pt x="6816" y="239"/>
                    <a:pt x="6864" y="175"/>
                    <a:pt x="6928" y="143"/>
                  </a:cubicBezTo>
                  <a:cubicBezTo>
                    <a:pt x="6944" y="127"/>
                    <a:pt x="6976" y="127"/>
                    <a:pt x="7007" y="127"/>
                  </a:cubicBezTo>
                  <a:cubicBezTo>
                    <a:pt x="7007" y="79"/>
                    <a:pt x="7007" y="79"/>
                    <a:pt x="7007" y="79"/>
                  </a:cubicBezTo>
                  <a:cubicBezTo>
                    <a:pt x="6912" y="79"/>
                    <a:pt x="6848" y="159"/>
                    <a:pt x="6768" y="239"/>
                  </a:cubicBezTo>
                  <a:cubicBezTo>
                    <a:pt x="6688" y="303"/>
                    <a:pt x="6609" y="383"/>
                    <a:pt x="6513" y="38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2517775" y="-874885"/>
              <a:ext cx="2522538" cy="173037"/>
            </a:xfrm>
            <a:custGeom>
              <a:rect b="b" l="l" r="r" t="t"/>
              <a:pathLst>
                <a:path extrusionOk="0" h="480" w="7008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29" y="335"/>
                    <a:pt x="6513" y="335"/>
                  </a:cubicBezTo>
                  <a:cubicBezTo>
                    <a:pt x="6401" y="335"/>
                    <a:pt x="6337" y="272"/>
                    <a:pt x="6273" y="191"/>
                  </a:cubicBezTo>
                  <a:cubicBezTo>
                    <a:pt x="6241" y="144"/>
                    <a:pt x="6194" y="112"/>
                    <a:pt x="6146" y="80"/>
                  </a:cubicBezTo>
                  <a:cubicBezTo>
                    <a:pt x="6098" y="48"/>
                    <a:pt x="6066" y="32"/>
                    <a:pt x="6018" y="32"/>
                  </a:cubicBezTo>
                  <a:cubicBezTo>
                    <a:pt x="5922" y="32"/>
                    <a:pt x="5842" y="112"/>
                    <a:pt x="5778" y="176"/>
                  </a:cubicBezTo>
                  <a:cubicBezTo>
                    <a:pt x="5699" y="255"/>
                    <a:pt x="5619" y="335"/>
                    <a:pt x="5523" y="335"/>
                  </a:cubicBezTo>
                  <a:cubicBezTo>
                    <a:pt x="5491" y="335"/>
                    <a:pt x="5459" y="335"/>
                    <a:pt x="5443" y="319"/>
                  </a:cubicBezTo>
                  <a:cubicBezTo>
                    <a:pt x="5364" y="288"/>
                    <a:pt x="5316" y="224"/>
                    <a:pt x="5268" y="160"/>
                  </a:cubicBezTo>
                  <a:cubicBezTo>
                    <a:pt x="5220" y="96"/>
                    <a:pt x="5172" y="48"/>
                    <a:pt x="5108" y="16"/>
                  </a:cubicBezTo>
                  <a:cubicBezTo>
                    <a:pt x="5076" y="0"/>
                    <a:pt x="5044" y="0"/>
                    <a:pt x="5012" y="0"/>
                  </a:cubicBezTo>
                  <a:cubicBezTo>
                    <a:pt x="4933" y="0"/>
                    <a:pt x="4853" y="48"/>
                    <a:pt x="4773" y="160"/>
                  </a:cubicBezTo>
                  <a:cubicBezTo>
                    <a:pt x="4757" y="176"/>
                    <a:pt x="4757" y="208"/>
                    <a:pt x="4741" y="224"/>
                  </a:cubicBezTo>
                  <a:cubicBezTo>
                    <a:pt x="4693" y="319"/>
                    <a:pt x="4613" y="431"/>
                    <a:pt x="4517" y="431"/>
                  </a:cubicBezTo>
                  <a:cubicBezTo>
                    <a:pt x="4486" y="431"/>
                    <a:pt x="4470" y="415"/>
                    <a:pt x="4438" y="415"/>
                  </a:cubicBezTo>
                  <a:cubicBezTo>
                    <a:pt x="4358" y="383"/>
                    <a:pt x="4326" y="303"/>
                    <a:pt x="4278" y="224"/>
                  </a:cubicBezTo>
                  <a:cubicBezTo>
                    <a:pt x="4246" y="176"/>
                    <a:pt x="4214" y="112"/>
                    <a:pt x="4166" y="80"/>
                  </a:cubicBezTo>
                  <a:cubicBezTo>
                    <a:pt x="4102" y="32"/>
                    <a:pt x="4054" y="16"/>
                    <a:pt x="4006" y="16"/>
                  </a:cubicBezTo>
                  <a:cubicBezTo>
                    <a:pt x="3927" y="16"/>
                    <a:pt x="3847" y="96"/>
                    <a:pt x="3767" y="176"/>
                  </a:cubicBezTo>
                  <a:cubicBezTo>
                    <a:pt x="3687" y="255"/>
                    <a:pt x="3607" y="335"/>
                    <a:pt x="3496" y="335"/>
                  </a:cubicBezTo>
                  <a:cubicBezTo>
                    <a:pt x="3400" y="335"/>
                    <a:pt x="3336" y="288"/>
                    <a:pt x="3272" y="224"/>
                  </a:cubicBezTo>
                  <a:cubicBezTo>
                    <a:pt x="3224" y="191"/>
                    <a:pt x="3161" y="144"/>
                    <a:pt x="3112" y="128"/>
                  </a:cubicBezTo>
                  <a:cubicBezTo>
                    <a:pt x="3081" y="128"/>
                    <a:pt x="3049" y="128"/>
                    <a:pt x="3017" y="128"/>
                  </a:cubicBezTo>
                  <a:cubicBezTo>
                    <a:pt x="2921" y="128"/>
                    <a:pt x="2841" y="176"/>
                    <a:pt x="2762" y="240"/>
                  </a:cubicBezTo>
                  <a:cubicBezTo>
                    <a:pt x="2729" y="255"/>
                    <a:pt x="2714" y="288"/>
                    <a:pt x="2682" y="303"/>
                  </a:cubicBezTo>
                  <a:cubicBezTo>
                    <a:pt x="2634" y="335"/>
                    <a:pt x="2570" y="351"/>
                    <a:pt x="2522" y="351"/>
                  </a:cubicBezTo>
                  <a:cubicBezTo>
                    <a:pt x="2426" y="351"/>
                    <a:pt x="2363" y="288"/>
                    <a:pt x="2282" y="208"/>
                  </a:cubicBezTo>
                  <a:cubicBezTo>
                    <a:pt x="2203" y="128"/>
                    <a:pt x="2123" y="48"/>
                    <a:pt x="2027" y="48"/>
                  </a:cubicBezTo>
                  <a:cubicBezTo>
                    <a:pt x="2011" y="48"/>
                    <a:pt x="2011" y="48"/>
                    <a:pt x="2011" y="48"/>
                  </a:cubicBezTo>
                  <a:cubicBezTo>
                    <a:pt x="1899" y="48"/>
                    <a:pt x="1820" y="144"/>
                    <a:pt x="1740" y="240"/>
                  </a:cubicBezTo>
                  <a:cubicBezTo>
                    <a:pt x="1676" y="335"/>
                    <a:pt x="1596" y="431"/>
                    <a:pt x="1500" y="431"/>
                  </a:cubicBezTo>
                  <a:cubicBezTo>
                    <a:pt x="1452" y="431"/>
                    <a:pt x="1405" y="399"/>
                    <a:pt x="1357" y="367"/>
                  </a:cubicBezTo>
                  <a:cubicBezTo>
                    <a:pt x="1325" y="335"/>
                    <a:pt x="1293" y="288"/>
                    <a:pt x="1261" y="255"/>
                  </a:cubicBezTo>
                  <a:cubicBezTo>
                    <a:pt x="1197" y="176"/>
                    <a:pt x="1149" y="112"/>
                    <a:pt x="1038" y="96"/>
                  </a:cubicBezTo>
                  <a:cubicBezTo>
                    <a:pt x="1022" y="96"/>
                    <a:pt x="1022" y="96"/>
                    <a:pt x="1005" y="96"/>
                  </a:cubicBezTo>
                  <a:cubicBezTo>
                    <a:pt x="894" y="96"/>
                    <a:pt x="814" y="191"/>
                    <a:pt x="734" y="288"/>
                  </a:cubicBezTo>
                  <a:cubicBezTo>
                    <a:pt x="734" y="288"/>
                    <a:pt x="718" y="303"/>
                    <a:pt x="718" y="319"/>
                  </a:cubicBezTo>
                  <a:cubicBezTo>
                    <a:pt x="654" y="399"/>
                    <a:pt x="575" y="431"/>
                    <a:pt x="511" y="431"/>
                  </a:cubicBezTo>
                  <a:cubicBezTo>
                    <a:pt x="447" y="431"/>
                    <a:pt x="383" y="399"/>
                    <a:pt x="335" y="335"/>
                  </a:cubicBezTo>
                  <a:cubicBezTo>
                    <a:pt x="303" y="319"/>
                    <a:pt x="287" y="288"/>
                    <a:pt x="271" y="272"/>
                  </a:cubicBezTo>
                  <a:cubicBezTo>
                    <a:pt x="207" y="176"/>
                    <a:pt x="144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48" y="128"/>
                    <a:pt x="96" y="144"/>
                    <a:pt x="128" y="160"/>
                  </a:cubicBezTo>
                  <a:cubicBezTo>
                    <a:pt x="175" y="191"/>
                    <a:pt x="207" y="240"/>
                    <a:pt x="239" y="288"/>
                  </a:cubicBezTo>
                  <a:cubicBezTo>
                    <a:pt x="255" y="319"/>
                    <a:pt x="271" y="351"/>
                    <a:pt x="287" y="367"/>
                  </a:cubicBezTo>
                  <a:cubicBezTo>
                    <a:pt x="351" y="447"/>
                    <a:pt x="431" y="479"/>
                    <a:pt x="527" y="479"/>
                  </a:cubicBezTo>
                  <a:cubicBezTo>
                    <a:pt x="575" y="479"/>
                    <a:pt x="639" y="463"/>
                    <a:pt x="686" y="415"/>
                  </a:cubicBezTo>
                  <a:cubicBezTo>
                    <a:pt x="718" y="383"/>
                    <a:pt x="750" y="351"/>
                    <a:pt x="782" y="319"/>
                  </a:cubicBezTo>
                  <a:cubicBezTo>
                    <a:pt x="846" y="240"/>
                    <a:pt x="910" y="144"/>
                    <a:pt x="1005" y="144"/>
                  </a:cubicBezTo>
                  <a:cubicBezTo>
                    <a:pt x="1022" y="144"/>
                    <a:pt x="1038" y="144"/>
                    <a:pt x="1069" y="160"/>
                  </a:cubicBezTo>
                  <a:cubicBezTo>
                    <a:pt x="1149" y="176"/>
                    <a:pt x="1197" y="240"/>
                    <a:pt x="1261" y="319"/>
                  </a:cubicBezTo>
                  <a:cubicBezTo>
                    <a:pt x="1309" y="383"/>
                    <a:pt x="1357" y="447"/>
                    <a:pt x="1452" y="479"/>
                  </a:cubicBezTo>
                  <a:cubicBezTo>
                    <a:pt x="1469" y="479"/>
                    <a:pt x="1485" y="479"/>
                    <a:pt x="1500" y="479"/>
                  </a:cubicBezTo>
                  <a:cubicBezTo>
                    <a:pt x="1612" y="479"/>
                    <a:pt x="1692" y="383"/>
                    <a:pt x="1772" y="272"/>
                  </a:cubicBezTo>
                  <a:cubicBezTo>
                    <a:pt x="1852" y="191"/>
                    <a:pt x="1931" y="96"/>
                    <a:pt x="2027" y="96"/>
                  </a:cubicBezTo>
                  <a:cubicBezTo>
                    <a:pt x="2075" y="96"/>
                    <a:pt x="2123" y="128"/>
                    <a:pt x="2187" y="191"/>
                  </a:cubicBezTo>
                  <a:cubicBezTo>
                    <a:pt x="2203" y="208"/>
                    <a:pt x="2235" y="224"/>
                    <a:pt x="2251" y="255"/>
                  </a:cubicBezTo>
                  <a:cubicBezTo>
                    <a:pt x="2330" y="335"/>
                    <a:pt x="2394" y="415"/>
                    <a:pt x="2522" y="415"/>
                  </a:cubicBezTo>
                  <a:lnTo>
                    <a:pt x="2538" y="415"/>
                  </a:lnTo>
                  <a:cubicBezTo>
                    <a:pt x="2634" y="415"/>
                    <a:pt x="2698" y="351"/>
                    <a:pt x="2762" y="303"/>
                  </a:cubicBezTo>
                  <a:cubicBezTo>
                    <a:pt x="2810" y="255"/>
                    <a:pt x="2857" y="208"/>
                    <a:pt x="2921" y="191"/>
                  </a:cubicBezTo>
                  <a:cubicBezTo>
                    <a:pt x="2953" y="176"/>
                    <a:pt x="2985" y="176"/>
                    <a:pt x="3001" y="176"/>
                  </a:cubicBezTo>
                  <a:cubicBezTo>
                    <a:pt x="3097" y="176"/>
                    <a:pt x="3161" y="224"/>
                    <a:pt x="3240" y="288"/>
                  </a:cubicBezTo>
                  <a:cubicBezTo>
                    <a:pt x="3272" y="303"/>
                    <a:pt x="3304" y="335"/>
                    <a:pt x="3352" y="367"/>
                  </a:cubicBezTo>
                  <a:cubicBezTo>
                    <a:pt x="3400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19" y="303"/>
                  </a:cubicBezTo>
                  <a:cubicBezTo>
                    <a:pt x="3735" y="288"/>
                    <a:pt x="3767" y="272"/>
                    <a:pt x="3783" y="240"/>
                  </a:cubicBezTo>
                  <a:cubicBezTo>
                    <a:pt x="3847" y="160"/>
                    <a:pt x="3911" y="80"/>
                    <a:pt x="4006" y="80"/>
                  </a:cubicBezTo>
                  <a:cubicBezTo>
                    <a:pt x="4039" y="80"/>
                    <a:pt x="4054" y="80"/>
                    <a:pt x="4087" y="96"/>
                  </a:cubicBezTo>
                  <a:cubicBezTo>
                    <a:pt x="4166" y="128"/>
                    <a:pt x="4214" y="208"/>
                    <a:pt x="4246" y="288"/>
                  </a:cubicBezTo>
                  <a:cubicBezTo>
                    <a:pt x="4294" y="351"/>
                    <a:pt x="4342" y="431"/>
                    <a:pt x="4406" y="463"/>
                  </a:cubicBezTo>
                  <a:cubicBezTo>
                    <a:pt x="4453" y="479"/>
                    <a:pt x="4486" y="479"/>
                    <a:pt x="4517" y="479"/>
                  </a:cubicBezTo>
                  <a:cubicBezTo>
                    <a:pt x="4629" y="479"/>
                    <a:pt x="4709" y="367"/>
                    <a:pt x="4773" y="255"/>
                  </a:cubicBezTo>
                  <a:cubicBezTo>
                    <a:pt x="4853" y="144"/>
                    <a:pt x="4917" y="48"/>
                    <a:pt x="5012" y="48"/>
                  </a:cubicBezTo>
                  <a:cubicBezTo>
                    <a:pt x="5044" y="48"/>
                    <a:pt x="5092" y="64"/>
                    <a:pt x="5124" y="80"/>
                  </a:cubicBezTo>
                  <a:cubicBezTo>
                    <a:pt x="5188" y="112"/>
                    <a:pt x="5220" y="176"/>
                    <a:pt x="5268" y="224"/>
                  </a:cubicBezTo>
                  <a:cubicBezTo>
                    <a:pt x="5316" y="288"/>
                    <a:pt x="5364" y="367"/>
                    <a:pt x="5459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19" y="367"/>
                    <a:pt x="5651" y="351"/>
                  </a:cubicBezTo>
                  <a:cubicBezTo>
                    <a:pt x="5699" y="319"/>
                    <a:pt x="5747" y="272"/>
                    <a:pt x="5778" y="240"/>
                  </a:cubicBezTo>
                  <a:cubicBezTo>
                    <a:pt x="5842" y="160"/>
                    <a:pt x="5906" y="96"/>
                    <a:pt x="6002" y="96"/>
                  </a:cubicBezTo>
                  <a:lnTo>
                    <a:pt x="6018" y="96"/>
                  </a:lnTo>
                  <a:cubicBezTo>
                    <a:pt x="6130" y="96"/>
                    <a:pt x="6194" y="176"/>
                    <a:pt x="6258" y="255"/>
                  </a:cubicBezTo>
                  <a:cubicBezTo>
                    <a:pt x="6305" y="303"/>
                    <a:pt x="6353" y="351"/>
                    <a:pt x="6401" y="383"/>
                  </a:cubicBezTo>
                  <a:cubicBezTo>
                    <a:pt x="6433" y="399"/>
                    <a:pt x="6465" y="415"/>
                    <a:pt x="6513" y="415"/>
                  </a:cubicBezTo>
                  <a:cubicBezTo>
                    <a:pt x="6593" y="415"/>
                    <a:pt x="6688" y="335"/>
                    <a:pt x="6752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64" y="176"/>
                    <a:pt x="6928" y="144"/>
                  </a:cubicBezTo>
                  <a:cubicBezTo>
                    <a:pt x="6944" y="128"/>
                    <a:pt x="6976" y="128"/>
                    <a:pt x="7007" y="128"/>
                  </a:cubicBezTo>
                  <a:cubicBezTo>
                    <a:pt x="7007" y="80"/>
                    <a:pt x="7007" y="80"/>
                    <a:pt x="7007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5" y="272"/>
                    <a:pt x="6641" y="335"/>
                    <a:pt x="6545" y="33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2517775" y="-506585"/>
              <a:ext cx="2522538" cy="177800"/>
            </a:xfrm>
            <a:custGeom>
              <a:rect b="b" l="l" r="r" t="t"/>
              <a:pathLst>
                <a:path extrusionOk="0" h="495" w="7008">
                  <a:moveTo>
                    <a:pt x="6800" y="223"/>
                  </a:moveTo>
                  <a:lnTo>
                    <a:pt x="6800" y="223"/>
                  </a:lnTo>
                  <a:cubicBezTo>
                    <a:pt x="6768" y="287"/>
                    <a:pt x="6720" y="351"/>
                    <a:pt x="6672" y="383"/>
                  </a:cubicBezTo>
                  <a:cubicBezTo>
                    <a:pt x="6624" y="431"/>
                    <a:pt x="6577" y="446"/>
                    <a:pt x="6529" y="446"/>
                  </a:cubicBezTo>
                  <a:cubicBezTo>
                    <a:pt x="6401" y="446"/>
                    <a:pt x="6305" y="335"/>
                    <a:pt x="6241" y="239"/>
                  </a:cubicBezTo>
                  <a:cubicBezTo>
                    <a:pt x="6162" y="143"/>
                    <a:pt x="6082" y="80"/>
                    <a:pt x="5986" y="80"/>
                  </a:cubicBezTo>
                  <a:cubicBezTo>
                    <a:pt x="5938" y="80"/>
                    <a:pt x="5874" y="111"/>
                    <a:pt x="5826" y="159"/>
                  </a:cubicBezTo>
                  <a:cubicBezTo>
                    <a:pt x="5794" y="175"/>
                    <a:pt x="5763" y="223"/>
                    <a:pt x="5730" y="271"/>
                  </a:cubicBezTo>
                  <a:cubicBezTo>
                    <a:pt x="5683" y="351"/>
                    <a:pt x="5619" y="446"/>
                    <a:pt x="5507" y="446"/>
                  </a:cubicBezTo>
                  <a:cubicBezTo>
                    <a:pt x="5491" y="446"/>
                    <a:pt x="5459" y="446"/>
                    <a:pt x="5428" y="431"/>
                  </a:cubicBezTo>
                  <a:cubicBezTo>
                    <a:pt x="5347" y="383"/>
                    <a:pt x="5300" y="303"/>
                    <a:pt x="5252" y="223"/>
                  </a:cubicBezTo>
                  <a:cubicBezTo>
                    <a:pt x="5204" y="159"/>
                    <a:pt x="5172" y="96"/>
                    <a:pt x="5124" y="63"/>
                  </a:cubicBezTo>
                  <a:cubicBezTo>
                    <a:pt x="5076" y="32"/>
                    <a:pt x="5044" y="32"/>
                    <a:pt x="5012" y="32"/>
                  </a:cubicBezTo>
                  <a:cubicBezTo>
                    <a:pt x="4917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709" y="351"/>
                    <a:pt x="4613" y="415"/>
                    <a:pt x="4517" y="415"/>
                  </a:cubicBezTo>
                  <a:cubicBezTo>
                    <a:pt x="4453" y="415"/>
                    <a:pt x="4406" y="383"/>
                    <a:pt x="4358" y="335"/>
                  </a:cubicBezTo>
                  <a:cubicBezTo>
                    <a:pt x="4310" y="303"/>
                    <a:pt x="4278" y="255"/>
                    <a:pt x="4262" y="191"/>
                  </a:cubicBezTo>
                  <a:cubicBezTo>
                    <a:pt x="4198" y="111"/>
                    <a:pt x="4150" y="32"/>
                    <a:pt x="4054" y="0"/>
                  </a:cubicBezTo>
                  <a:cubicBezTo>
                    <a:pt x="4054" y="0"/>
                    <a:pt x="4039" y="0"/>
                    <a:pt x="4023" y="0"/>
                  </a:cubicBezTo>
                  <a:cubicBezTo>
                    <a:pt x="3927" y="0"/>
                    <a:pt x="3831" y="111"/>
                    <a:pt x="3751" y="223"/>
                  </a:cubicBezTo>
                  <a:cubicBezTo>
                    <a:pt x="3671" y="319"/>
                    <a:pt x="3592" y="415"/>
                    <a:pt x="3512" y="415"/>
                  </a:cubicBezTo>
                  <a:lnTo>
                    <a:pt x="3512" y="415"/>
                  </a:lnTo>
                  <a:cubicBezTo>
                    <a:pt x="3464" y="415"/>
                    <a:pt x="3416" y="383"/>
                    <a:pt x="3368" y="319"/>
                  </a:cubicBezTo>
                  <a:cubicBezTo>
                    <a:pt x="3336" y="287"/>
                    <a:pt x="3320" y="271"/>
                    <a:pt x="3304" y="239"/>
                  </a:cubicBezTo>
                  <a:cubicBezTo>
                    <a:pt x="3240" y="143"/>
                    <a:pt x="3176" y="48"/>
                    <a:pt x="3065" y="32"/>
                  </a:cubicBezTo>
                  <a:cubicBezTo>
                    <a:pt x="3049" y="16"/>
                    <a:pt x="3033" y="16"/>
                    <a:pt x="3017" y="16"/>
                  </a:cubicBezTo>
                  <a:cubicBezTo>
                    <a:pt x="2873" y="16"/>
                    <a:pt x="2777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58" y="383"/>
                    <a:pt x="2410" y="367"/>
                    <a:pt x="2363" y="319"/>
                  </a:cubicBezTo>
                  <a:cubicBezTo>
                    <a:pt x="2315" y="287"/>
                    <a:pt x="2282" y="239"/>
                    <a:pt x="2251" y="191"/>
                  </a:cubicBezTo>
                  <a:cubicBezTo>
                    <a:pt x="2203" y="111"/>
                    <a:pt x="2155" y="48"/>
                    <a:pt x="2043" y="16"/>
                  </a:cubicBezTo>
                  <a:cubicBezTo>
                    <a:pt x="2027" y="16"/>
                    <a:pt x="2011" y="16"/>
                    <a:pt x="2011" y="16"/>
                  </a:cubicBezTo>
                  <a:cubicBezTo>
                    <a:pt x="1852" y="16"/>
                    <a:pt x="1756" y="175"/>
                    <a:pt x="1676" y="287"/>
                  </a:cubicBezTo>
                  <a:cubicBezTo>
                    <a:pt x="1628" y="367"/>
                    <a:pt x="1564" y="398"/>
                    <a:pt x="1516" y="398"/>
                  </a:cubicBezTo>
                  <a:cubicBezTo>
                    <a:pt x="1469" y="398"/>
                    <a:pt x="1421" y="367"/>
                    <a:pt x="1373" y="319"/>
                  </a:cubicBezTo>
                  <a:cubicBezTo>
                    <a:pt x="1357" y="287"/>
                    <a:pt x="1325" y="255"/>
                    <a:pt x="1309" y="223"/>
                  </a:cubicBezTo>
                  <a:cubicBezTo>
                    <a:pt x="1245" y="111"/>
                    <a:pt x="1181" y="16"/>
                    <a:pt x="1038" y="16"/>
                  </a:cubicBezTo>
                  <a:cubicBezTo>
                    <a:pt x="1038" y="0"/>
                    <a:pt x="1022" y="0"/>
                    <a:pt x="1005" y="0"/>
                  </a:cubicBezTo>
                  <a:cubicBezTo>
                    <a:pt x="878" y="0"/>
                    <a:pt x="798" y="111"/>
                    <a:pt x="734" y="223"/>
                  </a:cubicBezTo>
                  <a:cubicBezTo>
                    <a:pt x="654" y="335"/>
                    <a:pt x="575" y="383"/>
                    <a:pt x="495" y="383"/>
                  </a:cubicBezTo>
                  <a:cubicBezTo>
                    <a:pt x="447" y="383"/>
                    <a:pt x="399" y="351"/>
                    <a:pt x="335" y="303"/>
                  </a:cubicBezTo>
                  <a:cubicBezTo>
                    <a:pt x="319" y="271"/>
                    <a:pt x="303" y="239"/>
                    <a:pt x="271" y="223"/>
                  </a:cubicBezTo>
                  <a:cubicBezTo>
                    <a:pt x="207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5" y="143"/>
                    <a:pt x="223" y="191"/>
                    <a:pt x="255" y="239"/>
                  </a:cubicBezTo>
                  <a:cubicBezTo>
                    <a:pt x="271" y="271"/>
                    <a:pt x="287" y="303"/>
                    <a:pt x="303" y="319"/>
                  </a:cubicBezTo>
                  <a:cubicBezTo>
                    <a:pt x="367" y="398"/>
                    <a:pt x="431" y="431"/>
                    <a:pt x="511" y="431"/>
                  </a:cubicBezTo>
                  <a:cubicBezTo>
                    <a:pt x="591" y="431"/>
                    <a:pt x="654" y="398"/>
                    <a:pt x="718" y="335"/>
                  </a:cubicBezTo>
                  <a:cubicBezTo>
                    <a:pt x="734" y="303"/>
                    <a:pt x="750" y="271"/>
                    <a:pt x="766" y="239"/>
                  </a:cubicBezTo>
                  <a:cubicBezTo>
                    <a:pt x="830" y="159"/>
                    <a:pt x="910" y="63"/>
                    <a:pt x="1022" y="63"/>
                  </a:cubicBezTo>
                  <a:cubicBezTo>
                    <a:pt x="1053" y="63"/>
                    <a:pt x="1086" y="63"/>
                    <a:pt x="1133" y="96"/>
                  </a:cubicBezTo>
                  <a:cubicBezTo>
                    <a:pt x="1197" y="127"/>
                    <a:pt x="1245" y="207"/>
                    <a:pt x="1277" y="271"/>
                  </a:cubicBezTo>
                  <a:cubicBezTo>
                    <a:pt x="1341" y="367"/>
                    <a:pt x="1405" y="463"/>
                    <a:pt x="1516" y="463"/>
                  </a:cubicBezTo>
                  <a:cubicBezTo>
                    <a:pt x="1516" y="463"/>
                    <a:pt x="1516" y="463"/>
                    <a:pt x="1533" y="463"/>
                  </a:cubicBezTo>
                  <a:cubicBezTo>
                    <a:pt x="1628" y="463"/>
                    <a:pt x="1692" y="367"/>
                    <a:pt x="1740" y="287"/>
                  </a:cubicBezTo>
                  <a:cubicBezTo>
                    <a:pt x="1772" y="223"/>
                    <a:pt x="1804" y="175"/>
                    <a:pt x="1868" y="127"/>
                  </a:cubicBezTo>
                  <a:cubicBezTo>
                    <a:pt x="1916" y="96"/>
                    <a:pt x="1947" y="80"/>
                    <a:pt x="1995" y="80"/>
                  </a:cubicBezTo>
                  <a:cubicBezTo>
                    <a:pt x="2107" y="80"/>
                    <a:pt x="2187" y="175"/>
                    <a:pt x="2251" y="271"/>
                  </a:cubicBezTo>
                  <a:cubicBezTo>
                    <a:pt x="2330" y="367"/>
                    <a:pt x="2426" y="431"/>
                    <a:pt x="2522" y="431"/>
                  </a:cubicBezTo>
                  <a:cubicBezTo>
                    <a:pt x="2554" y="431"/>
                    <a:pt x="2602" y="431"/>
                    <a:pt x="2634" y="398"/>
                  </a:cubicBezTo>
                  <a:cubicBezTo>
                    <a:pt x="2682" y="367"/>
                    <a:pt x="2729" y="303"/>
                    <a:pt x="2762" y="255"/>
                  </a:cubicBezTo>
                  <a:cubicBezTo>
                    <a:pt x="2810" y="175"/>
                    <a:pt x="2873" y="96"/>
                    <a:pt x="2985" y="80"/>
                  </a:cubicBezTo>
                  <a:cubicBezTo>
                    <a:pt x="3001" y="80"/>
                    <a:pt x="3001" y="80"/>
                    <a:pt x="3001" y="80"/>
                  </a:cubicBezTo>
                  <a:cubicBezTo>
                    <a:pt x="3129" y="80"/>
                    <a:pt x="3209" y="191"/>
                    <a:pt x="3288" y="287"/>
                  </a:cubicBezTo>
                  <a:cubicBezTo>
                    <a:pt x="3368" y="398"/>
                    <a:pt x="3432" y="479"/>
                    <a:pt x="3528" y="479"/>
                  </a:cubicBezTo>
                  <a:cubicBezTo>
                    <a:pt x="3576" y="479"/>
                    <a:pt x="3623" y="463"/>
                    <a:pt x="3687" y="398"/>
                  </a:cubicBezTo>
                  <a:cubicBezTo>
                    <a:pt x="3719" y="367"/>
                    <a:pt x="3751" y="319"/>
                    <a:pt x="3783" y="271"/>
                  </a:cubicBezTo>
                  <a:cubicBezTo>
                    <a:pt x="3847" y="175"/>
                    <a:pt x="3911" y="63"/>
                    <a:pt x="4006" y="63"/>
                  </a:cubicBezTo>
                  <a:cubicBezTo>
                    <a:pt x="4023" y="63"/>
                    <a:pt x="4023" y="63"/>
                    <a:pt x="4039" y="63"/>
                  </a:cubicBezTo>
                  <a:cubicBezTo>
                    <a:pt x="4134" y="80"/>
                    <a:pt x="4182" y="175"/>
                    <a:pt x="4230" y="255"/>
                  </a:cubicBezTo>
                  <a:cubicBezTo>
                    <a:pt x="4278" y="319"/>
                    <a:pt x="4310" y="383"/>
                    <a:pt x="4358" y="415"/>
                  </a:cubicBezTo>
                  <a:cubicBezTo>
                    <a:pt x="4406" y="446"/>
                    <a:pt x="4453" y="463"/>
                    <a:pt x="4517" y="463"/>
                  </a:cubicBezTo>
                  <a:cubicBezTo>
                    <a:pt x="4597" y="463"/>
                    <a:pt x="4693" y="431"/>
                    <a:pt x="4757" y="367"/>
                  </a:cubicBezTo>
                  <a:cubicBezTo>
                    <a:pt x="4773" y="335"/>
                    <a:pt x="4789" y="303"/>
                    <a:pt x="4821" y="271"/>
                  </a:cubicBezTo>
                  <a:cubicBezTo>
                    <a:pt x="4869" y="175"/>
                    <a:pt x="4933" y="80"/>
                    <a:pt x="5012" y="80"/>
                  </a:cubicBezTo>
                  <a:cubicBezTo>
                    <a:pt x="5044" y="80"/>
                    <a:pt x="5060" y="96"/>
                    <a:pt x="5092" y="111"/>
                  </a:cubicBezTo>
                  <a:cubicBezTo>
                    <a:pt x="5140" y="143"/>
                    <a:pt x="5172" y="207"/>
                    <a:pt x="5204" y="255"/>
                  </a:cubicBezTo>
                  <a:cubicBezTo>
                    <a:pt x="5220" y="287"/>
                    <a:pt x="5236" y="319"/>
                    <a:pt x="5252" y="351"/>
                  </a:cubicBezTo>
                  <a:cubicBezTo>
                    <a:pt x="5300" y="398"/>
                    <a:pt x="5347" y="463"/>
                    <a:pt x="5428" y="479"/>
                  </a:cubicBezTo>
                  <a:cubicBezTo>
                    <a:pt x="5459" y="494"/>
                    <a:pt x="5475" y="494"/>
                    <a:pt x="5507" y="494"/>
                  </a:cubicBezTo>
                  <a:cubicBezTo>
                    <a:pt x="5635" y="494"/>
                    <a:pt x="5715" y="383"/>
                    <a:pt x="5778" y="287"/>
                  </a:cubicBezTo>
                  <a:cubicBezTo>
                    <a:pt x="5794" y="287"/>
                    <a:pt x="5794" y="287"/>
                    <a:pt x="5794" y="287"/>
                  </a:cubicBezTo>
                  <a:cubicBezTo>
                    <a:pt x="5858" y="191"/>
                    <a:pt x="5938" y="127"/>
                    <a:pt x="6018" y="127"/>
                  </a:cubicBezTo>
                  <a:cubicBezTo>
                    <a:pt x="6066" y="127"/>
                    <a:pt x="6114" y="159"/>
                    <a:pt x="6146" y="191"/>
                  </a:cubicBezTo>
                  <a:cubicBezTo>
                    <a:pt x="6177" y="223"/>
                    <a:pt x="6210" y="271"/>
                    <a:pt x="6241" y="303"/>
                  </a:cubicBezTo>
                  <a:cubicBezTo>
                    <a:pt x="6305" y="398"/>
                    <a:pt x="6369" y="494"/>
                    <a:pt x="6513" y="494"/>
                  </a:cubicBezTo>
                  <a:lnTo>
                    <a:pt x="6513" y="494"/>
                  </a:lnTo>
                  <a:cubicBezTo>
                    <a:pt x="6672" y="494"/>
                    <a:pt x="6784" y="351"/>
                    <a:pt x="6832" y="255"/>
                  </a:cubicBezTo>
                  <a:cubicBezTo>
                    <a:pt x="6848" y="239"/>
                    <a:pt x="6848" y="223"/>
                    <a:pt x="6864" y="207"/>
                  </a:cubicBezTo>
                  <a:cubicBezTo>
                    <a:pt x="6880" y="175"/>
                    <a:pt x="6896" y="127"/>
                    <a:pt x="6944" y="96"/>
                  </a:cubicBezTo>
                  <a:cubicBezTo>
                    <a:pt x="6960" y="80"/>
                    <a:pt x="6976" y="63"/>
                    <a:pt x="7007" y="63"/>
                  </a:cubicBezTo>
                  <a:cubicBezTo>
                    <a:pt x="7007" y="32"/>
                    <a:pt x="7007" y="32"/>
                    <a:pt x="7007" y="32"/>
                  </a:cubicBezTo>
                  <a:cubicBezTo>
                    <a:pt x="6912" y="32"/>
                    <a:pt x="6848" y="127"/>
                    <a:pt x="6800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0" y="-1598785"/>
              <a:ext cx="2517775" cy="184150"/>
            </a:xfrm>
            <a:custGeom>
              <a:rect b="b" l="l" r="r" t="t"/>
              <a:pathLst>
                <a:path extrusionOk="0" h="512" w="6993">
                  <a:moveTo>
                    <a:pt x="6801" y="207"/>
                  </a:moveTo>
                  <a:lnTo>
                    <a:pt x="6801" y="207"/>
                  </a:lnTo>
                  <a:cubicBezTo>
                    <a:pt x="6768" y="287"/>
                    <a:pt x="6720" y="367"/>
                    <a:pt x="6656" y="399"/>
                  </a:cubicBezTo>
                  <a:cubicBezTo>
                    <a:pt x="6609" y="431"/>
                    <a:pt x="6561" y="447"/>
                    <a:pt x="6513" y="447"/>
                  </a:cubicBezTo>
                  <a:cubicBezTo>
                    <a:pt x="6369" y="447"/>
                    <a:pt x="6273" y="303"/>
                    <a:pt x="6194" y="207"/>
                  </a:cubicBezTo>
                  <a:cubicBezTo>
                    <a:pt x="6146" y="128"/>
                    <a:pt x="6066" y="95"/>
                    <a:pt x="6002" y="95"/>
                  </a:cubicBezTo>
                  <a:cubicBezTo>
                    <a:pt x="5907" y="95"/>
                    <a:pt x="5826" y="128"/>
                    <a:pt x="5763" y="207"/>
                  </a:cubicBezTo>
                  <a:cubicBezTo>
                    <a:pt x="5747" y="223"/>
                    <a:pt x="5731" y="255"/>
                    <a:pt x="5715" y="271"/>
                  </a:cubicBezTo>
                  <a:cubicBezTo>
                    <a:pt x="5651" y="351"/>
                    <a:pt x="5587" y="447"/>
                    <a:pt x="5491" y="447"/>
                  </a:cubicBezTo>
                  <a:cubicBezTo>
                    <a:pt x="5443" y="447"/>
                    <a:pt x="5396" y="431"/>
                    <a:pt x="5348" y="383"/>
                  </a:cubicBezTo>
                  <a:cubicBezTo>
                    <a:pt x="5300" y="335"/>
                    <a:pt x="5268" y="271"/>
                    <a:pt x="5220" y="223"/>
                  </a:cubicBezTo>
                  <a:cubicBezTo>
                    <a:pt x="5188" y="159"/>
                    <a:pt x="5172" y="95"/>
                    <a:pt x="5124" y="64"/>
                  </a:cubicBezTo>
                  <a:cubicBezTo>
                    <a:pt x="5077" y="32"/>
                    <a:pt x="5044" y="16"/>
                    <a:pt x="5013" y="16"/>
                  </a:cubicBezTo>
                  <a:cubicBezTo>
                    <a:pt x="4917" y="16"/>
                    <a:pt x="4837" y="128"/>
                    <a:pt x="4789" y="223"/>
                  </a:cubicBezTo>
                  <a:cubicBezTo>
                    <a:pt x="4773" y="240"/>
                    <a:pt x="4773" y="240"/>
                    <a:pt x="4773" y="240"/>
                  </a:cubicBezTo>
                  <a:cubicBezTo>
                    <a:pt x="4709" y="335"/>
                    <a:pt x="4613" y="399"/>
                    <a:pt x="4502" y="399"/>
                  </a:cubicBezTo>
                  <a:cubicBezTo>
                    <a:pt x="4470" y="399"/>
                    <a:pt x="4422" y="383"/>
                    <a:pt x="4390" y="367"/>
                  </a:cubicBezTo>
                  <a:cubicBezTo>
                    <a:pt x="4326" y="319"/>
                    <a:pt x="4278" y="255"/>
                    <a:pt x="4246" y="192"/>
                  </a:cubicBezTo>
                  <a:cubicBezTo>
                    <a:pt x="4198" y="128"/>
                    <a:pt x="4166" y="64"/>
                    <a:pt x="4102" y="32"/>
                  </a:cubicBezTo>
                  <a:cubicBezTo>
                    <a:pt x="4071" y="16"/>
                    <a:pt x="4039" y="0"/>
                    <a:pt x="4007" y="0"/>
                  </a:cubicBezTo>
                  <a:cubicBezTo>
                    <a:pt x="3911" y="0"/>
                    <a:pt x="3831" y="128"/>
                    <a:pt x="3751" y="240"/>
                  </a:cubicBezTo>
                  <a:cubicBezTo>
                    <a:pt x="3672" y="335"/>
                    <a:pt x="3608" y="447"/>
                    <a:pt x="3512" y="447"/>
                  </a:cubicBezTo>
                  <a:lnTo>
                    <a:pt x="3512" y="447"/>
                  </a:lnTo>
                  <a:cubicBezTo>
                    <a:pt x="3480" y="447"/>
                    <a:pt x="3432" y="431"/>
                    <a:pt x="3400" y="383"/>
                  </a:cubicBezTo>
                  <a:cubicBezTo>
                    <a:pt x="3353" y="351"/>
                    <a:pt x="3320" y="303"/>
                    <a:pt x="3289" y="240"/>
                  </a:cubicBezTo>
                  <a:cubicBezTo>
                    <a:pt x="3256" y="176"/>
                    <a:pt x="3225" y="128"/>
                    <a:pt x="3161" y="80"/>
                  </a:cubicBezTo>
                  <a:cubicBezTo>
                    <a:pt x="3113" y="48"/>
                    <a:pt x="3065" y="32"/>
                    <a:pt x="3001" y="32"/>
                  </a:cubicBezTo>
                  <a:cubicBezTo>
                    <a:pt x="2921" y="32"/>
                    <a:pt x="2842" y="64"/>
                    <a:pt x="2761" y="143"/>
                  </a:cubicBezTo>
                  <a:cubicBezTo>
                    <a:pt x="2730" y="159"/>
                    <a:pt x="2714" y="207"/>
                    <a:pt x="2682" y="240"/>
                  </a:cubicBezTo>
                  <a:cubicBezTo>
                    <a:pt x="2634" y="303"/>
                    <a:pt x="2586" y="383"/>
                    <a:pt x="2490" y="383"/>
                  </a:cubicBezTo>
                  <a:cubicBezTo>
                    <a:pt x="2474" y="383"/>
                    <a:pt x="2442" y="383"/>
                    <a:pt x="2426" y="367"/>
                  </a:cubicBezTo>
                  <a:cubicBezTo>
                    <a:pt x="2347" y="335"/>
                    <a:pt x="2299" y="271"/>
                    <a:pt x="2251" y="192"/>
                  </a:cubicBezTo>
                  <a:cubicBezTo>
                    <a:pt x="2203" y="128"/>
                    <a:pt x="2155" y="48"/>
                    <a:pt x="2091" y="32"/>
                  </a:cubicBezTo>
                  <a:cubicBezTo>
                    <a:pt x="2059" y="16"/>
                    <a:pt x="2027" y="16"/>
                    <a:pt x="1995" y="16"/>
                  </a:cubicBezTo>
                  <a:cubicBezTo>
                    <a:pt x="1900" y="16"/>
                    <a:pt x="1788" y="80"/>
                    <a:pt x="1708" y="192"/>
                  </a:cubicBezTo>
                  <a:cubicBezTo>
                    <a:pt x="1692" y="207"/>
                    <a:pt x="1676" y="223"/>
                    <a:pt x="1676" y="255"/>
                  </a:cubicBezTo>
                  <a:cubicBezTo>
                    <a:pt x="1628" y="335"/>
                    <a:pt x="1580" y="415"/>
                    <a:pt x="1501" y="415"/>
                  </a:cubicBezTo>
                  <a:cubicBezTo>
                    <a:pt x="1469" y="415"/>
                    <a:pt x="1437" y="399"/>
                    <a:pt x="1405" y="367"/>
                  </a:cubicBezTo>
                  <a:cubicBezTo>
                    <a:pt x="1357" y="335"/>
                    <a:pt x="1325" y="271"/>
                    <a:pt x="1293" y="223"/>
                  </a:cubicBezTo>
                  <a:cubicBezTo>
                    <a:pt x="1245" y="143"/>
                    <a:pt x="1197" y="64"/>
                    <a:pt x="1085" y="32"/>
                  </a:cubicBezTo>
                  <a:cubicBezTo>
                    <a:pt x="1054" y="32"/>
                    <a:pt x="1037" y="16"/>
                    <a:pt x="1006" y="16"/>
                  </a:cubicBezTo>
                  <a:cubicBezTo>
                    <a:pt x="910" y="16"/>
                    <a:pt x="830" y="80"/>
                    <a:pt x="750" y="192"/>
                  </a:cubicBezTo>
                  <a:cubicBezTo>
                    <a:pt x="687" y="287"/>
                    <a:pt x="607" y="399"/>
                    <a:pt x="495" y="399"/>
                  </a:cubicBezTo>
                  <a:cubicBezTo>
                    <a:pt x="447" y="399"/>
                    <a:pt x="399" y="367"/>
                    <a:pt x="335" y="303"/>
                  </a:cubicBezTo>
                  <a:cubicBezTo>
                    <a:pt x="319" y="271"/>
                    <a:pt x="288" y="240"/>
                    <a:pt x="271" y="207"/>
                  </a:cubicBezTo>
                  <a:cubicBezTo>
                    <a:pt x="192" y="112"/>
                    <a:pt x="112" y="0"/>
                    <a:pt x="0" y="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8" y="64"/>
                    <a:pt x="96" y="80"/>
                    <a:pt x="128" y="112"/>
                  </a:cubicBezTo>
                  <a:cubicBezTo>
                    <a:pt x="176" y="143"/>
                    <a:pt x="207" y="192"/>
                    <a:pt x="240" y="255"/>
                  </a:cubicBezTo>
                  <a:cubicBezTo>
                    <a:pt x="255" y="271"/>
                    <a:pt x="288" y="303"/>
                    <a:pt x="303" y="319"/>
                  </a:cubicBezTo>
                  <a:cubicBezTo>
                    <a:pt x="367" y="399"/>
                    <a:pt x="431" y="447"/>
                    <a:pt x="511" y="447"/>
                  </a:cubicBezTo>
                  <a:cubicBezTo>
                    <a:pt x="591" y="447"/>
                    <a:pt x="671" y="383"/>
                    <a:pt x="735" y="303"/>
                  </a:cubicBezTo>
                  <a:cubicBezTo>
                    <a:pt x="830" y="176"/>
                    <a:pt x="910" y="80"/>
                    <a:pt x="1022" y="80"/>
                  </a:cubicBezTo>
                  <a:cubicBezTo>
                    <a:pt x="1085" y="80"/>
                    <a:pt x="1134" y="95"/>
                    <a:pt x="1197" y="159"/>
                  </a:cubicBezTo>
                  <a:cubicBezTo>
                    <a:pt x="1229" y="192"/>
                    <a:pt x="1261" y="240"/>
                    <a:pt x="1293" y="287"/>
                  </a:cubicBezTo>
                  <a:cubicBezTo>
                    <a:pt x="1341" y="383"/>
                    <a:pt x="1405" y="479"/>
                    <a:pt x="1501" y="479"/>
                  </a:cubicBezTo>
                  <a:cubicBezTo>
                    <a:pt x="1532" y="479"/>
                    <a:pt x="1564" y="463"/>
                    <a:pt x="1612" y="431"/>
                  </a:cubicBezTo>
                  <a:cubicBezTo>
                    <a:pt x="1660" y="399"/>
                    <a:pt x="1692" y="335"/>
                    <a:pt x="1724" y="271"/>
                  </a:cubicBezTo>
                  <a:cubicBezTo>
                    <a:pt x="1788" y="176"/>
                    <a:pt x="1836" y="80"/>
                    <a:pt x="1964" y="64"/>
                  </a:cubicBezTo>
                  <a:cubicBezTo>
                    <a:pt x="1979" y="64"/>
                    <a:pt x="1979" y="64"/>
                    <a:pt x="1995" y="64"/>
                  </a:cubicBezTo>
                  <a:cubicBezTo>
                    <a:pt x="2107" y="64"/>
                    <a:pt x="2171" y="159"/>
                    <a:pt x="2219" y="255"/>
                  </a:cubicBezTo>
                  <a:cubicBezTo>
                    <a:pt x="2251" y="303"/>
                    <a:pt x="2283" y="351"/>
                    <a:pt x="2331" y="383"/>
                  </a:cubicBezTo>
                  <a:cubicBezTo>
                    <a:pt x="2378" y="431"/>
                    <a:pt x="2426" y="447"/>
                    <a:pt x="2474" y="447"/>
                  </a:cubicBezTo>
                  <a:cubicBezTo>
                    <a:pt x="2570" y="447"/>
                    <a:pt x="2650" y="383"/>
                    <a:pt x="2714" y="287"/>
                  </a:cubicBezTo>
                  <a:cubicBezTo>
                    <a:pt x="2810" y="159"/>
                    <a:pt x="2906" y="95"/>
                    <a:pt x="3001" y="95"/>
                  </a:cubicBezTo>
                  <a:cubicBezTo>
                    <a:pt x="3033" y="95"/>
                    <a:pt x="3081" y="112"/>
                    <a:pt x="3113" y="128"/>
                  </a:cubicBezTo>
                  <a:cubicBezTo>
                    <a:pt x="3193" y="176"/>
                    <a:pt x="3225" y="240"/>
                    <a:pt x="3256" y="303"/>
                  </a:cubicBezTo>
                  <a:cubicBezTo>
                    <a:pt x="3289" y="351"/>
                    <a:pt x="3320" y="399"/>
                    <a:pt x="3368" y="447"/>
                  </a:cubicBezTo>
                  <a:cubicBezTo>
                    <a:pt x="3400" y="479"/>
                    <a:pt x="3448" y="495"/>
                    <a:pt x="3496" y="495"/>
                  </a:cubicBezTo>
                  <a:cubicBezTo>
                    <a:pt x="3624" y="495"/>
                    <a:pt x="3719" y="383"/>
                    <a:pt x="3767" y="319"/>
                  </a:cubicBezTo>
                  <a:cubicBezTo>
                    <a:pt x="3767" y="303"/>
                    <a:pt x="3783" y="287"/>
                    <a:pt x="3799" y="255"/>
                  </a:cubicBezTo>
                  <a:cubicBezTo>
                    <a:pt x="3863" y="176"/>
                    <a:pt x="3927" y="64"/>
                    <a:pt x="4007" y="64"/>
                  </a:cubicBezTo>
                  <a:cubicBezTo>
                    <a:pt x="4055" y="64"/>
                    <a:pt x="4087" y="95"/>
                    <a:pt x="4135" y="143"/>
                  </a:cubicBezTo>
                  <a:cubicBezTo>
                    <a:pt x="4166" y="176"/>
                    <a:pt x="4198" y="207"/>
                    <a:pt x="4214" y="255"/>
                  </a:cubicBezTo>
                  <a:cubicBezTo>
                    <a:pt x="4278" y="335"/>
                    <a:pt x="4326" y="415"/>
                    <a:pt x="4422" y="447"/>
                  </a:cubicBezTo>
                  <a:cubicBezTo>
                    <a:pt x="4454" y="463"/>
                    <a:pt x="4485" y="463"/>
                    <a:pt x="4518" y="463"/>
                  </a:cubicBezTo>
                  <a:cubicBezTo>
                    <a:pt x="4630" y="463"/>
                    <a:pt x="4757" y="383"/>
                    <a:pt x="4821" y="255"/>
                  </a:cubicBezTo>
                  <a:cubicBezTo>
                    <a:pt x="4885" y="176"/>
                    <a:pt x="4932" y="80"/>
                    <a:pt x="5013" y="80"/>
                  </a:cubicBezTo>
                  <a:cubicBezTo>
                    <a:pt x="5060" y="80"/>
                    <a:pt x="5092" y="112"/>
                    <a:pt x="5140" y="176"/>
                  </a:cubicBezTo>
                  <a:cubicBezTo>
                    <a:pt x="5140" y="192"/>
                    <a:pt x="5156" y="207"/>
                    <a:pt x="5156" y="223"/>
                  </a:cubicBezTo>
                  <a:cubicBezTo>
                    <a:pt x="5220" y="335"/>
                    <a:pt x="5284" y="447"/>
                    <a:pt x="5412" y="495"/>
                  </a:cubicBezTo>
                  <a:cubicBezTo>
                    <a:pt x="5443" y="495"/>
                    <a:pt x="5475" y="511"/>
                    <a:pt x="5507" y="511"/>
                  </a:cubicBezTo>
                  <a:cubicBezTo>
                    <a:pt x="5619" y="511"/>
                    <a:pt x="5699" y="399"/>
                    <a:pt x="5763" y="303"/>
                  </a:cubicBezTo>
                  <a:cubicBezTo>
                    <a:pt x="5779" y="287"/>
                    <a:pt x="5779" y="287"/>
                    <a:pt x="5779" y="287"/>
                  </a:cubicBezTo>
                  <a:cubicBezTo>
                    <a:pt x="5843" y="192"/>
                    <a:pt x="5922" y="143"/>
                    <a:pt x="6002" y="143"/>
                  </a:cubicBezTo>
                  <a:cubicBezTo>
                    <a:pt x="6050" y="143"/>
                    <a:pt x="6098" y="159"/>
                    <a:pt x="6146" y="207"/>
                  </a:cubicBezTo>
                  <a:cubicBezTo>
                    <a:pt x="6162" y="240"/>
                    <a:pt x="6194" y="271"/>
                    <a:pt x="6210" y="303"/>
                  </a:cubicBezTo>
                  <a:cubicBezTo>
                    <a:pt x="6290" y="399"/>
                    <a:pt x="6354" y="479"/>
                    <a:pt x="6481" y="495"/>
                  </a:cubicBezTo>
                  <a:cubicBezTo>
                    <a:pt x="6497" y="495"/>
                    <a:pt x="6497" y="495"/>
                    <a:pt x="6513" y="495"/>
                  </a:cubicBezTo>
                  <a:cubicBezTo>
                    <a:pt x="6673" y="495"/>
                    <a:pt x="6784" y="383"/>
                    <a:pt x="6848" y="271"/>
                  </a:cubicBezTo>
                  <a:cubicBezTo>
                    <a:pt x="6848" y="255"/>
                    <a:pt x="6864" y="240"/>
                    <a:pt x="6864" y="223"/>
                  </a:cubicBezTo>
                  <a:cubicBezTo>
                    <a:pt x="6896" y="176"/>
                    <a:pt x="6912" y="128"/>
                    <a:pt x="6944" y="95"/>
                  </a:cubicBezTo>
                  <a:cubicBezTo>
                    <a:pt x="6960" y="80"/>
                    <a:pt x="6976" y="64"/>
                    <a:pt x="6992" y="64"/>
                  </a:cubicBezTo>
                  <a:cubicBezTo>
                    <a:pt x="6992" y="0"/>
                    <a:pt x="6992" y="0"/>
                    <a:pt x="6992" y="0"/>
                  </a:cubicBezTo>
                  <a:cubicBezTo>
                    <a:pt x="6912" y="0"/>
                    <a:pt x="6848" y="112"/>
                    <a:pt x="6801" y="20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0" y="-1230485"/>
              <a:ext cx="2517775" cy="184150"/>
            </a:xfrm>
            <a:custGeom>
              <a:rect b="b" l="l" r="r" t="t"/>
              <a:pathLst>
                <a:path extrusionOk="0" h="511" w="6993">
                  <a:moveTo>
                    <a:pt x="6497" y="383"/>
                  </a:moveTo>
                  <a:lnTo>
                    <a:pt x="6497" y="383"/>
                  </a:lnTo>
                  <a:cubicBezTo>
                    <a:pt x="6449" y="383"/>
                    <a:pt x="6401" y="367"/>
                    <a:pt x="6369" y="319"/>
                  </a:cubicBezTo>
                  <a:cubicBezTo>
                    <a:pt x="6321" y="287"/>
                    <a:pt x="6290" y="239"/>
                    <a:pt x="6258" y="191"/>
                  </a:cubicBezTo>
                  <a:cubicBezTo>
                    <a:pt x="6194" y="111"/>
                    <a:pt x="6130" y="15"/>
                    <a:pt x="6002" y="15"/>
                  </a:cubicBezTo>
                  <a:cubicBezTo>
                    <a:pt x="6002" y="15"/>
                    <a:pt x="5986" y="15"/>
                    <a:pt x="5970" y="31"/>
                  </a:cubicBezTo>
                  <a:cubicBezTo>
                    <a:pt x="5874" y="31"/>
                    <a:pt x="5811" y="111"/>
                    <a:pt x="5763" y="191"/>
                  </a:cubicBezTo>
                  <a:cubicBezTo>
                    <a:pt x="5699" y="255"/>
                    <a:pt x="5651" y="319"/>
                    <a:pt x="5571" y="335"/>
                  </a:cubicBezTo>
                  <a:cubicBezTo>
                    <a:pt x="5539" y="350"/>
                    <a:pt x="5523" y="350"/>
                    <a:pt x="5507" y="350"/>
                  </a:cubicBezTo>
                  <a:cubicBezTo>
                    <a:pt x="5396" y="350"/>
                    <a:pt x="5332" y="271"/>
                    <a:pt x="5268" y="175"/>
                  </a:cubicBezTo>
                  <a:cubicBezTo>
                    <a:pt x="5252" y="143"/>
                    <a:pt x="5220" y="111"/>
                    <a:pt x="5204" y="95"/>
                  </a:cubicBezTo>
                  <a:cubicBezTo>
                    <a:pt x="5140" y="31"/>
                    <a:pt x="5077" y="0"/>
                    <a:pt x="5013" y="0"/>
                  </a:cubicBezTo>
                  <a:cubicBezTo>
                    <a:pt x="4949" y="0"/>
                    <a:pt x="4885" y="31"/>
                    <a:pt x="4837" y="79"/>
                  </a:cubicBezTo>
                  <a:cubicBezTo>
                    <a:pt x="4805" y="111"/>
                    <a:pt x="4773" y="159"/>
                    <a:pt x="4741" y="207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390" y="431"/>
                    <a:pt x="4326" y="319"/>
                    <a:pt x="4278" y="239"/>
                  </a:cubicBezTo>
                  <a:cubicBezTo>
                    <a:pt x="4246" y="207"/>
                    <a:pt x="4230" y="175"/>
                    <a:pt x="4214" y="143"/>
                  </a:cubicBezTo>
                  <a:cubicBezTo>
                    <a:pt x="4150" y="79"/>
                    <a:pt x="4071" y="31"/>
                    <a:pt x="3991" y="31"/>
                  </a:cubicBezTo>
                  <a:cubicBezTo>
                    <a:pt x="3943" y="31"/>
                    <a:pt x="3879" y="63"/>
                    <a:pt x="3831" y="95"/>
                  </a:cubicBezTo>
                  <a:cubicBezTo>
                    <a:pt x="3799" y="127"/>
                    <a:pt x="3767" y="175"/>
                    <a:pt x="3736" y="207"/>
                  </a:cubicBezTo>
                  <a:cubicBezTo>
                    <a:pt x="3672" y="287"/>
                    <a:pt x="3608" y="367"/>
                    <a:pt x="3496" y="367"/>
                  </a:cubicBezTo>
                  <a:lnTo>
                    <a:pt x="3480" y="367"/>
                  </a:lnTo>
                  <a:cubicBezTo>
                    <a:pt x="3384" y="367"/>
                    <a:pt x="3336" y="303"/>
                    <a:pt x="3272" y="239"/>
                  </a:cubicBezTo>
                  <a:cubicBezTo>
                    <a:pt x="3256" y="207"/>
                    <a:pt x="3225" y="191"/>
                    <a:pt x="3193" y="159"/>
                  </a:cubicBezTo>
                  <a:cubicBezTo>
                    <a:pt x="3145" y="111"/>
                    <a:pt x="3081" y="95"/>
                    <a:pt x="3001" y="95"/>
                  </a:cubicBezTo>
                  <a:cubicBezTo>
                    <a:pt x="2937" y="95"/>
                    <a:pt x="2858" y="127"/>
                    <a:pt x="2810" y="175"/>
                  </a:cubicBezTo>
                  <a:cubicBezTo>
                    <a:pt x="2778" y="191"/>
                    <a:pt x="2746" y="223"/>
                    <a:pt x="2730" y="255"/>
                  </a:cubicBezTo>
                  <a:cubicBezTo>
                    <a:pt x="2650" y="335"/>
                    <a:pt x="2586" y="398"/>
                    <a:pt x="2506" y="398"/>
                  </a:cubicBezTo>
                  <a:cubicBezTo>
                    <a:pt x="2474" y="398"/>
                    <a:pt x="2426" y="398"/>
                    <a:pt x="2395" y="383"/>
                  </a:cubicBezTo>
                  <a:cubicBezTo>
                    <a:pt x="2331" y="350"/>
                    <a:pt x="2299" y="287"/>
                    <a:pt x="2251" y="239"/>
                  </a:cubicBezTo>
                  <a:cubicBezTo>
                    <a:pt x="2203" y="175"/>
                    <a:pt x="2155" y="111"/>
                    <a:pt x="2075" y="79"/>
                  </a:cubicBezTo>
                  <a:cubicBezTo>
                    <a:pt x="2059" y="79"/>
                    <a:pt x="2027" y="63"/>
                    <a:pt x="2012" y="63"/>
                  </a:cubicBezTo>
                  <a:cubicBezTo>
                    <a:pt x="1900" y="63"/>
                    <a:pt x="1820" y="175"/>
                    <a:pt x="1740" y="271"/>
                  </a:cubicBezTo>
                  <a:cubicBezTo>
                    <a:pt x="1660" y="367"/>
                    <a:pt x="1596" y="446"/>
                    <a:pt x="1501" y="446"/>
                  </a:cubicBezTo>
                  <a:cubicBezTo>
                    <a:pt x="1469" y="446"/>
                    <a:pt x="1421" y="431"/>
                    <a:pt x="1389" y="414"/>
                  </a:cubicBezTo>
                  <a:cubicBezTo>
                    <a:pt x="1325" y="367"/>
                    <a:pt x="1293" y="319"/>
                    <a:pt x="1261" y="271"/>
                  </a:cubicBezTo>
                  <a:cubicBezTo>
                    <a:pt x="1197" y="191"/>
                    <a:pt x="1149" y="127"/>
                    <a:pt x="1037" y="111"/>
                  </a:cubicBezTo>
                  <a:cubicBezTo>
                    <a:pt x="1022" y="111"/>
                    <a:pt x="1022" y="95"/>
                    <a:pt x="1006" y="95"/>
                  </a:cubicBezTo>
                  <a:cubicBezTo>
                    <a:pt x="878" y="95"/>
                    <a:pt x="798" y="191"/>
                    <a:pt x="735" y="303"/>
                  </a:cubicBezTo>
                  <a:cubicBezTo>
                    <a:pt x="718" y="303"/>
                    <a:pt x="718" y="319"/>
                    <a:pt x="702" y="319"/>
                  </a:cubicBezTo>
                  <a:cubicBezTo>
                    <a:pt x="639" y="398"/>
                    <a:pt x="575" y="446"/>
                    <a:pt x="495" y="446"/>
                  </a:cubicBezTo>
                  <a:cubicBezTo>
                    <a:pt x="447" y="446"/>
                    <a:pt x="399" y="431"/>
                    <a:pt x="351" y="398"/>
                  </a:cubicBezTo>
                  <a:cubicBezTo>
                    <a:pt x="319" y="350"/>
                    <a:pt x="288" y="319"/>
                    <a:pt x="255" y="271"/>
                  </a:cubicBezTo>
                  <a:cubicBezTo>
                    <a:pt x="176" y="175"/>
                    <a:pt x="112" y="79"/>
                    <a:pt x="0" y="7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12" y="127"/>
                    <a:pt x="271" y="350"/>
                    <a:pt x="288" y="383"/>
                  </a:cubicBezTo>
                  <a:cubicBezTo>
                    <a:pt x="335" y="462"/>
                    <a:pt x="399" y="510"/>
                    <a:pt x="495" y="510"/>
                  </a:cubicBezTo>
                  <a:cubicBezTo>
                    <a:pt x="575" y="510"/>
                    <a:pt x="654" y="462"/>
                    <a:pt x="718" y="383"/>
                  </a:cubicBezTo>
                  <a:cubicBezTo>
                    <a:pt x="735" y="367"/>
                    <a:pt x="750" y="350"/>
                    <a:pt x="766" y="319"/>
                  </a:cubicBezTo>
                  <a:cubicBezTo>
                    <a:pt x="830" y="239"/>
                    <a:pt x="910" y="159"/>
                    <a:pt x="1006" y="159"/>
                  </a:cubicBezTo>
                  <a:cubicBezTo>
                    <a:pt x="1037" y="159"/>
                    <a:pt x="1054" y="159"/>
                    <a:pt x="1085" y="175"/>
                  </a:cubicBezTo>
                  <a:cubicBezTo>
                    <a:pt x="1165" y="207"/>
                    <a:pt x="1213" y="271"/>
                    <a:pt x="1261" y="335"/>
                  </a:cubicBezTo>
                  <a:cubicBezTo>
                    <a:pt x="1309" y="414"/>
                    <a:pt x="1373" y="495"/>
                    <a:pt x="1484" y="495"/>
                  </a:cubicBezTo>
                  <a:cubicBezTo>
                    <a:pt x="1501" y="495"/>
                    <a:pt x="1501" y="495"/>
                    <a:pt x="1501" y="495"/>
                  </a:cubicBezTo>
                  <a:cubicBezTo>
                    <a:pt x="1628" y="495"/>
                    <a:pt x="1692" y="414"/>
                    <a:pt x="1756" y="319"/>
                  </a:cubicBezTo>
                  <a:cubicBezTo>
                    <a:pt x="1788" y="271"/>
                    <a:pt x="1820" y="223"/>
                    <a:pt x="1852" y="191"/>
                  </a:cubicBezTo>
                  <a:cubicBezTo>
                    <a:pt x="1900" y="159"/>
                    <a:pt x="1948" y="127"/>
                    <a:pt x="1995" y="127"/>
                  </a:cubicBezTo>
                  <a:cubicBezTo>
                    <a:pt x="2075" y="127"/>
                    <a:pt x="2139" y="175"/>
                    <a:pt x="2219" y="271"/>
                  </a:cubicBezTo>
                  <a:cubicBezTo>
                    <a:pt x="2299" y="367"/>
                    <a:pt x="2378" y="462"/>
                    <a:pt x="2506" y="462"/>
                  </a:cubicBezTo>
                  <a:cubicBezTo>
                    <a:pt x="2522" y="462"/>
                    <a:pt x="2554" y="462"/>
                    <a:pt x="2570" y="462"/>
                  </a:cubicBezTo>
                  <a:cubicBezTo>
                    <a:pt x="2650" y="431"/>
                    <a:pt x="2698" y="383"/>
                    <a:pt x="2761" y="303"/>
                  </a:cubicBezTo>
                  <a:cubicBezTo>
                    <a:pt x="2794" y="255"/>
                    <a:pt x="2842" y="191"/>
                    <a:pt x="2921" y="175"/>
                  </a:cubicBezTo>
                  <a:cubicBezTo>
                    <a:pt x="2937" y="159"/>
                    <a:pt x="2969" y="159"/>
                    <a:pt x="3001" y="159"/>
                  </a:cubicBezTo>
                  <a:cubicBezTo>
                    <a:pt x="3097" y="159"/>
                    <a:pt x="3177" y="223"/>
                    <a:pt x="3256" y="287"/>
                  </a:cubicBezTo>
                  <a:cubicBezTo>
                    <a:pt x="3336" y="367"/>
                    <a:pt x="3416" y="431"/>
                    <a:pt x="3512" y="431"/>
                  </a:cubicBezTo>
                  <a:cubicBezTo>
                    <a:pt x="3544" y="431"/>
                    <a:pt x="3592" y="431"/>
                    <a:pt x="3624" y="398"/>
                  </a:cubicBezTo>
                  <a:cubicBezTo>
                    <a:pt x="3688" y="383"/>
                    <a:pt x="3719" y="319"/>
                    <a:pt x="3767" y="271"/>
                  </a:cubicBezTo>
                  <a:cubicBezTo>
                    <a:pt x="3831" y="175"/>
                    <a:pt x="3895" y="95"/>
                    <a:pt x="4007" y="95"/>
                  </a:cubicBezTo>
                  <a:cubicBezTo>
                    <a:pt x="4007" y="95"/>
                    <a:pt x="4007" y="95"/>
                    <a:pt x="4023" y="95"/>
                  </a:cubicBezTo>
                  <a:cubicBezTo>
                    <a:pt x="4135" y="111"/>
                    <a:pt x="4183" y="191"/>
                    <a:pt x="4246" y="287"/>
                  </a:cubicBezTo>
                  <a:cubicBezTo>
                    <a:pt x="4278" y="350"/>
                    <a:pt x="4310" y="398"/>
                    <a:pt x="4358" y="431"/>
                  </a:cubicBezTo>
                  <a:cubicBezTo>
                    <a:pt x="4406" y="462"/>
                    <a:pt x="4454" y="495"/>
                    <a:pt x="4502" y="495"/>
                  </a:cubicBezTo>
                  <a:cubicBezTo>
                    <a:pt x="4597" y="495"/>
                    <a:pt x="4677" y="383"/>
                    <a:pt x="4757" y="271"/>
                  </a:cubicBezTo>
                  <a:cubicBezTo>
                    <a:pt x="4821" y="159"/>
                    <a:pt x="4901" y="48"/>
                    <a:pt x="5013" y="48"/>
                  </a:cubicBezTo>
                  <a:cubicBezTo>
                    <a:pt x="5044" y="48"/>
                    <a:pt x="5060" y="63"/>
                    <a:pt x="5092" y="79"/>
                  </a:cubicBezTo>
                  <a:cubicBezTo>
                    <a:pt x="5172" y="111"/>
                    <a:pt x="5220" y="175"/>
                    <a:pt x="5252" y="239"/>
                  </a:cubicBezTo>
                  <a:cubicBezTo>
                    <a:pt x="5316" y="319"/>
                    <a:pt x="5364" y="398"/>
                    <a:pt x="5491" y="398"/>
                  </a:cubicBezTo>
                  <a:lnTo>
                    <a:pt x="5507" y="398"/>
                  </a:lnTo>
                  <a:cubicBezTo>
                    <a:pt x="5619" y="398"/>
                    <a:pt x="5683" y="335"/>
                    <a:pt x="5747" y="239"/>
                  </a:cubicBezTo>
                  <a:cubicBezTo>
                    <a:pt x="5779" y="207"/>
                    <a:pt x="5811" y="159"/>
                    <a:pt x="5859" y="127"/>
                  </a:cubicBezTo>
                  <a:cubicBezTo>
                    <a:pt x="5907" y="95"/>
                    <a:pt x="5954" y="79"/>
                    <a:pt x="6002" y="79"/>
                  </a:cubicBezTo>
                  <a:cubicBezTo>
                    <a:pt x="6098" y="79"/>
                    <a:pt x="6162" y="159"/>
                    <a:pt x="6242" y="239"/>
                  </a:cubicBezTo>
                  <a:cubicBezTo>
                    <a:pt x="6321" y="335"/>
                    <a:pt x="6401" y="431"/>
                    <a:pt x="6513" y="431"/>
                  </a:cubicBezTo>
                  <a:lnTo>
                    <a:pt x="6513" y="431"/>
                  </a:lnTo>
                  <a:cubicBezTo>
                    <a:pt x="6609" y="431"/>
                    <a:pt x="6689" y="367"/>
                    <a:pt x="6753" y="287"/>
                  </a:cubicBezTo>
                  <a:cubicBezTo>
                    <a:pt x="6801" y="239"/>
                    <a:pt x="6848" y="175"/>
                    <a:pt x="6928" y="143"/>
                  </a:cubicBezTo>
                  <a:cubicBezTo>
                    <a:pt x="6944" y="127"/>
                    <a:pt x="6960" y="127"/>
                    <a:pt x="6992" y="127"/>
                  </a:cubicBezTo>
                  <a:cubicBezTo>
                    <a:pt x="6992" y="79"/>
                    <a:pt x="6992" y="79"/>
                    <a:pt x="6992" y="79"/>
                  </a:cubicBezTo>
                  <a:cubicBezTo>
                    <a:pt x="6912" y="79"/>
                    <a:pt x="6832" y="159"/>
                    <a:pt x="6753" y="239"/>
                  </a:cubicBezTo>
                  <a:cubicBezTo>
                    <a:pt x="6673" y="303"/>
                    <a:pt x="6593" y="383"/>
                    <a:pt x="6497" y="38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0" y="-874885"/>
              <a:ext cx="2517775" cy="173037"/>
            </a:xfrm>
            <a:custGeom>
              <a:rect b="b" l="l" r="r" t="t"/>
              <a:pathLst>
                <a:path extrusionOk="0" h="480" w="6993">
                  <a:moveTo>
                    <a:pt x="6545" y="335"/>
                  </a:moveTo>
                  <a:lnTo>
                    <a:pt x="6545" y="335"/>
                  </a:lnTo>
                  <a:cubicBezTo>
                    <a:pt x="6529" y="335"/>
                    <a:pt x="6513" y="335"/>
                    <a:pt x="6513" y="335"/>
                  </a:cubicBezTo>
                  <a:cubicBezTo>
                    <a:pt x="6385" y="335"/>
                    <a:pt x="6321" y="272"/>
                    <a:pt x="6258" y="191"/>
                  </a:cubicBezTo>
                  <a:cubicBezTo>
                    <a:pt x="6226" y="144"/>
                    <a:pt x="6194" y="112"/>
                    <a:pt x="6146" y="80"/>
                  </a:cubicBezTo>
                  <a:cubicBezTo>
                    <a:pt x="6098" y="48"/>
                    <a:pt x="6050" y="32"/>
                    <a:pt x="6002" y="32"/>
                  </a:cubicBezTo>
                  <a:cubicBezTo>
                    <a:pt x="5907" y="32"/>
                    <a:pt x="5843" y="112"/>
                    <a:pt x="5763" y="176"/>
                  </a:cubicBezTo>
                  <a:cubicBezTo>
                    <a:pt x="5683" y="255"/>
                    <a:pt x="5603" y="335"/>
                    <a:pt x="5507" y="335"/>
                  </a:cubicBezTo>
                  <a:cubicBezTo>
                    <a:pt x="5491" y="335"/>
                    <a:pt x="5460" y="335"/>
                    <a:pt x="5427" y="319"/>
                  </a:cubicBezTo>
                  <a:cubicBezTo>
                    <a:pt x="5348" y="288"/>
                    <a:pt x="5300" y="224"/>
                    <a:pt x="5268" y="160"/>
                  </a:cubicBezTo>
                  <a:cubicBezTo>
                    <a:pt x="5220" y="96"/>
                    <a:pt x="5172" y="48"/>
                    <a:pt x="5092" y="16"/>
                  </a:cubicBezTo>
                  <a:cubicBezTo>
                    <a:pt x="5060" y="0"/>
                    <a:pt x="5044" y="0"/>
                    <a:pt x="5013" y="0"/>
                  </a:cubicBezTo>
                  <a:cubicBezTo>
                    <a:pt x="4917" y="0"/>
                    <a:pt x="4837" y="48"/>
                    <a:pt x="4773" y="160"/>
                  </a:cubicBezTo>
                  <a:cubicBezTo>
                    <a:pt x="4757" y="176"/>
                    <a:pt x="4741" y="208"/>
                    <a:pt x="4725" y="224"/>
                  </a:cubicBezTo>
                  <a:cubicBezTo>
                    <a:pt x="4677" y="319"/>
                    <a:pt x="4613" y="431"/>
                    <a:pt x="4502" y="431"/>
                  </a:cubicBezTo>
                  <a:cubicBezTo>
                    <a:pt x="4485" y="431"/>
                    <a:pt x="4454" y="415"/>
                    <a:pt x="4438" y="415"/>
                  </a:cubicBezTo>
                  <a:cubicBezTo>
                    <a:pt x="4358" y="383"/>
                    <a:pt x="4310" y="303"/>
                    <a:pt x="4262" y="224"/>
                  </a:cubicBezTo>
                  <a:cubicBezTo>
                    <a:pt x="4230" y="176"/>
                    <a:pt x="4198" y="112"/>
                    <a:pt x="4150" y="80"/>
                  </a:cubicBezTo>
                  <a:cubicBezTo>
                    <a:pt x="4102" y="32"/>
                    <a:pt x="4055" y="16"/>
                    <a:pt x="4007" y="16"/>
                  </a:cubicBezTo>
                  <a:cubicBezTo>
                    <a:pt x="3911" y="16"/>
                    <a:pt x="3847" y="96"/>
                    <a:pt x="3767" y="176"/>
                  </a:cubicBezTo>
                  <a:cubicBezTo>
                    <a:pt x="3688" y="255"/>
                    <a:pt x="3608" y="335"/>
                    <a:pt x="3496" y="335"/>
                  </a:cubicBezTo>
                  <a:cubicBezTo>
                    <a:pt x="3400" y="335"/>
                    <a:pt x="3336" y="288"/>
                    <a:pt x="3256" y="224"/>
                  </a:cubicBezTo>
                  <a:cubicBezTo>
                    <a:pt x="3208" y="191"/>
                    <a:pt x="3161" y="144"/>
                    <a:pt x="3097" y="128"/>
                  </a:cubicBezTo>
                  <a:cubicBezTo>
                    <a:pt x="3065" y="128"/>
                    <a:pt x="3033" y="128"/>
                    <a:pt x="3017" y="128"/>
                  </a:cubicBezTo>
                  <a:cubicBezTo>
                    <a:pt x="2906" y="128"/>
                    <a:pt x="2842" y="176"/>
                    <a:pt x="2746" y="240"/>
                  </a:cubicBezTo>
                  <a:cubicBezTo>
                    <a:pt x="2730" y="255"/>
                    <a:pt x="2698" y="288"/>
                    <a:pt x="2666" y="303"/>
                  </a:cubicBezTo>
                  <a:cubicBezTo>
                    <a:pt x="2618" y="335"/>
                    <a:pt x="2570" y="351"/>
                    <a:pt x="2522" y="351"/>
                  </a:cubicBezTo>
                  <a:cubicBezTo>
                    <a:pt x="2426" y="351"/>
                    <a:pt x="2347" y="288"/>
                    <a:pt x="2267" y="208"/>
                  </a:cubicBezTo>
                  <a:cubicBezTo>
                    <a:pt x="2203" y="128"/>
                    <a:pt x="2123" y="48"/>
                    <a:pt x="2012" y="48"/>
                  </a:cubicBezTo>
                  <a:lnTo>
                    <a:pt x="2012" y="48"/>
                  </a:lnTo>
                  <a:cubicBezTo>
                    <a:pt x="1900" y="48"/>
                    <a:pt x="1820" y="144"/>
                    <a:pt x="1740" y="240"/>
                  </a:cubicBezTo>
                  <a:cubicBezTo>
                    <a:pt x="1660" y="335"/>
                    <a:pt x="1596" y="431"/>
                    <a:pt x="1501" y="431"/>
                  </a:cubicBezTo>
                  <a:cubicBezTo>
                    <a:pt x="1453" y="431"/>
                    <a:pt x="1405" y="399"/>
                    <a:pt x="1357" y="367"/>
                  </a:cubicBezTo>
                  <a:cubicBezTo>
                    <a:pt x="1309" y="335"/>
                    <a:pt x="1277" y="288"/>
                    <a:pt x="1245" y="255"/>
                  </a:cubicBezTo>
                  <a:cubicBezTo>
                    <a:pt x="1197" y="176"/>
                    <a:pt x="1134" y="112"/>
                    <a:pt x="1022" y="96"/>
                  </a:cubicBezTo>
                  <a:lnTo>
                    <a:pt x="1006" y="96"/>
                  </a:lnTo>
                  <a:cubicBezTo>
                    <a:pt x="878" y="96"/>
                    <a:pt x="814" y="191"/>
                    <a:pt x="735" y="288"/>
                  </a:cubicBezTo>
                  <a:cubicBezTo>
                    <a:pt x="718" y="288"/>
                    <a:pt x="718" y="303"/>
                    <a:pt x="702" y="319"/>
                  </a:cubicBezTo>
                  <a:cubicBezTo>
                    <a:pt x="639" y="399"/>
                    <a:pt x="575" y="431"/>
                    <a:pt x="495" y="431"/>
                  </a:cubicBezTo>
                  <a:cubicBezTo>
                    <a:pt x="431" y="431"/>
                    <a:pt x="367" y="399"/>
                    <a:pt x="319" y="335"/>
                  </a:cubicBezTo>
                  <a:cubicBezTo>
                    <a:pt x="303" y="319"/>
                    <a:pt x="288" y="288"/>
                    <a:pt x="271" y="272"/>
                  </a:cubicBezTo>
                  <a:cubicBezTo>
                    <a:pt x="192" y="176"/>
                    <a:pt x="128" y="80"/>
                    <a:pt x="0" y="8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2" y="128"/>
                    <a:pt x="96" y="144"/>
                    <a:pt x="112" y="160"/>
                  </a:cubicBezTo>
                  <a:cubicBezTo>
                    <a:pt x="176" y="191"/>
                    <a:pt x="207" y="240"/>
                    <a:pt x="240" y="288"/>
                  </a:cubicBezTo>
                  <a:cubicBezTo>
                    <a:pt x="255" y="319"/>
                    <a:pt x="271" y="351"/>
                    <a:pt x="288" y="367"/>
                  </a:cubicBezTo>
                  <a:cubicBezTo>
                    <a:pt x="351" y="447"/>
                    <a:pt x="431" y="479"/>
                    <a:pt x="511" y="479"/>
                  </a:cubicBezTo>
                  <a:cubicBezTo>
                    <a:pt x="575" y="479"/>
                    <a:pt x="623" y="463"/>
                    <a:pt x="671" y="415"/>
                  </a:cubicBezTo>
                  <a:cubicBezTo>
                    <a:pt x="718" y="383"/>
                    <a:pt x="735" y="351"/>
                    <a:pt x="766" y="319"/>
                  </a:cubicBezTo>
                  <a:cubicBezTo>
                    <a:pt x="830" y="240"/>
                    <a:pt x="894" y="144"/>
                    <a:pt x="1006" y="144"/>
                  </a:cubicBezTo>
                  <a:cubicBezTo>
                    <a:pt x="1022" y="144"/>
                    <a:pt x="1037" y="144"/>
                    <a:pt x="1054" y="160"/>
                  </a:cubicBezTo>
                  <a:cubicBezTo>
                    <a:pt x="1149" y="176"/>
                    <a:pt x="1197" y="240"/>
                    <a:pt x="1245" y="319"/>
                  </a:cubicBezTo>
                  <a:cubicBezTo>
                    <a:pt x="1309" y="383"/>
                    <a:pt x="1357" y="447"/>
                    <a:pt x="1453" y="479"/>
                  </a:cubicBezTo>
                  <a:cubicBezTo>
                    <a:pt x="1453" y="479"/>
                    <a:pt x="1469" y="479"/>
                    <a:pt x="1484" y="479"/>
                  </a:cubicBezTo>
                  <a:cubicBezTo>
                    <a:pt x="1596" y="479"/>
                    <a:pt x="1692" y="383"/>
                    <a:pt x="1772" y="272"/>
                  </a:cubicBezTo>
                  <a:cubicBezTo>
                    <a:pt x="1852" y="191"/>
                    <a:pt x="1916" y="96"/>
                    <a:pt x="2012" y="96"/>
                  </a:cubicBezTo>
                  <a:cubicBezTo>
                    <a:pt x="2075" y="96"/>
                    <a:pt x="2123" y="128"/>
                    <a:pt x="2171" y="191"/>
                  </a:cubicBezTo>
                  <a:cubicBezTo>
                    <a:pt x="2203" y="208"/>
                    <a:pt x="2219" y="224"/>
                    <a:pt x="2251" y="255"/>
                  </a:cubicBezTo>
                  <a:cubicBezTo>
                    <a:pt x="2315" y="335"/>
                    <a:pt x="2378" y="415"/>
                    <a:pt x="2506" y="415"/>
                  </a:cubicBezTo>
                  <a:cubicBezTo>
                    <a:pt x="2522" y="415"/>
                    <a:pt x="2522" y="415"/>
                    <a:pt x="2522" y="415"/>
                  </a:cubicBezTo>
                  <a:cubicBezTo>
                    <a:pt x="2618" y="415"/>
                    <a:pt x="2682" y="351"/>
                    <a:pt x="2746" y="303"/>
                  </a:cubicBezTo>
                  <a:cubicBezTo>
                    <a:pt x="2794" y="255"/>
                    <a:pt x="2842" y="208"/>
                    <a:pt x="2921" y="191"/>
                  </a:cubicBezTo>
                  <a:cubicBezTo>
                    <a:pt x="2953" y="176"/>
                    <a:pt x="2969" y="176"/>
                    <a:pt x="3001" y="176"/>
                  </a:cubicBezTo>
                  <a:cubicBezTo>
                    <a:pt x="3097" y="176"/>
                    <a:pt x="3161" y="224"/>
                    <a:pt x="3225" y="288"/>
                  </a:cubicBezTo>
                  <a:cubicBezTo>
                    <a:pt x="3256" y="303"/>
                    <a:pt x="3304" y="335"/>
                    <a:pt x="3336" y="367"/>
                  </a:cubicBezTo>
                  <a:cubicBezTo>
                    <a:pt x="3384" y="383"/>
                    <a:pt x="3448" y="399"/>
                    <a:pt x="3496" y="399"/>
                  </a:cubicBezTo>
                  <a:cubicBezTo>
                    <a:pt x="3576" y="399"/>
                    <a:pt x="3655" y="367"/>
                    <a:pt x="3703" y="303"/>
                  </a:cubicBezTo>
                  <a:cubicBezTo>
                    <a:pt x="3736" y="288"/>
                    <a:pt x="3751" y="272"/>
                    <a:pt x="3767" y="240"/>
                  </a:cubicBezTo>
                  <a:cubicBezTo>
                    <a:pt x="3831" y="160"/>
                    <a:pt x="3911" y="80"/>
                    <a:pt x="4007" y="80"/>
                  </a:cubicBezTo>
                  <a:cubicBezTo>
                    <a:pt x="4023" y="80"/>
                    <a:pt x="4055" y="80"/>
                    <a:pt x="4087" y="96"/>
                  </a:cubicBezTo>
                  <a:cubicBezTo>
                    <a:pt x="4166" y="128"/>
                    <a:pt x="4198" y="208"/>
                    <a:pt x="4246" y="288"/>
                  </a:cubicBezTo>
                  <a:cubicBezTo>
                    <a:pt x="4278" y="351"/>
                    <a:pt x="4326" y="431"/>
                    <a:pt x="4406" y="463"/>
                  </a:cubicBezTo>
                  <a:cubicBezTo>
                    <a:pt x="4438" y="479"/>
                    <a:pt x="4470" y="479"/>
                    <a:pt x="4502" y="479"/>
                  </a:cubicBezTo>
                  <a:cubicBezTo>
                    <a:pt x="4613" y="479"/>
                    <a:pt x="4693" y="367"/>
                    <a:pt x="4773" y="255"/>
                  </a:cubicBezTo>
                  <a:cubicBezTo>
                    <a:pt x="4837" y="144"/>
                    <a:pt x="4901" y="48"/>
                    <a:pt x="5013" y="48"/>
                  </a:cubicBezTo>
                  <a:cubicBezTo>
                    <a:pt x="5044" y="48"/>
                    <a:pt x="5077" y="64"/>
                    <a:pt x="5124" y="80"/>
                  </a:cubicBezTo>
                  <a:cubicBezTo>
                    <a:pt x="5172" y="112"/>
                    <a:pt x="5220" y="176"/>
                    <a:pt x="5252" y="224"/>
                  </a:cubicBezTo>
                  <a:cubicBezTo>
                    <a:pt x="5300" y="288"/>
                    <a:pt x="5364" y="367"/>
                    <a:pt x="5443" y="383"/>
                  </a:cubicBezTo>
                  <a:cubicBezTo>
                    <a:pt x="5475" y="383"/>
                    <a:pt x="5491" y="383"/>
                    <a:pt x="5507" y="383"/>
                  </a:cubicBezTo>
                  <a:cubicBezTo>
                    <a:pt x="5555" y="383"/>
                    <a:pt x="5603" y="367"/>
                    <a:pt x="5651" y="351"/>
                  </a:cubicBezTo>
                  <a:cubicBezTo>
                    <a:pt x="5699" y="319"/>
                    <a:pt x="5731" y="272"/>
                    <a:pt x="5763" y="240"/>
                  </a:cubicBezTo>
                  <a:cubicBezTo>
                    <a:pt x="5826" y="160"/>
                    <a:pt x="5890" y="96"/>
                    <a:pt x="6002" y="96"/>
                  </a:cubicBezTo>
                  <a:cubicBezTo>
                    <a:pt x="6002" y="96"/>
                    <a:pt x="6002" y="96"/>
                    <a:pt x="6018" y="96"/>
                  </a:cubicBezTo>
                  <a:cubicBezTo>
                    <a:pt x="6114" y="96"/>
                    <a:pt x="6194" y="176"/>
                    <a:pt x="6258" y="255"/>
                  </a:cubicBezTo>
                  <a:cubicBezTo>
                    <a:pt x="6306" y="303"/>
                    <a:pt x="6337" y="351"/>
                    <a:pt x="6385" y="383"/>
                  </a:cubicBezTo>
                  <a:cubicBezTo>
                    <a:pt x="6417" y="399"/>
                    <a:pt x="6465" y="415"/>
                    <a:pt x="6497" y="415"/>
                  </a:cubicBezTo>
                  <a:cubicBezTo>
                    <a:pt x="6593" y="415"/>
                    <a:pt x="6673" y="335"/>
                    <a:pt x="6753" y="272"/>
                  </a:cubicBezTo>
                  <a:cubicBezTo>
                    <a:pt x="6768" y="255"/>
                    <a:pt x="6768" y="255"/>
                    <a:pt x="6768" y="255"/>
                  </a:cubicBezTo>
                  <a:cubicBezTo>
                    <a:pt x="6816" y="208"/>
                    <a:pt x="6848" y="176"/>
                    <a:pt x="6912" y="144"/>
                  </a:cubicBezTo>
                  <a:cubicBezTo>
                    <a:pt x="6944" y="128"/>
                    <a:pt x="6976" y="128"/>
                    <a:pt x="6992" y="128"/>
                  </a:cubicBezTo>
                  <a:cubicBezTo>
                    <a:pt x="6992" y="80"/>
                    <a:pt x="6992" y="80"/>
                    <a:pt x="6992" y="80"/>
                  </a:cubicBezTo>
                  <a:cubicBezTo>
                    <a:pt x="6896" y="80"/>
                    <a:pt x="6832" y="144"/>
                    <a:pt x="6768" y="208"/>
                  </a:cubicBezTo>
                  <a:cubicBezTo>
                    <a:pt x="6704" y="272"/>
                    <a:pt x="6641" y="335"/>
                    <a:pt x="6545" y="33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0" y="-506585"/>
              <a:ext cx="2517775" cy="177800"/>
            </a:xfrm>
            <a:custGeom>
              <a:rect b="b" l="l" r="r" t="t"/>
              <a:pathLst>
                <a:path extrusionOk="0" h="495" w="6993">
                  <a:moveTo>
                    <a:pt x="6784" y="223"/>
                  </a:moveTo>
                  <a:lnTo>
                    <a:pt x="6784" y="223"/>
                  </a:lnTo>
                  <a:cubicBezTo>
                    <a:pt x="6753" y="287"/>
                    <a:pt x="6720" y="351"/>
                    <a:pt x="6656" y="383"/>
                  </a:cubicBezTo>
                  <a:cubicBezTo>
                    <a:pt x="6609" y="431"/>
                    <a:pt x="6561" y="446"/>
                    <a:pt x="6513" y="446"/>
                  </a:cubicBezTo>
                  <a:cubicBezTo>
                    <a:pt x="6385" y="446"/>
                    <a:pt x="6290" y="335"/>
                    <a:pt x="6242" y="239"/>
                  </a:cubicBezTo>
                  <a:cubicBezTo>
                    <a:pt x="6162" y="143"/>
                    <a:pt x="6066" y="80"/>
                    <a:pt x="5986" y="80"/>
                  </a:cubicBezTo>
                  <a:cubicBezTo>
                    <a:pt x="5922" y="80"/>
                    <a:pt x="5874" y="111"/>
                    <a:pt x="5811" y="159"/>
                  </a:cubicBezTo>
                  <a:cubicBezTo>
                    <a:pt x="5779" y="175"/>
                    <a:pt x="5763" y="223"/>
                    <a:pt x="5731" y="271"/>
                  </a:cubicBezTo>
                  <a:cubicBezTo>
                    <a:pt x="5667" y="351"/>
                    <a:pt x="5603" y="446"/>
                    <a:pt x="5507" y="446"/>
                  </a:cubicBezTo>
                  <a:cubicBezTo>
                    <a:pt x="5475" y="446"/>
                    <a:pt x="5460" y="446"/>
                    <a:pt x="5427" y="431"/>
                  </a:cubicBezTo>
                  <a:cubicBezTo>
                    <a:pt x="5332" y="383"/>
                    <a:pt x="5284" y="303"/>
                    <a:pt x="5236" y="223"/>
                  </a:cubicBezTo>
                  <a:cubicBezTo>
                    <a:pt x="5204" y="159"/>
                    <a:pt x="5172" y="96"/>
                    <a:pt x="5108" y="63"/>
                  </a:cubicBezTo>
                  <a:cubicBezTo>
                    <a:pt x="5077" y="32"/>
                    <a:pt x="5044" y="32"/>
                    <a:pt x="5013" y="32"/>
                  </a:cubicBezTo>
                  <a:cubicBezTo>
                    <a:pt x="4901" y="32"/>
                    <a:pt x="4837" y="143"/>
                    <a:pt x="4773" y="223"/>
                  </a:cubicBezTo>
                  <a:cubicBezTo>
                    <a:pt x="4773" y="239"/>
                    <a:pt x="4773" y="239"/>
                    <a:pt x="4773" y="239"/>
                  </a:cubicBezTo>
                  <a:cubicBezTo>
                    <a:pt x="4693" y="351"/>
                    <a:pt x="4597" y="415"/>
                    <a:pt x="4502" y="415"/>
                  </a:cubicBezTo>
                  <a:cubicBezTo>
                    <a:pt x="4454" y="415"/>
                    <a:pt x="4390" y="383"/>
                    <a:pt x="4342" y="335"/>
                  </a:cubicBezTo>
                  <a:cubicBezTo>
                    <a:pt x="4310" y="303"/>
                    <a:pt x="4278" y="255"/>
                    <a:pt x="4246" y="191"/>
                  </a:cubicBezTo>
                  <a:cubicBezTo>
                    <a:pt x="4198" y="111"/>
                    <a:pt x="4150" y="32"/>
                    <a:pt x="4055" y="0"/>
                  </a:cubicBezTo>
                  <a:cubicBezTo>
                    <a:pt x="4039" y="0"/>
                    <a:pt x="4023" y="0"/>
                    <a:pt x="4023" y="0"/>
                  </a:cubicBezTo>
                  <a:cubicBezTo>
                    <a:pt x="3911" y="0"/>
                    <a:pt x="3831" y="111"/>
                    <a:pt x="3751" y="223"/>
                  </a:cubicBezTo>
                  <a:cubicBezTo>
                    <a:pt x="3672" y="319"/>
                    <a:pt x="3592" y="415"/>
                    <a:pt x="3496" y="415"/>
                  </a:cubicBezTo>
                  <a:lnTo>
                    <a:pt x="3496" y="415"/>
                  </a:lnTo>
                  <a:cubicBezTo>
                    <a:pt x="3448" y="415"/>
                    <a:pt x="3400" y="383"/>
                    <a:pt x="3353" y="319"/>
                  </a:cubicBezTo>
                  <a:cubicBezTo>
                    <a:pt x="3336" y="287"/>
                    <a:pt x="3320" y="271"/>
                    <a:pt x="3289" y="239"/>
                  </a:cubicBezTo>
                  <a:cubicBezTo>
                    <a:pt x="3225" y="143"/>
                    <a:pt x="3177" y="48"/>
                    <a:pt x="3065" y="32"/>
                  </a:cubicBezTo>
                  <a:cubicBezTo>
                    <a:pt x="3033" y="16"/>
                    <a:pt x="3017" y="16"/>
                    <a:pt x="3001" y="16"/>
                  </a:cubicBezTo>
                  <a:cubicBezTo>
                    <a:pt x="2873" y="16"/>
                    <a:pt x="2761" y="127"/>
                    <a:pt x="2714" y="207"/>
                  </a:cubicBezTo>
                  <a:cubicBezTo>
                    <a:pt x="2650" y="303"/>
                    <a:pt x="2586" y="383"/>
                    <a:pt x="2490" y="383"/>
                  </a:cubicBezTo>
                  <a:cubicBezTo>
                    <a:pt x="2442" y="383"/>
                    <a:pt x="2411" y="367"/>
                    <a:pt x="2363" y="319"/>
                  </a:cubicBezTo>
                  <a:cubicBezTo>
                    <a:pt x="2315" y="287"/>
                    <a:pt x="2283" y="239"/>
                    <a:pt x="2251" y="191"/>
                  </a:cubicBezTo>
                  <a:cubicBezTo>
                    <a:pt x="2187" y="111"/>
                    <a:pt x="2139" y="48"/>
                    <a:pt x="2043" y="16"/>
                  </a:cubicBezTo>
                  <a:cubicBezTo>
                    <a:pt x="2027" y="16"/>
                    <a:pt x="2012" y="16"/>
                    <a:pt x="1995" y="16"/>
                  </a:cubicBezTo>
                  <a:cubicBezTo>
                    <a:pt x="1836" y="16"/>
                    <a:pt x="1740" y="175"/>
                    <a:pt x="1660" y="287"/>
                  </a:cubicBezTo>
                  <a:cubicBezTo>
                    <a:pt x="1612" y="367"/>
                    <a:pt x="1564" y="398"/>
                    <a:pt x="1501" y="398"/>
                  </a:cubicBezTo>
                  <a:cubicBezTo>
                    <a:pt x="1453" y="398"/>
                    <a:pt x="1421" y="367"/>
                    <a:pt x="1373" y="319"/>
                  </a:cubicBezTo>
                  <a:cubicBezTo>
                    <a:pt x="1341" y="287"/>
                    <a:pt x="1325" y="255"/>
                    <a:pt x="1293" y="223"/>
                  </a:cubicBezTo>
                  <a:cubicBezTo>
                    <a:pt x="1229" y="111"/>
                    <a:pt x="1165" y="16"/>
                    <a:pt x="1037" y="16"/>
                  </a:cubicBezTo>
                  <a:cubicBezTo>
                    <a:pt x="1022" y="0"/>
                    <a:pt x="1022" y="0"/>
                    <a:pt x="1006" y="0"/>
                  </a:cubicBezTo>
                  <a:cubicBezTo>
                    <a:pt x="878" y="0"/>
                    <a:pt x="798" y="111"/>
                    <a:pt x="718" y="223"/>
                  </a:cubicBezTo>
                  <a:cubicBezTo>
                    <a:pt x="639" y="335"/>
                    <a:pt x="575" y="383"/>
                    <a:pt x="495" y="383"/>
                  </a:cubicBezTo>
                  <a:cubicBezTo>
                    <a:pt x="447" y="383"/>
                    <a:pt x="383" y="351"/>
                    <a:pt x="335" y="303"/>
                  </a:cubicBezTo>
                  <a:cubicBezTo>
                    <a:pt x="319" y="271"/>
                    <a:pt x="288" y="239"/>
                    <a:pt x="271" y="223"/>
                  </a:cubicBezTo>
                  <a:cubicBezTo>
                    <a:pt x="192" y="127"/>
                    <a:pt x="128" y="32"/>
                    <a:pt x="0" y="3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48" y="63"/>
                    <a:pt x="96" y="80"/>
                    <a:pt x="128" y="96"/>
                  </a:cubicBezTo>
                  <a:cubicBezTo>
                    <a:pt x="176" y="143"/>
                    <a:pt x="207" y="191"/>
                    <a:pt x="240" y="239"/>
                  </a:cubicBezTo>
                  <a:cubicBezTo>
                    <a:pt x="255" y="271"/>
                    <a:pt x="271" y="303"/>
                    <a:pt x="303" y="319"/>
                  </a:cubicBezTo>
                  <a:cubicBezTo>
                    <a:pt x="351" y="398"/>
                    <a:pt x="431" y="431"/>
                    <a:pt x="495" y="431"/>
                  </a:cubicBezTo>
                  <a:cubicBezTo>
                    <a:pt x="575" y="431"/>
                    <a:pt x="654" y="398"/>
                    <a:pt x="702" y="335"/>
                  </a:cubicBezTo>
                  <a:cubicBezTo>
                    <a:pt x="718" y="303"/>
                    <a:pt x="750" y="271"/>
                    <a:pt x="766" y="239"/>
                  </a:cubicBezTo>
                  <a:cubicBezTo>
                    <a:pt x="830" y="159"/>
                    <a:pt x="894" y="63"/>
                    <a:pt x="1006" y="63"/>
                  </a:cubicBezTo>
                  <a:cubicBezTo>
                    <a:pt x="1037" y="63"/>
                    <a:pt x="1085" y="63"/>
                    <a:pt x="1118" y="96"/>
                  </a:cubicBezTo>
                  <a:cubicBezTo>
                    <a:pt x="1182" y="127"/>
                    <a:pt x="1229" y="207"/>
                    <a:pt x="1277" y="271"/>
                  </a:cubicBezTo>
                  <a:cubicBezTo>
                    <a:pt x="1325" y="367"/>
                    <a:pt x="1389" y="463"/>
                    <a:pt x="1501" y="463"/>
                  </a:cubicBezTo>
                  <a:lnTo>
                    <a:pt x="1517" y="463"/>
                  </a:lnTo>
                  <a:cubicBezTo>
                    <a:pt x="1628" y="463"/>
                    <a:pt x="1676" y="367"/>
                    <a:pt x="1724" y="287"/>
                  </a:cubicBezTo>
                  <a:cubicBezTo>
                    <a:pt x="1772" y="223"/>
                    <a:pt x="1804" y="175"/>
                    <a:pt x="1852" y="127"/>
                  </a:cubicBezTo>
                  <a:cubicBezTo>
                    <a:pt x="1900" y="96"/>
                    <a:pt x="1948" y="80"/>
                    <a:pt x="1995" y="80"/>
                  </a:cubicBezTo>
                  <a:cubicBezTo>
                    <a:pt x="2091" y="80"/>
                    <a:pt x="2171" y="175"/>
                    <a:pt x="2235" y="271"/>
                  </a:cubicBezTo>
                  <a:cubicBezTo>
                    <a:pt x="2315" y="367"/>
                    <a:pt x="2411" y="431"/>
                    <a:pt x="2506" y="431"/>
                  </a:cubicBezTo>
                  <a:cubicBezTo>
                    <a:pt x="2554" y="431"/>
                    <a:pt x="2586" y="431"/>
                    <a:pt x="2634" y="398"/>
                  </a:cubicBezTo>
                  <a:cubicBezTo>
                    <a:pt x="2682" y="367"/>
                    <a:pt x="2714" y="303"/>
                    <a:pt x="2746" y="255"/>
                  </a:cubicBezTo>
                  <a:cubicBezTo>
                    <a:pt x="2810" y="175"/>
                    <a:pt x="2858" y="96"/>
                    <a:pt x="2985" y="80"/>
                  </a:cubicBezTo>
                  <a:lnTo>
                    <a:pt x="3001" y="80"/>
                  </a:lnTo>
                  <a:cubicBezTo>
                    <a:pt x="3113" y="80"/>
                    <a:pt x="3193" y="191"/>
                    <a:pt x="3272" y="287"/>
                  </a:cubicBezTo>
                  <a:cubicBezTo>
                    <a:pt x="3353" y="398"/>
                    <a:pt x="3416" y="479"/>
                    <a:pt x="3512" y="479"/>
                  </a:cubicBezTo>
                  <a:cubicBezTo>
                    <a:pt x="3560" y="479"/>
                    <a:pt x="3624" y="463"/>
                    <a:pt x="3688" y="398"/>
                  </a:cubicBezTo>
                  <a:cubicBezTo>
                    <a:pt x="3719" y="367"/>
                    <a:pt x="3736" y="319"/>
                    <a:pt x="3767" y="271"/>
                  </a:cubicBezTo>
                  <a:cubicBezTo>
                    <a:pt x="3831" y="175"/>
                    <a:pt x="3895" y="63"/>
                    <a:pt x="4007" y="63"/>
                  </a:cubicBezTo>
                  <a:lnTo>
                    <a:pt x="4023" y="63"/>
                  </a:lnTo>
                  <a:cubicBezTo>
                    <a:pt x="4119" y="80"/>
                    <a:pt x="4183" y="175"/>
                    <a:pt x="4230" y="255"/>
                  </a:cubicBezTo>
                  <a:cubicBezTo>
                    <a:pt x="4262" y="319"/>
                    <a:pt x="4294" y="383"/>
                    <a:pt x="4342" y="415"/>
                  </a:cubicBezTo>
                  <a:cubicBezTo>
                    <a:pt x="4390" y="446"/>
                    <a:pt x="4454" y="463"/>
                    <a:pt x="4502" y="463"/>
                  </a:cubicBezTo>
                  <a:cubicBezTo>
                    <a:pt x="4597" y="463"/>
                    <a:pt x="4677" y="431"/>
                    <a:pt x="4741" y="367"/>
                  </a:cubicBezTo>
                  <a:cubicBezTo>
                    <a:pt x="4773" y="335"/>
                    <a:pt x="4789" y="303"/>
                    <a:pt x="4805" y="271"/>
                  </a:cubicBezTo>
                  <a:cubicBezTo>
                    <a:pt x="4869" y="175"/>
                    <a:pt x="4917" y="80"/>
                    <a:pt x="4996" y="80"/>
                  </a:cubicBezTo>
                  <a:cubicBezTo>
                    <a:pt x="5028" y="80"/>
                    <a:pt x="5060" y="96"/>
                    <a:pt x="5092" y="111"/>
                  </a:cubicBezTo>
                  <a:cubicBezTo>
                    <a:pt x="5140" y="143"/>
                    <a:pt x="5156" y="207"/>
                    <a:pt x="5188" y="255"/>
                  </a:cubicBezTo>
                  <a:cubicBezTo>
                    <a:pt x="5204" y="287"/>
                    <a:pt x="5236" y="319"/>
                    <a:pt x="5252" y="351"/>
                  </a:cubicBezTo>
                  <a:cubicBezTo>
                    <a:pt x="5284" y="398"/>
                    <a:pt x="5348" y="463"/>
                    <a:pt x="5412" y="479"/>
                  </a:cubicBezTo>
                  <a:cubicBezTo>
                    <a:pt x="5443" y="494"/>
                    <a:pt x="5475" y="494"/>
                    <a:pt x="5507" y="494"/>
                  </a:cubicBezTo>
                  <a:cubicBezTo>
                    <a:pt x="5619" y="494"/>
                    <a:pt x="5699" y="383"/>
                    <a:pt x="5779" y="287"/>
                  </a:cubicBezTo>
                  <a:lnTo>
                    <a:pt x="5779" y="287"/>
                  </a:lnTo>
                  <a:cubicBezTo>
                    <a:pt x="5843" y="191"/>
                    <a:pt x="5938" y="127"/>
                    <a:pt x="6002" y="127"/>
                  </a:cubicBezTo>
                  <a:cubicBezTo>
                    <a:pt x="6050" y="127"/>
                    <a:pt x="6098" y="159"/>
                    <a:pt x="6146" y="191"/>
                  </a:cubicBezTo>
                  <a:cubicBezTo>
                    <a:pt x="6178" y="223"/>
                    <a:pt x="6210" y="271"/>
                    <a:pt x="6226" y="303"/>
                  </a:cubicBezTo>
                  <a:cubicBezTo>
                    <a:pt x="6306" y="398"/>
                    <a:pt x="6369" y="494"/>
                    <a:pt x="6497" y="494"/>
                  </a:cubicBezTo>
                  <a:cubicBezTo>
                    <a:pt x="6513" y="494"/>
                    <a:pt x="6513" y="494"/>
                    <a:pt x="6513" y="494"/>
                  </a:cubicBezTo>
                  <a:cubicBezTo>
                    <a:pt x="6656" y="494"/>
                    <a:pt x="6768" y="351"/>
                    <a:pt x="6832" y="255"/>
                  </a:cubicBezTo>
                  <a:cubicBezTo>
                    <a:pt x="6832" y="239"/>
                    <a:pt x="6848" y="223"/>
                    <a:pt x="6848" y="207"/>
                  </a:cubicBezTo>
                  <a:cubicBezTo>
                    <a:pt x="6880" y="175"/>
                    <a:pt x="6896" y="127"/>
                    <a:pt x="6928" y="96"/>
                  </a:cubicBezTo>
                  <a:cubicBezTo>
                    <a:pt x="6944" y="80"/>
                    <a:pt x="6976" y="63"/>
                    <a:pt x="6992" y="63"/>
                  </a:cubicBezTo>
                  <a:cubicBezTo>
                    <a:pt x="6992" y="32"/>
                    <a:pt x="6992" y="32"/>
                    <a:pt x="6992" y="32"/>
                  </a:cubicBezTo>
                  <a:cubicBezTo>
                    <a:pt x="6912" y="32"/>
                    <a:pt x="6848" y="127"/>
                    <a:pt x="6784" y="22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20"/>
          <p:cNvSpPr/>
          <p:nvPr>
            <p:ph idx="2" type="pic"/>
          </p:nvPr>
        </p:nvSpPr>
        <p:spPr>
          <a:xfrm>
            <a:off x="-41563" y="0"/>
            <a:ext cx="8962541" cy="6869151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20"/>
          <p:cNvSpPr txBox="1"/>
          <p:nvPr>
            <p:ph type="title"/>
          </p:nvPr>
        </p:nvSpPr>
        <p:spPr>
          <a:xfrm>
            <a:off x="6899564" y="1073067"/>
            <a:ext cx="4572000" cy="2362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00000" lIns="540000" spcFirstLastPara="1" rIns="288000" wrap="square" tIns="28800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b="0"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0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Tussenblad - blauw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3383" y="5933643"/>
            <a:ext cx="889634" cy="48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- roze">
  <p:cSld name="Titel / tekst - roz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/>
          <p:nvPr/>
        </p:nvSpPr>
        <p:spPr>
          <a:xfrm>
            <a:off x="0" y="1"/>
            <a:ext cx="11346426" cy="1887333"/>
          </a:xfrm>
          <a:custGeom>
            <a:rect b="b" l="l" r="r" t="t"/>
            <a:pathLst>
              <a:path extrusionOk="0" h="1887333" w="11346426">
                <a:moveTo>
                  <a:pt x="0" y="0"/>
                </a:moveTo>
                <a:lnTo>
                  <a:pt x="11323675" y="0"/>
                </a:lnTo>
                <a:lnTo>
                  <a:pt x="11346426" y="225681"/>
                </a:lnTo>
                <a:cubicBezTo>
                  <a:pt x="11346426" y="1143386"/>
                  <a:pt x="10602479" y="1887333"/>
                  <a:pt x="9684774" y="1887333"/>
                </a:cubicBezTo>
                <a:lnTo>
                  <a:pt x="0" y="18873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3"/>
          <p:cNvSpPr txBox="1"/>
          <p:nvPr>
            <p:ph type="title"/>
          </p:nvPr>
        </p:nvSpPr>
        <p:spPr>
          <a:xfrm>
            <a:off x="1452345" y="280882"/>
            <a:ext cx="81723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3"/>
          <p:cNvSpPr txBox="1"/>
          <p:nvPr>
            <p:ph idx="1" type="body"/>
          </p:nvPr>
        </p:nvSpPr>
        <p:spPr>
          <a:xfrm>
            <a:off x="1452345" y="2308263"/>
            <a:ext cx="8172302" cy="4051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0" name="Google Shape;310;p23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- roze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p23"/>
          <p:cNvGrpSpPr/>
          <p:nvPr/>
        </p:nvGrpSpPr>
        <p:grpSpPr>
          <a:xfrm>
            <a:off x="-174943" y="-167248"/>
            <a:ext cx="1302172" cy="2457558"/>
            <a:chOff x="-174943" y="-167248"/>
            <a:chExt cx="1302172" cy="2457558"/>
          </a:xfrm>
        </p:grpSpPr>
        <p:sp>
          <p:nvSpPr>
            <p:cNvPr id="312" name="Google Shape;312;p23"/>
            <p:cNvSpPr/>
            <p:nvPr/>
          </p:nvSpPr>
          <p:spPr>
            <a:xfrm rot="4047122">
              <a:off x="125934" y="2065444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3"/>
            <p:cNvSpPr/>
            <p:nvPr/>
          </p:nvSpPr>
          <p:spPr>
            <a:xfrm rot="4047122">
              <a:off x="548634" y="1907571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52" y="260"/>
                    <a:pt x="408" y="260"/>
                    <a:pt x="482" y="241"/>
                  </a:cubicBezTo>
                  <a:cubicBezTo>
                    <a:pt x="501" y="241"/>
                    <a:pt x="482" y="204"/>
                    <a:pt x="463" y="204"/>
                  </a:cubicBezTo>
                  <a:cubicBezTo>
                    <a:pt x="408" y="222"/>
                    <a:pt x="334" y="204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48"/>
                    <a:pt x="241" y="222"/>
                  </a:cubicBezTo>
                  <a:cubicBezTo>
                    <a:pt x="167" y="241"/>
                    <a:pt x="112" y="222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7" y="278"/>
                    <a:pt x="241" y="260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23" y="352"/>
                    <a:pt x="241" y="426"/>
                    <a:pt x="241" y="500"/>
                  </a:cubicBezTo>
                  <a:cubicBezTo>
                    <a:pt x="241" y="519"/>
                    <a:pt x="278" y="519"/>
                    <a:pt x="278" y="500"/>
                  </a:cubicBezTo>
                  <a:cubicBezTo>
                    <a:pt x="278" y="426"/>
                    <a:pt x="278" y="352"/>
                    <a:pt x="278" y="26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3"/>
            <p:cNvSpPr/>
            <p:nvPr/>
          </p:nvSpPr>
          <p:spPr>
            <a:xfrm rot="4047122">
              <a:off x="-141297" y="247097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59"/>
                  </a:moveTo>
                  <a:lnTo>
                    <a:pt x="37" y="259"/>
                  </a:lnTo>
                  <a:cubicBezTo>
                    <a:pt x="92" y="259"/>
                    <a:pt x="166" y="278"/>
                    <a:pt x="240" y="259"/>
                  </a:cubicBezTo>
                  <a:lnTo>
                    <a:pt x="240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59"/>
                  </a:cubicBezTo>
                  <a:cubicBezTo>
                    <a:pt x="500" y="240"/>
                    <a:pt x="500" y="204"/>
                    <a:pt x="462" y="204"/>
                  </a:cubicBezTo>
                  <a:cubicBezTo>
                    <a:pt x="407" y="222"/>
                    <a:pt x="352" y="204"/>
                    <a:pt x="278" y="222"/>
                  </a:cubicBezTo>
                  <a:cubicBezTo>
                    <a:pt x="296" y="148"/>
                    <a:pt x="278" y="92"/>
                    <a:pt x="296" y="18"/>
                  </a:cubicBezTo>
                  <a:cubicBezTo>
                    <a:pt x="296" y="0"/>
                    <a:pt x="259" y="0"/>
                    <a:pt x="240" y="18"/>
                  </a:cubicBezTo>
                  <a:cubicBezTo>
                    <a:pt x="240" y="92"/>
                    <a:pt x="240" y="148"/>
                    <a:pt x="240" y="222"/>
                  </a:cubicBezTo>
                  <a:cubicBezTo>
                    <a:pt x="166" y="222"/>
                    <a:pt x="111" y="222"/>
                    <a:pt x="37" y="222"/>
                  </a:cubicBezTo>
                  <a:cubicBezTo>
                    <a:pt x="0" y="222"/>
                    <a:pt x="0" y="259"/>
                    <a:pt x="37" y="2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3"/>
            <p:cNvSpPr/>
            <p:nvPr/>
          </p:nvSpPr>
          <p:spPr>
            <a:xfrm rot="4047122">
              <a:off x="220147" y="61424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315"/>
                  </a:moveTo>
                  <a:lnTo>
                    <a:pt x="37" y="315"/>
                  </a:lnTo>
                  <a:cubicBezTo>
                    <a:pt x="111" y="297"/>
                    <a:pt x="185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78" y="537"/>
                    <a:pt x="314" y="537"/>
                    <a:pt x="314" y="519"/>
                  </a:cubicBezTo>
                  <a:cubicBezTo>
                    <a:pt x="296" y="427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1" y="223"/>
                  </a:cubicBezTo>
                  <a:cubicBezTo>
                    <a:pt x="500" y="223"/>
                    <a:pt x="500" y="185"/>
                    <a:pt x="462" y="185"/>
                  </a:cubicBezTo>
                  <a:cubicBezTo>
                    <a:pt x="407" y="204"/>
                    <a:pt x="352" y="204"/>
                    <a:pt x="278" y="223"/>
                  </a:cubicBezTo>
                  <a:cubicBezTo>
                    <a:pt x="278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0" y="167"/>
                    <a:pt x="240" y="241"/>
                  </a:cubicBezTo>
                  <a:cubicBezTo>
                    <a:pt x="166" y="259"/>
                    <a:pt x="111" y="259"/>
                    <a:pt x="37" y="259"/>
                  </a:cubicBezTo>
                  <a:cubicBezTo>
                    <a:pt x="0" y="278"/>
                    <a:pt x="18" y="315"/>
                    <a:pt x="37" y="3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3"/>
            <p:cNvSpPr/>
            <p:nvPr/>
          </p:nvSpPr>
          <p:spPr>
            <a:xfrm rot="4047122">
              <a:off x="-16792" y="563595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297"/>
                  </a:moveTo>
                  <a:lnTo>
                    <a:pt x="37" y="297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59" y="556"/>
                    <a:pt x="315" y="556"/>
                    <a:pt x="315" y="519"/>
                  </a:cubicBezTo>
                  <a:cubicBezTo>
                    <a:pt x="296" y="426"/>
                    <a:pt x="296" y="352"/>
                    <a:pt x="296" y="278"/>
                  </a:cubicBezTo>
                  <a:lnTo>
                    <a:pt x="296" y="260"/>
                  </a:lnTo>
                  <a:cubicBezTo>
                    <a:pt x="351" y="260"/>
                    <a:pt x="425" y="260"/>
                    <a:pt x="499" y="241"/>
                  </a:cubicBezTo>
                  <a:cubicBezTo>
                    <a:pt x="518" y="222"/>
                    <a:pt x="499" y="186"/>
                    <a:pt x="481" y="186"/>
                  </a:cubicBezTo>
                  <a:cubicBezTo>
                    <a:pt x="407" y="204"/>
                    <a:pt x="351" y="204"/>
                    <a:pt x="296" y="222"/>
                  </a:cubicBezTo>
                  <a:cubicBezTo>
                    <a:pt x="277" y="148"/>
                    <a:pt x="277" y="93"/>
                    <a:pt x="277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0" y="297"/>
                    <a:pt x="37" y="29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3"/>
            <p:cNvSpPr/>
            <p:nvPr/>
          </p:nvSpPr>
          <p:spPr>
            <a:xfrm rot="4047122">
              <a:off x="387374" y="401069"/>
              <a:ext cx="173038" cy="193675"/>
            </a:xfrm>
            <a:custGeom>
              <a:rect b="b" l="l" r="r" t="t"/>
              <a:pathLst>
                <a:path extrusionOk="0" h="539" w="482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48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41" y="500"/>
                  </a:cubicBezTo>
                  <a:cubicBezTo>
                    <a:pt x="259" y="538"/>
                    <a:pt x="297" y="538"/>
                    <a:pt x="278" y="500"/>
                  </a:cubicBezTo>
                  <a:cubicBezTo>
                    <a:pt x="278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41"/>
                    <a:pt x="463" y="222"/>
                  </a:cubicBezTo>
                  <a:cubicBezTo>
                    <a:pt x="481" y="222"/>
                    <a:pt x="463" y="186"/>
                    <a:pt x="445" y="186"/>
                  </a:cubicBezTo>
                  <a:cubicBezTo>
                    <a:pt x="389" y="204"/>
                    <a:pt x="315" y="204"/>
                    <a:pt x="259" y="222"/>
                  </a:cubicBezTo>
                  <a:cubicBezTo>
                    <a:pt x="259" y="167"/>
                    <a:pt x="241" y="93"/>
                    <a:pt x="241" y="37"/>
                  </a:cubicBezTo>
                  <a:cubicBezTo>
                    <a:pt x="241" y="0"/>
                    <a:pt x="204" y="0"/>
                    <a:pt x="204" y="37"/>
                  </a:cubicBezTo>
                  <a:cubicBezTo>
                    <a:pt x="204" y="93"/>
                    <a:pt x="222" y="167"/>
                    <a:pt x="222" y="222"/>
                  </a:cubicBezTo>
                  <a:cubicBezTo>
                    <a:pt x="148" y="241"/>
                    <a:pt x="93" y="260"/>
                    <a:pt x="19" y="260"/>
                  </a:cubicBezTo>
                  <a:cubicBezTo>
                    <a:pt x="0" y="278"/>
                    <a:pt x="0" y="315"/>
                    <a:pt x="19" y="29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3"/>
            <p:cNvSpPr/>
            <p:nvPr/>
          </p:nvSpPr>
          <p:spPr>
            <a:xfrm rot="4047122">
              <a:off x="759930" y="233180"/>
              <a:ext cx="173038" cy="187325"/>
            </a:xfrm>
            <a:custGeom>
              <a:rect b="b" l="l" r="r" t="t"/>
              <a:pathLst>
                <a:path extrusionOk="0" h="520" w="482">
                  <a:moveTo>
                    <a:pt x="19" y="278"/>
                  </a:moveTo>
                  <a:lnTo>
                    <a:pt x="19" y="278"/>
                  </a:lnTo>
                  <a:cubicBezTo>
                    <a:pt x="93" y="259"/>
                    <a:pt x="167" y="278"/>
                    <a:pt x="222" y="259"/>
                  </a:cubicBezTo>
                  <a:lnTo>
                    <a:pt x="222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7"/>
                    <a:pt x="259" y="333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41"/>
                  </a:cubicBezTo>
                  <a:cubicBezTo>
                    <a:pt x="481" y="241"/>
                    <a:pt x="481" y="204"/>
                    <a:pt x="445" y="204"/>
                  </a:cubicBezTo>
                  <a:cubicBezTo>
                    <a:pt x="389" y="223"/>
                    <a:pt x="333" y="204"/>
                    <a:pt x="278" y="223"/>
                  </a:cubicBezTo>
                  <a:cubicBezTo>
                    <a:pt x="278" y="148"/>
                    <a:pt x="259" y="93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22" y="223"/>
                  </a:cubicBezTo>
                  <a:cubicBezTo>
                    <a:pt x="167" y="223"/>
                    <a:pt x="93" y="223"/>
                    <a:pt x="19" y="223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3"/>
            <p:cNvSpPr/>
            <p:nvPr/>
          </p:nvSpPr>
          <p:spPr>
            <a:xfrm rot="4047122">
              <a:off x="96467" y="906760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316"/>
                  </a:moveTo>
                  <a:lnTo>
                    <a:pt x="37" y="316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97"/>
                    <a:pt x="240" y="297"/>
                    <a:pt x="240" y="297"/>
                  </a:cubicBezTo>
                  <a:cubicBezTo>
                    <a:pt x="240" y="371"/>
                    <a:pt x="259" y="445"/>
                    <a:pt x="259" y="538"/>
                  </a:cubicBezTo>
                  <a:cubicBezTo>
                    <a:pt x="277" y="556"/>
                    <a:pt x="314" y="556"/>
                    <a:pt x="314" y="538"/>
                  </a:cubicBezTo>
                  <a:cubicBezTo>
                    <a:pt x="296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52" y="260"/>
                    <a:pt x="426" y="260"/>
                    <a:pt x="500" y="242"/>
                  </a:cubicBezTo>
                  <a:cubicBezTo>
                    <a:pt x="518" y="242"/>
                    <a:pt x="500" y="186"/>
                    <a:pt x="481" y="204"/>
                  </a:cubicBezTo>
                  <a:cubicBezTo>
                    <a:pt x="407" y="223"/>
                    <a:pt x="352" y="223"/>
                    <a:pt x="296" y="223"/>
                  </a:cubicBezTo>
                  <a:cubicBezTo>
                    <a:pt x="277" y="167"/>
                    <a:pt x="277" y="93"/>
                    <a:pt x="259" y="19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42"/>
                  </a:cubicBezTo>
                  <a:cubicBezTo>
                    <a:pt x="166" y="260"/>
                    <a:pt x="111" y="260"/>
                    <a:pt x="37" y="278"/>
                  </a:cubicBezTo>
                  <a:cubicBezTo>
                    <a:pt x="0" y="278"/>
                    <a:pt x="0" y="316"/>
                    <a:pt x="37" y="31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 rot="4047122">
              <a:off x="497204" y="75253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203"/>
                  </a:moveTo>
                  <a:lnTo>
                    <a:pt x="444" y="203"/>
                  </a:lnTo>
                  <a:cubicBezTo>
                    <a:pt x="389" y="222"/>
                    <a:pt x="333" y="222"/>
                    <a:pt x="259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  <a:cubicBezTo>
                    <a:pt x="92" y="277"/>
                    <a:pt x="148" y="277"/>
                    <a:pt x="222" y="277"/>
                  </a:cubicBezTo>
                  <a:lnTo>
                    <a:pt x="222" y="277"/>
                  </a:lnTo>
                  <a:cubicBezTo>
                    <a:pt x="203" y="352"/>
                    <a:pt x="222" y="426"/>
                    <a:pt x="222" y="519"/>
                  </a:cubicBezTo>
                  <a:cubicBezTo>
                    <a:pt x="222" y="537"/>
                    <a:pt x="259" y="537"/>
                    <a:pt x="259" y="519"/>
                  </a:cubicBezTo>
                  <a:cubicBezTo>
                    <a:pt x="259" y="426"/>
                    <a:pt x="259" y="352"/>
                    <a:pt x="259" y="277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59"/>
                  </a:cubicBezTo>
                  <a:cubicBezTo>
                    <a:pt x="481" y="241"/>
                    <a:pt x="481" y="203"/>
                    <a:pt x="444" y="20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 rot="4047122">
              <a:off x="905284" y="577819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2" y="222"/>
                  </a:moveTo>
                  <a:lnTo>
                    <a:pt x="482" y="222"/>
                  </a:lnTo>
                  <a:cubicBezTo>
                    <a:pt x="408" y="241"/>
                    <a:pt x="352" y="222"/>
                    <a:pt x="278" y="222"/>
                  </a:cubicBezTo>
                  <a:cubicBezTo>
                    <a:pt x="296" y="166"/>
                    <a:pt x="278" y="92"/>
                    <a:pt x="278" y="37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77"/>
                  </a:cubicBez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22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8" y="259"/>
                    <a:pt x="500" y="222"/>
                    <a:pt x="482" y="2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 rot="4047122">
              <a:off x="-95548" y="1351090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241" y="18"/>
                  </a:moveTo>
                  <a:lnTo>
                    <a:pt x="241" y="18"/>
                  </a:lnTo>
                  <a:cubicBezTo>
                    <a:pt x="241" y="74"/>
                    <a:pt x="241" y="148"/>
                    <a:pt x="241" y="222"/>
                  </a:cubicBezTo>
                  <a:cubicBezTo>
                    <a:pt x="167" y="222"/>
                    <a:pt x="111" y="222"/>
                    <a:pt x="37" y="222"/>
                  </a:cubicBezTo>
                  <a:cubicBezTo>
                    <a:pt x="0" y="222"/>
                    <a:pt x="0" y="260"/>
                    <a:pt x="37" y="260"/>
                  </a:cubicBezTo>
                  <a:cubicBezTo>
                    <a:pt x="93" y="260"/>
                    <a:pt x="167" y="260"/>
                    <a:pt x="241" y="260"/>
                  </a:cubicBezTo>
                  <a:cubicBezTo>
                    <a:pt x="241" y="260"/>
                    <a:pt x="241" y="260"/>
                    <a:pt x="222" y="278"/>
                  </a:cubicBezTo>
                  <a:cubicBezTo>
                    <a:pt x="222" y="352"/>
                    <a:pt x="222" y="408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8"/>
                    <a:pt x="259" y="334"/>
                    <a:pt x="278" y="260"/>
                  </a:cubicBezTo>
                  <a:lnTo>
                    <a:pt x="278" y="260"/>
                  </a:lnTo>
                  <a:cubicBezTo>
                    <a:pt x="333" y="260"/>
                    <a:pt x="407" y="260"/>
                    <a:pt x="463" y="241"/>
                  </a:cubicBezTo>
                  <a:cubicBezTo>
                    <a:pt x="500" y="241"/>
                    <a:pt x="481" y="204"/>
                    <a:pt x="463" y="204"/>
                  </a:cubicBezTo>
                  <a:cubicBezTo>
                    <a:pt x="407" y="222"/>
                    <a:pt x="333" y="204"/>
                    <a:pt x="278" y="204"/>
                  </a:cubicBezTo>
                  <a:cubicBezTo>
                    <a:pt x="278" y="148"/>
                    <a:pt x="278" y="74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 rot="4047122">
              <a:off x="282542" y="1221811"/>
              <a:ext cx="193675" cy="200025"/>
            </a:xfrm>
            <a:custGeom>
              <a:rect b="b" l="l" r="r" t="t"/>
              <a:pathLst>
                <a:path extrusionOk="0" h="557" w="538">
                  <a:moveTo>
                    <a:pt x="499" y="222"/>
                  </a:moveTo>
                  <a:lnTo>
                    <a:pt x="499" y="222"/>
                  </a:lnTo>
                  <a:cubicBezTo>
                    <a:pt x="425" y="241"/>
                    <a:pt x="370" y="222"/>
                    <a:pt x="296" y="222"/>
                  </a:cubicBezTo>
                  <a:cubicBezTo>
                    <a:pt x="314" y="167"/>
                    <a:pt x="296" y="93"/>
                    <a:pt x="314" y="19"/>
                  </a:cubicBezTo>
                  <a:cubicBezTo>
                    <a:pt x="314" y="0"/>
                    <a:pt x="259" y="0"/>
                    <a:pt x="259" y="19"/>
                  </a:cubicBezTo>
                  <a:cubicBezTo>
                    <a:pt x="259" y="93"/>
                    <a:pt x="259" y="167"/>
                    <a:pt x="259" y="241"/>
                  </a:cubicBezTo>
                  <a:cubicBezTo>
                    <a:pt x="185" y="241"/>
                    <a:pt x="111" y="241"/>
                    <a:pt x="37" y="241"/>
                  </a:cubicBezTo>
                  <a:cubicBezTo>
                    <a:pt x="18" y="241"/>
                    <a:pt x="0" y="278"/>
                    <a:pt x="37" y="278"/>
                  </a:cubicBezTo>
                  <a:cubicBezTo>
                    <a:pt x="111" y="278"/>
                    <a:pt x="185" y="278"/>
                    <a:pt x="259" y="278"/>
                  </a:cubicBezTo>
                  <a:lnTo>
                    <a:pt x="259" y="296"/>
                  </a:lnTo>
                  <a:cubicBezTo>
                    <a:pt x="240" y="371"/>
                    <a:pt x="240" y="445"/>
                    <a:pt x="240" y="538"/>
                  </a:cubicBezTo>
                  <a:cubicBezTo>
                    <a:pt x="240" y="556"/>
                    <a:pt x="296" y="556"/>
                    <a:pt x="296" y="538"/>
                  </a:cubicBezTo>
                  <a:cubicBezTo>
                    <a:pt x="277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70" y="278"/>
                    <a:pt x="444" y="278"/>
                    <a:pt x="499" y="260"/>
                  </a:cubicBezTo>
                  <a:cubicBezTo>
                    <a:pt x="537" y="260"/>
                    <a:pt x="518" y="222"/>
                    <a:pt x="499" y="2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3"/>
            <p:cNvSpPr/>
            <p:nvPr/>
          </p:nvSpPr>
          <p:spPr>
            <a:xfrm rot="4047122">
              <a:off x="668133" y="1066471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04"/>
                  </a:moveTo>
                  <a:lnTo>
                    <a:pt x="481" y="204"/>
                  </a:lnTo>
                  <a:cubicBezTo>
                    <a:pt x="407" y="223"/>
                    <a:pt x="352" y="223"/>
                    <a:pt x="296" y="223"/>
                  </a:cubicBezTo>
                  <a:cubicBezTo>
                    <a:pt x="278" y="149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3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7"/>
                    <a:pt x="37" y="297"/>
                  </a:cubicBezTo>
                  <a:cubicBezTo>
                    <a:pt x="111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41" y="371"/>
                    <a:pt x="241" y="445"/>
                    <a:pt x="259" y="519"/>
                  </a:cubicBezTo>
                  <a:cubicBezTo>
                    <a:pt x="259" y="556"/>
                    <a:pt x="296" y="556"/>
                    <a:pt x="296" y="519"/>
                  </a:cubicBezTo>
                  <a:cubicBezTo>
                    <a:pt x="278" y="445"/>
                    <a:pt x="278" y="352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204"/>
                    <a:pt x="481" y="20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3"/>
            <p:cNvSpPr/>
            <p:nvPr/>
          </p:nvSpPr>
          <p:spPr>
            <a:xfrm rot="4047122">
              <a:off x="-37540" y="1745902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59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41" y="352"/>
                    <a:pt x="241" y="426"/>
                    <a:pt x="259" y="500"/>
                  </a:cubicBezTo>
                  <a:cubicBezTo>
                    <a:pt x="259" y="537"/>
                    <a:pt x="296" y="537"/>
                    <a:pt x="296" y="500"/>
                  </a:cubicBezTo>
                  <a:cubicBezTo>
                    <a:pt x="278" y="426"/>
                    <a:pt x="278" y="352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8" y="240"/>
                    <a:pt x="482" y="222"/>
                  </a:cubicBezTo>
                  <a:cubicBezTo>
                    <a:pt x="500" y="222"/>
                    <a:pt x="500" y="185"/>
                    <a:pt x="463" y="185"/>
                  </a:cubicBezTo>
                  <a:cubicBezTo>
                    <a:pt x="408" y="204"/>
                    <a:pt x="352" y="204"/>
                    <a:pt x="278" y="222"/>
                  </a:cubicBezTo>
                  <a:cubicBezTo>
                    <a:pt x="278" y="148"/>
                    <a:pt x="278" y="74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1" y="148"/>
                    <a:pt x="241" y="222"/>
                  </a:cubicBezTo>
                  <a:cubicBezTo>
                    <a:pt x="167" y="240"/>
                    <a:pt x="111" y="240"/>
                    <a:pt x="37" y="240"/>
                  </a:cubicBezTo>
                  <a:cubicBezTo>
                    <a:pt x="0" y="240"/>
                    <a:pt x="0" y="296"/>
                    <a:pt x="37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3"/>
            <p:cNvSpPr/>
            <p:nvPr/>
          </p:nvSpPr>
          <p:spPr>
            <a:xfrm rot="4047122">
              <a:off x="381133" y="1575821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241" y="278"/>
                  </a:moveTo>
                  <a:lnTo>
                    <a:pt x="241" y="278"/>
                  </a:ln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56"/>
                    <a:pt x="278" y="556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60"/>
                    <a:pt x="426" y="260"/>
                    <a:pt x="482" y="260"/>
                  </a:cubicBezTo>
                  <a:cubicBezTo>
                    <a:pt x="518" y="241"/>
                    <a:pt x="500" y="204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48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  <a:cubicBezTo>
                    <a:pt x="93" y="278"/>
                    <a:pt x="167" y="278"/>
                    <a:pt x="241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3"/>
            <p:cNvSpPr/>
            <p:nvPr/>
          </p:nvSpPr>
          <p:spPr>
            <a:xfrm rot="4047122">
              <a:off x="804360" y="1405382"/>
              <a:ext cx="173037" cy="193675"/>
            </a:xfrm>
            <a:custGeom>
              <a:rect b="b" l="l" r="r" t="t"/>
              <a:pathLst>
                <a:path extrusionOk="0" h="539" w="482">
                  <a:moveTo>
                    <a:pt x="18" y="278"/>
                  </a:moveTo>
                  <a:lnTo>
                    <a:pt x="18" y="278"/>
                  </a:lnTo>
                  <a:cubicBezTo>
                    <a:pt x="92" y="278"/>
                    <a:pt x="148" y="278"/>
                    <a:pt x="222" y="278"/>
                  </a:cubicBezTo>
                  <a:lnTo>
                    <a:pt x="222" y="278"/>
                  </a:lnTo>
                  <a:cubicBezTo>
                    <a:pt x="203" y="352"/>
                    <a:pt x="203" y="426"/>
                    <a:pt x="222" y="500"/>
                  </a:cubicBezTo>
                  <a:cubicBezTo>
                    <a:pt x="222" y="519"/>
                    <a:pt x="259" y="538"/>
                    <a:pt x="259" y="500"/>
                  </a:cubicBezTo>
                  <a:cubicBezTo>
                    <a:pt x="259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60"/>
                    <a:pt x="463" y="260"/>
                  </a:cubicBezTo>
                  <a:cubicBezTo>
                    <a:pt x="481" y="241"/>
                    <a:pt x="463" y="204"/>
                    <a:pt x="444" y="222"/>
                  </a:cubicBezTo>
                  <a:cubicBezTo>
                    <a:pt x="389" y="222"/>
                    <a:pt x="333" y="222"/>
                    <a:pt x="259" y="222"/>
                  </a:cubicBezTo>
                  <a:cubicBezTo>
                    <a:pt x="259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22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3"/>
            <p:cNvSpPr/>
            <p:nvPr/>
          </p:nvSpPr>
          <p:spPr>
            <a:xfrm rot="4047122">
              <a:off x="579824" y="-142407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tekst - groen">
  <p:cSld name="Titel / tekst - groen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/>
          <p:nvPr/>
        </p:nvSpPr>
        <p:spPr>
          <a:xfrm>
            <a:off x="0" y="1"/>
            <a:ext cx="11346426" cy="1887333"/>
          </a:xfrm>
          <a:custGeom>
            <a:rect b="b" l="l" r="r" t="t"/>
            <a:pathLst>
              <a:path extrusionOk="0" h="1887333" w="11346426">
                <a:moveTo>
                  <a:pt x="0" y="0"/>
                </a:moveTo>
                <a:lnTo>
                  <a:pt x="11323675" y="0"/>
                </a:lnTo>
                <a:lnTo>
                  <a:pt x="11346426" y="225681"/>
                </a:lnTo>
                <a:cubicBezTo>
                  <a:pt x="11346426" y="1143386"/>
                  <a:pt x="10602479" y="1887333"/>
                  <a:pt x="9684774" y="1887333"/>
                </a:cubicBezTo>
                <a:lnTo>
                  <a:pt x="0" y="18873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4"/>
          <p:cNvSpPr txBox="1"/>
          <p:nvPr>
            <p:ph type="title"/>
          </p:nvPr>
        </p:nvSpPr>
        <p:spPr>
          <a:xfrm>
            <a:off x="1452345" y="280882"/>
            <a:ext cx="81723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4"/>
          <p:cNvSpPr txBox="1"/>
          <p:nvPr>
            <p:ph idx="1" type="body"/>
          </p:nvPr>
        </p:nvSpPr>
        <p:spPr>
          <a:xfrm>
            <a:off x="1452345" y="2308263"/>
            <a:ext cx="8172302" cy="4051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1432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3" name="Google Shape;333;p24"/>
          <p:cNvSpPr txBox="1"/>
          <p:nvPr/>
        </p:nvSpPr>
        <p:spPr>
          <a:xfrm>
            <a:off x="-92702" y="-621048"/>
            <a:ext cx="5773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Titel / tekst - groen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24"/>
          <p:cNvGrpSpPr/>
          <p:nvPr/>
        </p:nvGrpSpPr>
        <p:grpSpPr>
          <a:xfrm>
            <a:off x="-174943" y="-167248"/>
            <a:ext cx="1302172" cy="2457558"/>
            <a:chOff x="-174943" y="-167248"/>
            <a:chExt cx="1302172" cy="2457558"/>
          </a:xfrm>
        </p:grpSpPr>
        <p:sp>
          <p:nvSpPr>
            <p:cNvPr id="335" name="Google Shape;335;p24"/>
            <p:cNvSpPr/>
            <p:nvPr/>
          </p:nvSpPr>
          <p:spPr>
            <a:xfrm rot="4047122">
              <a:off x="125934" y="2065444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 rot="4047122">
              <a:off x="548634" y="1907571"/>
              <a:ext cx="180975" cy="187325"/>
            </a:xfrm>
            <a:custGeom>
              <a:rect b="b" l="l" r="r" t="t"/>
              <a:pathLst>
                <a:path extrusionOk="0" h="520" w="502">
                  <a:moveTo>
                    <a:pt x="278" y="260"/>
                  </a:moveTo>
                  <a:lnTo>
                    <a:pt x="278" y="260"/>
                  </a:lnTo>
                  <a:cubicBezTo>
                    <a:pt x="352" y="260"/>
                    <a:pt x="408" y="260"/>
                    <a:pt x="482" y="241"/>
                  </a:cubicBezTo>
                  <a:cubicBezTo>
                    <a:pt x="501" y="241"/>
                    <a:pt x="482" y="204"/>
                    <a:pt x="463" y="204"/>
                  </a:cubicBezTo>
                  <a:cubicBezTo>
                    <a:pt x="408" y="222"/>
                    <a:pt x="334" y="204"/>
                    <a:pt x="278" y="222"/>
                  </a:cubicBezTo>
                  <a:cubicBezTo>
                    <a:pt x="278" y="148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48"/>
                    <a:pt x="241" y="222"/>
                  </a:cubicBezTo>
                  <a:cubicBezTo>
                    <a:pt x="167" y="241"/>
                    <a:pt x="112" y="222"/>
                    <a:pt x="38" y="241"/>
                  </a:cubicBezTo>
                  <a:cubicBezTo>
                    <a:pt x="0" y="241"/>
                    <a:pt x="0" y="278"/>
                    <a:pt x="38" y="278"/>
                  </a:cubicBezTo>
                  <a:cubicBezTo>
                    <a:pt x="93" y="278"/>
                    <a:pt x="167" y="278"/>
                    <a:pt x="241" y="260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23" y="352"/>
                    <a:pt x="241" y="426"/>
                    <a:pt x="241" y="500"/>
                  </a:cubicBezTo>
                  <a:cubicBezTo>
                    <a:pt x="241" y="519"/>
                    <a:pt x="278" y="519"/>
                    <a:pt x="278" y="500"/>
                  </a:cubicBezTo>
                  <a:cubicBezTo>
                    <a:pt x="278" y="426"/>
                    <a:pt x="278" y="352"/>
                    <a:pt x="278" y="26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4"/>
            <p:cNvSpPr/>
            <p:nvPr/>
          </p:nvSpPr>
          <p:spPr>
            <a:xfrm rot="4047122">
              <a:off x="-141297" y="247097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59"/>
                  </a:moveTo>
                  <a:lnTo>
                    <a:pt x="37" y="259"/>
                  </a:lnTo>
                  <a:cubicBezTo>
                    <a:pt x="92" y="259"/>
                    <a:pt x="166" y="278"/>
                    <a:pt x="240" y="259"/>
                  </a:cubicBezTo>
                  <a:lnTo>
                    <a:pt x="240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37"/>
                    <a:pt x="259" y="537"/>
                    <a:pt x="259" y="500"/>
                  </a:cubicBezTo>
                  <a:cubicBezTo>
                    <a:pt x="259" y="426"/>
                    <a:pt x="259" y="352"/>
                    <a:pt x="278" y="259"/>
                  </a:cubicBezTo>
                  <a:lnTo>
                    <a:pt x="278" y="259"/>
                  </a:lnTo>
                  <a:cubicBezTo>
                    <a:pt x="352" y="259"/>
                    <a:pt x="407" y="259"/>
                    <a:pt x="481" y="259"/>
                  </a:cubicBezTo>
                  <a:cubicBezTo>
                    <a:pt x="500" y="240"/>
                    <a:pt x="500" y="204"/>
                    <a:pt x="462" y="204"/>
                  </a:cubicBezTo>
                  <a:cubicBezTo>
                    <a:pt x="407" y="222"/>
                    <a:pt x="352" y="204"/>
                    <a:pt x="278" y="222"/>
                  </a:cubicBezTo>
                  <a:cubicBezTo>
                    <a:pt x="296" y="148"/>
                    <a:pt x="278" y="92"/>
                    <a:pt x="296" y="18"/>
                  </a:cubicBezTo>
                  <a:cubicBezTo>
                    <a:pt x="296" y="0"/>
                    <a:pt x="259" y="0"/>
                    <a:pt x="240" y="18"/>
                  </a:cubicBezTo>
                  <a:cubicBezTo>
                    <a:pt x="240" y="92"/>
                    <a:pt x="240" y="148"/>
                    <a:pt x="240" y="222"/>
                  </a:cubicBezTo>
                  <a:cubicBezTo>
                    <a:pt x="166" y="222"/>
                    <a:pt x="111" y="222"/>
                    <a:pt x="37" y="222"/>
                  </a:cubicBezTo>
                  <a:cubicBezTo>
                    <a:pt x="0" y="222"/>
                    <a:pt x="0" y="259"/>
                    <a:pt x="37" y="25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4"/>
            <p:cNvSpPr/>
            <p:nvPr/>
          </p:nvSpPr>
          <p:spPr>
            <a:xfrm rot="4047122">
              <a:off x="220147" y="61424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315"/>
                  </a:moveTo>
                  <a:lnTo>
                    <a:pt x="37" y="315"/>
                  </a:lnTo>
                  <a:cubicBezTo>
                    <a:pt x="111" y="297"/>
                    <a:pt x="185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78" y="537"/>
                    <a:pt x="314" y="537"/>
                    <a:pt x="314" y="519"/>
                  </a:cubicBezTo>
                  <a:cubicBezTo>
                    <a:pt x="296" y="427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59"/>
                    <a:pt x="426" y="259"/>
                    <a:pt x="481" y="223"/>
                  </a:cubicBezTo>
                  <a:cubicBezTo>
                    <a:pt x="500" y="223"/>
                    <a:pt x="500" y="185"/>
                    <a:pt x="462" y="185"/>
                  </a:cubicBezTo>
                  <a:cubicBezTo>
                    <a:pt x="407" y="204"/>
                    <a:pt x="352" y="204"/>
                    <a:pt x="278" y="223"/>
                  </a:cubicBezTo>
                  <a:cubicBezTo>
                    <a:pt x="278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40" y="167"/>
                    <a:pt x="240" y="241"/>
                  </a:cubicBezTo>
                  <a:cubicBezTo>
                    <a:pt x="166" y="259"/>
                    <a:pt x="111" y="259"/>
                    <a:pt x="37" y="259"/>
                  </a:cubicBezTo>
                  <a:cubicBezTo>
                    <a:pt x="0" y="278"/>
                    <a:pt x="18" y="315"/>
                    <a:pt x="37" y="31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4"/>
            <p:cNvSpPr/>
            <p:nvPr/>
          </p:nvSpPr>
          <p:spPr>
            <a:xfrm rot="4047122">
              <a:off x="-16792" y="563595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297"/>
                  </a:moveTo>
                  <a:lnTo>
                    <a:pt x="37" y="297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78"/>
                    <a:pt x="240" y="278"/>
                    <a:pt x="240" y="297"/>
                  </a:cubicBezTo>
                  <a:cubicBezTo>
                    <a:pt x="240" y="371"/>
                    <a:pt x="259" y="445"/>
                    <a:pt x="259" y="519"/>
                  </a:cubicBezTo>
                  <a:cubicBezTo>
                    <a:pt x="259" y="556"/>
                    <a:pt x="315" y="556"/>
                    <a:pt x="315" y="519"/>
                  </a:cubicBezTo>
                  <a:cubicBezTo>
                    <a:pt x="296" y="426"/>
                    <a:pt x="296" y="352"/>
                    <a:pt x="296" y="278"/>
                  </a:cubicBezTo>
                  <a:lnTo>
                    <a:pt x="296" y="260"/>
                  </a:lnTo>
                  <a:cubicBezTo>
                    <a:pt x="351" y="260"/>
                    <a:pt x="425" y="260"/>
                    <a:pt x="499" y="241"/>
                  </a:cubicBezTo>
                  <a:cubicBezTo>
                    <a:pt x="518" y="222"/>
                    <a:pt x="499" y="186"/>
                    <a:pt x="481" y="186"/>
                  </a:cubicBezTo>
                  <a:cubicBezTo>
                    <a:pt x="407" y="204"/>
                    <a:pt x="351" y="204"/>
                    <a:pt x="296" y="222"/>
                  </a:cubicBezTo>
                  <a:cubicBezTo>
                    <a:pt x="277" y="148"/>
                    <a:pt x="277" y="93"/>
                    <a:pt x="277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0" y="167"/>
                    <a:pt x="240" y="222"/>
                  </a:cubicBezTo>
                  <a:cubicBezTo>
                    <a:pt x="166" y="241"/>
                    <a:pt x="111" y="241"/>
                    <a:pt x="37" y="260"/>
                  </a:cubicBezTo>
                  <a:cubicBezTo>
                    <a:pt x="0" y="260"/>
                    <a:pt x="0" y="297"/>
                    <a:pt x="37" y="29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4"/>
            <p:cNvSpPr/>
            <p:nvPr/>
          </p:nvSpPr>
          <p:spPr>
            <a:xfrm rot="4047122">
              <a:off x="387374" y="401069"/>
              <a:ext cx="173038" cy="193675"/>
            </a:xfrm>
            <a:custGeom>
              <a:rect b="b" l="l" r="r" t="t"/>
              <a:pathLst>
                <a:path extrusionOk="0" h="539" w="482">
                  <a:moveTo>
                    <a:pt x="19" y="296"/>
                  </a:moveTo>
                  <a:lnTo>
                    <a:pt x="19" y="296"/>
                  </a:lnTo>
                  <a:cubicBezTo>
                    <a:pt x="93" y="296"/>
                    <a:pt x="148" y="296"/>
                    <a:pt x="222" y="278"/>
                  </a:cubicBezTo>
                  <a:lnTo>
                    <a:pt x="222" y="278"/>
                  </a:lnTo>
                  <a:cubicBezTo>
                    <a:pt x="222" y="370"/>
                    <a:pt x="241" y="426"/>
                    <a:pt x="241" y="500"/>
                  </a:cubicBezTo>
                  <a:cubicBezTo>
                    <a:pt x="259" y="538"/>
                    <a:pt x="297" y="538"/>
                    <a:pt x="278" y="500"/>
                  </a:cubicBezTo>
                  <a:cubicBezTo>
                    <a:pt x="278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41"/>
                    <a:pt x="463" y="222"/>
                  </a:cubicBezTo>
                  <a:cubicBezTo>
                    <a:pt x="481" y="222"/>
                    <a:pt x="463" y="186"/>
                    <a:pt x="445" y="186"/>
                  </a:cubicBezTo>
                  <a:cubicBezTo>
                    <a:pt x="389" y="204"/>
                    <a:pt x="315" y="204"/>
                    <a:pt x="259" y="222"/>
                  </a:cubicBezTo>
                  <a:cubicBezTo>
                    <a:pt x="259" y="167"/>
                    <a:pt x="241" y="93"/>
                    <a:pt x="241" y="37"/>
                  </a:cubicBezTo>
                  <a:cubicBezTo>
                    <a:pt x="241" y="0"/>
                    <a:pt x="204" y="0"/>
                    <a:pt x="204" y="37"/>
                  </a:cubicBezTo>
                  <a:cubicBezTo>
                    <a:pt x="204" y="93"/>
                    <a:pt x="222" y="167"/>
                    <a:pt x="222" y="222"/>
                  </a:cubicBezTo>
                  <a:cubicBezTo>
                    <a:pt x="148" y="241"/>
                    <a:pt x="93" y="260"/>
                    <a:pt x="19" y="260"/>
                  </a:cubicBezTo>
                  <a:cubicBezTo>
                    <a:pt x="0" y="278"/>
                    <a:pt x="0" y="315"/>
                    <a:pt x="19" y="29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4"/>
            <p:cNvSpPr/>
            <p:nvPr/>
          </p:nvSpPr>
          <p:spPr>
            <a:xfrm rot="4047122">
              <a:off x="759930" y="233180"/>
              <a:ext cx="173038" cy="187325"/>
            </a:xfrm>
            <a:custGeom>
              <a:rect b="b" l="l" r="r" t="t"/>
              <a:pathLst>
                <a:path extrusionOk="0" h="520" w="482">
                  <a:moveTo>
                    <a:pt x="19" y="278"/>
                  </a:moveTo>
                  <a:lnTo>
                    <a:pt x="19" y="278"/>
                  </a:lnTo>
                  <a:cubicBezTo>
                    <a:pt x="93" y="259"/>
                    <a:pt x="167" y="278"/>
                    <a:pt x="222" y="259"/>
                  </a:cubicBezTo>
                  <a:lnTo>
                    <a:pt x="222" y="278"/>
                  </a:lnTo>
                  <a:cubicBezTo>
                    <a:pt x="222" y="352"/>
                    <a:pt x="222" y="426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7"/>
                    <a:pt x="259" y="333"/>
                    <a:pt x="259" y="259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41"/>
                  </a:cubicBezTo>
                  <a:cubicBezTo>
                    <a:pt x="481" y="241"/>
                    <a:pt x="481" y="204"/>
                    <a:pt x="445" y="204"/>
                  </a:cubicBezTo>
                  <a:cubicBezTo>
                    <a:pt x="389" y="223"/>
                    <a:pt x="333" y="204"/>
                    <a:pt x="278" y="223"/>
                  </a:cubicBezTo>
                  <a:cubicBezTo>
                    <a:pt x="278" y="148"/>
                    <a:pt x="259" y="93"/>
                    <a:pt x="259" y="19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41" y="148"/>
                    <a:pt x="222" y="223"/>
                  </a:cubicBezTo>
                  <a:cubicBezTo>
                    <a:pt x="167" y="223"/>
                    <a:pt x="93" y="223"/>
                    <a:pt x="19" y="223"/>
                  </a:cubicBezTo>
                  <a:cubicBezTo>
                    <a:pt x="0" y="241"/>
                    <a:pt x="0" y="278"/>
                    <a:pt x="19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4"/>
            <p:cNvSpPr/>
            <p:nvPr/>
          </p:nvSpPr>
          <p:spPr>
            <a:xfrm rot="4047122">
              <a:off x="96467" y="906760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37" y="316"/>
                  </a:moveTo>
                  <a:lnTo>
                    <a:pt x="37" y="316"/>
                  </a:lnTo>
                  <a:cubicBezTo>
                    <a:pt x="111" y="297"/>
                    <a:pt x="166" y="297"/>
                    <a:pt x="240" y="278"/>
                  </a:cubicBezTo>
                  <a:cubicBezTo>
                    <a:pt x="240" y="297"/>
                    <a:pt x="240" y="297"/>
                    <a:pt x="240" y="297"/>
                  </a:cubicBezTo>
                  <a:cubicBezTo>
                    <a:pt x="240" y="371"/>
                    <a:pt x="259" y="445"/>
                    <a:pt x="259" y="538"/>
                  </a:cubicBezTo>
                  <a:cubicBezTo>
                    <a:pt x="277" y="556"/>
                    <a:pt x="314" y="556"/>
                    <a:pt x="314" y="538"/>
                  </a:cubicBezTo>
                  <a:cubicBezTo>
                    <a:pt x="296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52" y="260"/>
                    <a:pt x="426" y="260"/>
                    <a:pt x="500" y="242"/>
                  </a:cubicBezTo>
                  <a:cubicBezTo>
                    <a:pt x="518" y="242"/>
                    <a:pt x="500" y="186"/>
                    <a:pt x="481" y="204"/>
                  </a:cubicBezTo>
                  <a:cubicBezTo>
                    <a:pt x="407" y="223"/>
                    <a:pt x="352" y="223"/>
                    <a:pt x="296" y="223"/>
                  </a:cubicBezTo>
                  <a:cubicBezTo>
                    <a:pt x="277" y="167"/>
                    <a:pt x="277" y="93"/>
                    <a:pt x="259" y="19"/>
                  </a:cubicBezTo>
                  <a:cubicBezTo>
                    <a:pt x="259" y="0"/>
                    <a:pt x="222" y="0"/>
                    <a:pt x="222" y="38"/>
                  </a:cubicBezTo>
                  <a:cubicBezTo>
                    <a:pt x="222" y="93"/>
                    <a:pt x="240" y="167"/>
                    <a:pt x="240" y="242"/>
                  </a:cubicBezTo>
                  <a:cubicBezTo>
                    <a:pt x="166" y="260"/>
                    <a:pt x="111" y="260"/>
                    <a:pt x="37" y="278"/>
                  </a:cubicBezTo>
                  <a:cubicBezTo>
                    <a:pt x="0" y="278"/>
                    <a:pt x="0" y="316"/>
                    <a:pt x="37" y="31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 rot="4047122">
              <a:off x="497204" y="752533"/>
              <a:ext cx="173037" cy="193675"/>
            </a:xfrm>
            <a:custGeom>
              <a:rect b="b" l="l" r="r" t="t"/>
              <a:pathLst>
                <a:path extrusionOk="0" h="538" w="482">
                  <a:moveTo>
                    <a:pt x="444" y="203"/>
                  </a:moveTo>
                  <a:lnTo>
                    <a:pt x="444" y="203"/>
                  </a:lnTo>
                  <a:cubicBezTo>
                    <a:pt x="389" y="222"/>
                    <a:pt x="333" y="222"/>
                    <a:pt x="259" y="222"/>
                  </a:cubicBezTo>
                  <a:cubicBezTo>
                    <a:pt x="277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19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41"/>
                    <a:pt x="18" y="241"/>
                  </a:cubicBezTo>
                  <a:cubicBezTo>
                    <a:pt x="0" y="241"/>
                    <a:pt x="0" y="277"/>
                    <a:pt x="18" y="277"/>
                  </a:cubicBezTo>
                  <a:cubicBezTo>
                    <a:pt x="92" y="277"/>
                    <a:pt x="148" y="277"/>
                    <a:pt x="222" y="277"/>
                  </a:cubicBezTo>
                  <a:lnTo>
                    <a:pt x="222" y="277"/>
                  </a:lnTo>
                  <a:cubicBezTo>
                    <a:pt x="203" y="352"/>
                    <a:pt x="222" y="426"/>
                    <a:pt x="222" y="519"/>
                  </a:cubicBezTo>
                  <a:cubicBezTo>
                    <a:pt x="222" y="537"/>
                    <a:pt x="259" y="537"/>
                    <a:pt x="259" y="519"/>
                  </a:cubicBezTo>
                  <a:cubicBezTo>
                    <a:pt x="259" y="426"/>
                    <a:pt x="259" y="352"/>
                    <a:pt x="259" y="277"/>
                  </a:cubicBezTo>
                  <a:lnTo>
                    <a:pt x="259" y="259"/>
                  </a:lnTo>
                  <a:cubicBezTo>
                    <a:pt x="333" y="259"/>
                    <a:pt x="389" y="259"/>
                    <a:pt x="463" y="259"/>
                  </a:cubicBezTo>
                  <a:cubicBezTo>
                    <a:pt x="481" y="241"/>
                    <a:pt x="481" y="203"/>
                    <a:pt x="444" y="20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4"/>
            <p:cNvSpPr/>
            <p:nvPr/>
          </p:nvSpPr>
          <p:spPr>
            <a:xfrm rot="4047122">
              <a:off x="905284" y="577819"/>
              <a:ext cx="187325" cy="200025"/>
            </a:xfrm>
            <a:custGeom>
              <a:rect b="b" l="l" r="r" t="t"/>
              <a:pathLst>
                <a:path extrusionOk="0" h="556" w="519">
                  <a:moveTo>
                    <a:pt x="482" y="222"/>
                  </a:moveTo>
                  <a:lnTo>
                    <a:pt x="482" y="222"/>
                  </a:lnTo>
                  <a:cubicBezTo>
                    <a:pt x="408" y="241"/>
                    <a:pt x="352" y="222"/>
                    <a:pt x="278" y="222"/>
                  </a:cubicBezTo>
                  <a:cubicBezTo>
                    <a:pt x="296" y="166"/>
                    <a:pt x="278" y="92"/>
                    <a:pt x="278" y="37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41"/>
                  </a:cubicBezTo>
                  <a:cubicBezTo>
                    <a:pt x="167" y="241"/>
                    <a:pt x="93" y="241"/>
                    <a:pt x="19" y="241"/>
                  </a:cubicBezTo>
                  <a:cubicBezTo>
                    <a:pt x="0" y="241"/>
                    <a:pt x="0" y="296"/>
                    <a:pt x="19" y="277"/>
                  </a:cubicBezTo>
                  <a:cubicBezTo>
                    <a:pt x="93" y="277"/>
                    <a:pt x="167" y="296"/>
                    <a:pt x="241" y="277"/>
                  </a:cubicBezTo>
                  <a:lnTo>
                    <a:pt x="241" y="296"/>
                  </a:lnTo>
                  <a:cubicBezTo>
                    <a:pt x="222" y="370"/>
                    <a:pt x="222" y="444"/>
                    <a:pt x="241" y="537"/>
                  </a:cubicBezTo>
                  <a:cubicBezTo>
                    <a:pt x="241" y="555"/>
                    <a:pt x="278" y="555"/>
                    <a:pt x="278" y="537"/>
                  </a:cubicBezTo>
                  <a:cubicBezTo>
                    <a:pt x="278" y="444"/>
                    <a:pt x="278" y="370"/>
                    <a:pt x="278" y="277"/>
                  </a:cubicBezTo>
                  <a:lnTo>
                    <a:pt x="278" y="277"/>
                  </a:lnTo>
                  <a:cubicBezTo>
                    <a:pt x="352" y="277"/>
                    <a:pt x="426" y="277"/>
                    <a:pt x="482" y="259"/>
                  </a:cubicBezTo>
                  <a:cubicBezTo>
                    <a:pt x="518" y="259"/>
                    <a:pt x="500" y="222"/>
                    <a:pt x="482" y="22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4"/>
            <p:cNvSpPr/>
            <p:nvPr/>
          </p:nvSpPr>
          <p:spPr>
            <a:xfrm rot="4047122">
              <a:off x="-95548" y="1351090"/>
              <a:ext cx="180975" cy="187325"/>
            </a:xfrm>
            <a:custGeom>
              <a:rect b="b" l="l" r="r" t="t"/>
              <a:pathLst>
                <a:path extrusionOk="0" h="520" w="501">
                  <a:moveTo>
                    <a:pt x="241" y="18"/>
                  </a:moveTo>
                  <a:lnTo>
                    <a:pt x="241" y="18"/>
                  </a:lnTo>
                  <a:cubicBezTo>
                    <a:pt x="241" y="74"/>
                    <a:pt x="241" y="148"/>
                    <a:pt x="241" y="222"/>
                  </a:cubicBezTo>
                  <a:cubicBezTo>
                    <a:pt x="167" y="222"/>
                    <a:pt x="111" y="222"/>
                    <a:pt x="37" y="222"/>
                  </a:cubicBezTo>
                  <a:cubicBezTo>
                    <a:pt x="0" y="222"/>
                    <a:pt x="0" y="260"/>
                    <a:pt x="37" y="260"/>
                  </a:cubicBezTo>
                  <a:cubicBezTo>
                    <a:pt x="93" y="260"/>
                    <a:pt x="167" y="260"/>
                    <a:pt x="241" y="260"/>
                  </a:cubicBezTo>
                  <a:cubicBezTo>
                    <a:pt x="241" y="260"/>
                    <a:pt x="241" y="260"/>
                    <a:pt x="222" y="278"/>
                  </a:cubicBezTo>
                  <a:cubicBezTo>
                    <a:pt x="222" y="352"/>
                    <a:pt x="222" y="408"/>
                    <a:pt x="222" y="500"/>
                  </a:cubicBezTo>
                  <a:cubicBezTo>
                    <a:pt x="222" y="519"/>
                    <a:pt x="259" y="519"/>
                    <a:pt x="259" y="500"/>
                  </a:cubicBezTo>
                  <a:cubicBezTo>
                    <a:pt x="259" y="408"/>
                    <a:pt x="259" y="334"/>
                    <a:pt x="278" y="260"/>
                  </a:cubicBezTo>
                  <a:lnTo>
                    <a:pt x="278" y="260"/>
                  </a:lnTo>
                  <a:cubicBezTo>
                    <a:pt x="333" y="260"/>
                    <a:pt x="407" y="260"/>
                    <a:pt x="463" y="241"/>
                  </a:cubicBezTo>
                  <a:cubicBezTo>
                    <a:pt x="500" y="241"/>
                    <a:pt x="481" y="204"/>
                    <a:pt x="463" y="204"/>
                  </a:cubicBezTo>
                  <a:cubicBezTo>
                    <a:pt x="407" y="222"/>
                    <a:pt x="333" y="204"/>
                    <a:pt x="278" y="204"/>
                  </a:cubicBezTo>
                  <a:cubicBezTo>
                    <a:pt x="278" y="148"/>
                    <a:pt x="278" y="74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4"/>
            <p:cNvSpPr/>
            <p:nvPr/>
          </p:nvSpPr>
          <p:spPr>
            <a:xfrm rot="4047122">
              <a:off x="282542" y="1221811"/>
              <a:ext cx="193675" cy="200025"/>
            </a:xfrm>
            <a:custGeom>
              <a:rect b="b" l="l" r="r" t="t"/>
              <a:pathLst>
                <a:path extrusionOk="0" h="557" w="538">
                  <a:moveTo>
                    <a:pt x="499" y="222"/>
                  </a:moveTo>
                  <a:lnTo>
                    <a:pt x="499" y="222"/>
                  </a:lnTo>
                  <a:cubicBezTo>
                    <a:pt x="425" y="241"/>
                    <a:pt x="370" y="222"/>
                    <a:pt x="296" y="222"/>
                  </a:cubicBezTo>
                  <a:cubicBezTo>
                    <a:pt x="314" y="167"/>
                    <a:pt x="296" y="93"/>
                    <a:pt x="314" y="19"/>
                  </a:cubicBezTo>
                  <a:cubicBezTo>
                    <a:pt x="314" y="0"/>
                    <a:pt x="259" y="0"/>
                    <a:pt x="259" y="19"/>
                  </a:cubicBezTo>
                  <a:cubicBezTo>
                    <a:pt x="259" y="93"/>
                    <a:pt x="259" y="167"/>
                    <a:pt x="259" y="241"/>
                  </a:cubicBezTo>
                  <a:cubicBezTo>
                    <a:pt x="185" y="241"/>
                    <a:pt x="111" y="241"/>
                    <a:pt x="37" y="241"/>
                  </a:cubicBezTo>
                  <a:cubicBezTo>
                    <a:pt x="18" y="241"/>
                    <a:pt x="0" y="278"/>
                    <a:pt x="37" y="278"/>
                  </a:cubicBezTo>
                  <a:cubicBezTo>
                    <a:pt x="111" y="278"/>
                    <a:pt x="185" y="278"/>
                    <a:pt x="259" y="278"/>
                  </a:cubicBezTo>
                  <a:lnTo>
                    <a:pt x="259" y="296"/>
                  </a:lnTo>
                  <a:cubicBezTo>
                    <a:pt x="240" y="371"/>
                    <a:pt x="240" y="445"/>
                    <a:pt x="240" y="538"/>
                  </a:cubicBezTo>
                  <a:cubicBezTo>
                    <a:pt x="240" y="556"/>
                    <a:pt x="296" y="556"/>
                    <a:pt x="296" y="538"/>
                  </a:cubicBezTo>
                  <a:cubicBezTo>
                    <a:pt x="277" y="445"/>
                    <a:pt x="296" y="371"/>
                    <a:pt x="296" y="278"/>
                  </a:cubicBezTo>
                  <a:lnTo>
                    <a:pt x="296" y="278"/>
                  </a:lnTo>
                  <a:cubicBezTo>
                    <a:pt x="370" y="278"/>
                    <a:pt x="444" y="278"/>
                    <a:pt x="499" y="260"/>
                  </a:cubicBezTo>
                  <a:cubicBezTo>
                    <a:pt x="537" y="260"/>
                    <a:pt x="518" y="222"/>
                    <a:pt x="499" y="222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 rot="4047122">
              <a:off x="668133" y="1066471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04"/>
                  </a:moveTo>
                  <a:lnTo>
                    <a:pt x="481" y="204"/>
                  </a:lnTo>
                  <a:cubicBezTo>
                    <a:pt x="407" y="223"/>
                    <a:pt x="352" y="223"/>
                    <a:pt x="296" y="223"/>
                  </a:cubicBezTo>
                  <a:cubicBezTo>
                    <a:pt x="278" y="149"/>
                    <a:pt x="278" y="93"/>
                    <a:pt x="278" y="19"/>
                  </a:cubicBezTo>
                  <a:cubicBezTo>
                    <a:pt x="278" y="0"/>
                    <a:pt x="241" y="0"/>
                    <a:pt x="241" y="19"/>
                  </a:cubicBezTo>
                  <a:cubicBezTo>
                    <a:pt x="241" y="93"/>
                    <a:pt x="241" y="167"/>
                    <a:pt x="241" y="223"/>
                  </a:cubicBezTo>
                  <a:cubicBezTo>
                    <a:pt x="167" y="241"/>
                    <a:pt x="111" y="241"/>
                    <a:pt x="37" y="259"/>
                  </a:cubicBezTo>
                  <a:cubicBezTo>
                    <a:pt x="0" y="259"/>
                    <a:pt x="0" y="297"/>
                    <a:pt x="37" y="297"/>
                  </a:cubicBezTo>
                  <a:cubicBezTo>
                    <a:pt x="111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41" y="371"/>
                    <a:pt x="241" y="445"/>
                    <a:pt x="259" y="519"/>
                  </a:cubicBezTo>
                  <a:cubicBezTo>
                    <a:pt x="259" y="556"/>
                    <a:pt x="296" y="556"/>
                    <a:pt x="296" y="519"/>
                  </a:cubicBezTo>
                  <a:cubicBezTo>
                    <a:pt x="278" y="445"/>
                    <a:pt x="278" y="352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59"/>
                    <a:pt x="500" y="241"/>
                  </a:cubicBezTo>
                  <a:cubicBezTo>
                    <a:pt x="519" y="241"/>
                    <a:pt x="500" y="204"/>
                    <a:pt x="481" y="20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4"/>
            <p:cNvSpPr/>
            <p:nvPr/>
          </p:nvSpPr>
          <p:spPr>
            <a:xfrm rot="4047122">
              <a:off x="-37540" y="1745902"/>
              <a:ext cx="180975" cy="193675"/>
            </a:xfrm>
            <a:custGeom>
              <a:rect b="b" l="l" r="r" t="t"/>
              <a:pathLst>
                <a:path extrusionOk="0" h="538" w="501">
                  <a:moveTo>
                    <a:pt x="37" y="278"/>
                  </a:moveTo>
                  <a:lnTo>
                    <a:pt x="37" y="278"/>
                  </a:lnTo>
                  <a:cubicBezTo>
                    <a:pt x="111" y="278"/>
                    <a:pt x="167" y="278"/>
                    <a:pt x="241" y="259"/>
                  </a:cubicBezTo>
                  <a:cubicBezTo>
                    <a:pt x="241" y="278"/>
                    <a:pt x="241" y="278"/>
                    <a:pt x="241" y="278"/>
                  </a:cubicBezTo>
                  <a:cubicBezTo>
                    <a:pt x="241" y="352"/>
                    <a:pt x="241" y="426"/>
                    <a:pt x="259" y="500"/>
                  </a:cubicBezTo>
                  <a:cubicBezTo>
                    <a:pt x="259" y="537"/>
                    <a:pt x="296" y="537"/>
                    <a:pt x="296" y="500"/>
                  </a:cubicBezTo>
                  <a:cubicBezTo>
                    <a:pt x="278" y="426"/>
                    <a:pt x="278" y="352"/>
                    <a:pt x="278" y="259"/>
                  </a:cubicBezTo>
                  <a:lnTo>
                    <a:pt x="278" y="259"/>
                  </a:lnTo>
                  <a:cubicBezTo>
                    <a:pt x="352" y="240"/>
                    <a:pt x="408" y="240"/>
                    <a:pt x="482" y="222"/>
                  </a:cubicBezTo>
                  <a:cubicBezTo>
                    <a:pt x="500" y="222"/>
                    <a:pt x="500" y="185"/>
                    <a:pt x="463" y="185"/>
                  </a:cubicBezTo>
                  <a:cubicBezTo>
                    <a:pt x="408" y="204"/>
                    <a:pt x="352" y="204"/>
                    <a:pt x="278" y="222"/>
                  </a:cubicBezTo>
                  <a:cubicBezTo>
                    <a:pt x="278" y="148"/>
                    <a:pt x="278" y="74"/>
                    <a:pt x="259" y="18"/>
                  </a:cubicBezTo>
                  <a:cubicBezTo>
                    <a:pt x="259" y="0"/>
                    <a:pt x="222" y="0"/>
                    <a:pt x="222" y="18"/>
                  </a:cubicBezTo>
                  <a:cubicBezTo>
                    <a:pt x="222" y="92"/>
                    <a:pt x="241" y="148"/>
                    <a:pt x="241" y="222"/>
                  </a:cubicBezTo>
                  <a:cubicBezTo>
                    <a:pt x="167" y="240"/>
                    <a:pt x="111" y="240"/>
                    <a:pt x="37" y="240"/>
                  </a:cubicBezTo>
                  <a:cubicBezTo>
                    <a:pt x="0" y="240"/>
                    <a:pt x="0" y="296"/>
                    <a:pt x="37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4"/>
            <p:cNvSpPr/>
            <p:nvPr/>
          </p:nvSpPr>
          <p:spPr>
            <a:xfrm rot="4047122">
              <a:off x="381133" y="1575821"/>
              <a:ext cx="187325" cy="200025"/>
            </a:xfrm>
            <a:custGeom>
              <a:rect b="b" l="l" r="r" t="t"/>
              <a:pathLst>
                <a:path extrusionOk="0" h="557" w="519">
                  <a:moveTo>
                    <a:pt x="241" y="278"/>
                  </a:moveTo>
                  <a:lnTo>
                    <a:pt x="241" y="278"/>
                  </a:lnTo>
                  <a:cubicBezTo>
                    <a:pt x="241" y="278"/>
                    <a:pt x="241" y="278"/>
                    <a:pt x="241" y="296"/>
                  </a:cubicBezTo>
                  <a:cubicBezTo>
                    <a:pt x="222" y="370"/>
                    <a:pt x="241" y="444"/>
                    <a:pt x="241" y="518"/>
                  </a:cubicBezTo>
                  <a:cubicBezTo>
                    <a:pt x="241" y="556"/>
                    <a:pt x="278" y="556"/>
                    <a:pt x="278" y="518"/>
                  </a:cubicBezTo>
                  <a:cubicBezTo>
                    <a:pt x="278" y="444"/>
                    <a:pt x="278" y="352"/>
                    <a:pt x="278" y="278"/>
                  </a:cubicBezTo>
                  <a:lnTo>
                    <a:pt x="278" y="278"/>
                  </a:lnTo>
                  <a:cubicBezTo>
                    <a:pt x="352" y="260"/>
                    <a:pt x="426" y="260"/>
                    <a:pt x="482" y="260"/>
                  </a:cubicBezTo>
                  <a:cubicBezTo>
                    <a:pt x="518" y="241"/>
                    <a:pt x="500" y="204"/>
                    <a:pt x="482" y="222"/>
                  </a:cubicBezTo>
                  <a:cubicBezTo>
                    <a:pt x="408" y="222"/>
                    <a:pt x="352" y="222"/>
                    <a:pt x="296" y="222"/>
                  </a:cubicBezTo>
                  <a:cubicBezTo>
                    <a:pt x="296" y="148"/>
                    <a:pt x="278" y="92"/>
                    <a:pt x="278" y="18"/>
                  </a:cubicBezTo>
                  <a:cubicBezTo>
                    <a:pt x="278" y="0"/>
                    <a:pt x="241" y="0"/>
                    <a:pt x="241" y="18"/>
                  </a:cubicBezTo>
                  <a:cubicBezTo>
                    <a:pt x="241" y="92"/>
                    <a:pt x="241" y="166"/>
                    <a:pt x="241" y="222"/>
                  </a:cubicBezTo>
                  <a:cubicBezTo>
                    <a:pt x="167" y="241"/>
                    <a:pt x="111" y="241"/>
                    <a:pt x="37" y="241"/>
                  </a:cubicBezTo>
                  <a:cubicBezTo>
                    <a:pt x="0" y="241"/>
                    <a:pt x="0" y="278"/>
                    <a:pt x="37" y="278"/>
                  </a:cubicBezTo>
                  <a:cubicBezTo>
                    <a:pt x="93" y="278"/>
                    <a:pt x="167" y="278"/>
                    <a:pt x="241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4"/>
            <p:cNvSpPr/>
            <p:nvPr/>
          </p:nvSpPr>
          <p:spPr>
            <a:xfrm rot="4047122">
              <a:off x="804360" y="1405382"/>
              <a:ext cx="173037" cy="193675"/>
            </a:xfrm>
            <a:custGeom>
              <a:rect b="b" l="l" r="r" t="t"/>
              <a:pathLst>
                <a:path extrusionOk="0" h="539" w="482">
                  <a:moveTo>
                    <a:pt x="18" y="278"/>
                  </a:moveTo>
                  <a:lnTo>
                    <a:pt x="18" y="278"/>
                  </a:lnTo>
                  <a:cubicBezTo>
                    <a:pt x="92" y="278"/>
                    <a:pt x="148" y="278"/>
                    <a:pt x="222" y="278"/>
                  </a:cubicBezTo>
                  <a:lnTo>
                    <a:pt x="222" y="278"/>
                  </a:lnTo>
                  <a:cubicBezTo>
                    <a:pt x="203" y="352"/>
                    <a:pt x="203" y="426"/>
                    <a:pt x="222" y="500"/>
                  </a:cubicBezTo>
                  <a:cubicBezTo>
                    <a:pt x="222" y="519"/>
                    <a:pt x="259" y="538"/>
                    <a:pt x="259" y="500"/>
                  </a:cubicBezTo>
                  <a:cubicBezTo>
                    <a:pt x="259" y="426"/>
                    <a:pt x="259" y="352"/>
                    <a:pt x="259" y="260"/>
                  </a:cubicBezTo>
                  <a:lnTo>
                    <a:pt x="259" y="260"/>
                  </a:lnTo>
                  <a:cubicBezTo>
                    <a:pt x="333" y="260"/>
                    <a:pt x="389" y="260"/>
                    <a:pt x="463" y="260"/>
                  </a:cubicBezTo>
                  <a:cubicBezTo>
                    <a:pt x="481" y="241"/>
                    <a:pt x="463" y="204"/>
                    <a:pt x="444" y="222"/>
                  </a:cubicBezTo>
                  <a:cubicBezTo>
                    <a:pt x="389" y="222"/>
                    <a:pt x="333" y="222"/>
                    <a:pt x="259" y="222"/>
                  </a:cubicBezTo>
                  <a:cubicBezTo>
                    <a:pt x="259" y="167"/>
                    <a:pt x="259" y="93"/>
                    <a:pt x="259" y="37"/>
                  </a:cubicBezTo>
                  <a:cubicBezTo>
                    <a:pt x="259" y="0"/>
                    <a:pt x="222" y="0"/>
                    <a:pt x="222" y="37"/>
                  </a:cubicBezTo>
                  <a:cubicBezTo>
                    <a:pt x="222" y="93"/>
                    <a:pt x="222" y="167"/>
                    <a:pt x="222" y="222"/>
                  </a:cubicBezTo>
                  <a:cubicBezTo>
                    <a:pt x="148" y="241"/>
                    <a:pt x="92" y="222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4"/>
            <p:cNvSpPr/>
            <p:nvPr/>
          </p:nvSpPr>
          <p:spPr>
            <a:xfrm rot="4047122">
              <a:off x="579824" y="-142407"/>
              <a:ext cx="187325" cy="200025"/>
            </a:xfrm>
            <a:custGeom>
              <a:rect b="b" l="l" r="r" t="t"/>
              <a:pathLst>
                <a:path extrusionOk="0" h="557" w="520">
                  <a:moveTo>
                    <a:pt x="481" y="223"/>
                  </a:moveTo>
                  <a:lnTo>
                    <a:pt x="481" y="223"/>
                  </a:lnTo>
                  <a:cubicBezTo>
                    <a:pt x="426" y="223"/>
                    <a:pt x="352" y="223"/>
                    <a:pt x="296" y="223"/>
                  </a:cubicBezTo>
                  <a:cubicBezTo>
                    <a:pt x="296" y="167"/>
                    <a:pt x="278" y="93"/>
                    <a:pt x="296" y="19"/>
                  </a:cubicBezTo>
                  <a:cubicBezTo>
                    <a:pt x="296" y="0"/>
                    <a:pt x="241" y="0"/>
                    <a:pt x="241" y="19"/>
                  </a:cubicBezTo>
                  <a:cubicBezTo>
                    <a:pt x="241" y="93"/>
                    <a:pt x="259" y="167"/>
                    <a:pt x="241" y="241"/>
                  </a:cubicBezTo>
                  <a:cubicBezTo>
                    <a:pt x="167" y="241"/>
                    <a:pt x="111" y="241"/>
                    <a:pt x="18" y="241"/>
                  </a:cubicBezTo>
                  <a:cubicBezTo>
                    <a:pt x="0" y="241"/>
                    <a:pt x="0" y="278"/>
                    <a:pt x="18" y="278"/>
                  </a:cubicBezTo>
                  <a:cubicBezTo>
                    <a:pt x="93" y="278"/>
                    <a:pt x="167" y="297"/>
                    <a:pt x="241" y="278"/>
                  </a:cubicBezTo>
                  <a:cubicBezTo>
                    <a:pt x="241" y="278"/>
                    <a:pt x="241" y="278"/>
                    <a:pt x="241" y="297"/>
                  </a:cubicBezTo>
                  <a:cubicBezTo>
                    <a:pt x="222" y="371"/>
                    <a:pt x="241" y="445"/>
                    <a:pt x="241" y="537"/>
                  </a:cubicBezTo>
                  <a:cubicBezTo>
                    <a:pt x="241" y="556"/>
                    <a:pt x="278" y="556"/>
                    <a:pt x="278" y="537"/>
                  </a:cubicBezTo>
                  <a:cubicBezTo>
                    <a:pt x="278" y="445"/>
                    <a:pt x="278" y="371"/>
                    <a:pt x="296" y="278"/>
                  </a:cubicBezTo>
                  <a:lnTo>
                    <a:pt x="296" y="278"/>
                  </a:lnTo>
                  <a:cubicBezTo>
                    <a:pt x="352" y="259"/>
                    <a:pt x="426" y="278"/>
                    <a:pt x="500" y="259"/>
                  </a:cubicBezTo>
                  <a:cubicBezTo>
                    <a:pt x="519" y="259"/>
                    <a:pt x="519" y="223"/>
                    <a:pt x="481" y="22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19.xml"/><Relationship Id="rId42" Type="http://schemas.openxmlformats.org/officeDocument/2006/relationships/theme" Target="../theme/theme2.xml"/><Relationship Id="rId41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37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13.xml"/><Relationship Id="rId3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16.xml"/><Relationship Id="rId39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15.xml"/><Relationship Id="rId38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4589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2110153"/>
            <a:ext cx="10515600" cy="40668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4121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b="0" i="0" sz="2400" u="none" cap="none" strike="noStrike">
                <a:solidFill>
                  <a:srgbClr val="04121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 b="0" i="0" sz="2000" u="none" cap="none" strike="noStrike">
                <a:solidFill>
                  <a:srgbClr val="04121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•"/>
              <a:defRPr b="0" i="0" sz="1800" u="none" cap="none" strike="noStrike">
                <a:solidFill>
                  <a:srgbClr val="04121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•"/>
              <a:defRPr b="0" i="0" sz="1800" u="none" cap="none" strike="noStrike">
                <a:solidFill>
                  <a:srgbClr val="04121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98911" y="5555233"/>
            <a:ext cx="1293089" cy="129308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8.jpg"/><Relationship Id="rId5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tinyurl.com/avr-cookie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6" name="Google Shape;1676;p2"/>
          <p:cNvPicPr preferRelativeResize="0"/>
          <p:nvPr/>
        </p:nvPicPr>
        <p:blipFill rotWithShape="1">
          <a:blip r:embed="rId3">
            <a:alphaModFix amt="18000"/>
          </a:blip>
          <a:srcRect b="0" l="0" r="0" t="0"/>
          <a:stretch/>
        </p:blipFill>
        <p:spPr>
          <a:xfrm>
            <a:off x="-2313573" y="-2859228"/>
            <a:ext cx="15205753" cy="11404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7" name="Google Shape;1677;p2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13290" r="13290" t="0"/>
          <a:stretch/>
        </p:blipFill>
        <p:spPr>
          <a:xfrm>
            <a:off x="0" y="1496353"/>
            <a:ext cx="6995621" cy="536164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678" name="Google Shape;1678;p2"/>
          <p:cNvSpPr txBox="1"/>
          <p:nvPr>
            <p:ph type="title"/>
          </p:nvPr>
        </p:nvSpPr>
        <p:spPr>
          <a:xfrm>
            <a:off x="6527800" y="1507504"/>
            <a:ext cx="4749600" cy="178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864000" lIns="540000" spcFirstLastPara="1" rIns="288000" wrap="square" tIns="2880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Cookies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2b05ef76390_1_21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Highscore in cookie opslaan &lt;15m</a:t>
            </a:r>
            <a:endParaRPr/>
          </a:p>
        </p:txBody>
      </p:sp>
      <p:sp>
        <p:nvSpPr>
          <p:cNvPr id="1741" name="Google Shape;1741;g2b05ef76390_1_21"/>
          <p:cNvSpPr txBox="1"/>
          <p:nvPr>
            <p:ph idx="1" type="body"/>
          </p:nvPr>
        </p:nvSpPr>
        <p:spPr>
          <a:xfrm>
            <a:off x="880300" y="1958650"/>
            <a:ext cx="9234900" cy="48030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rmAutofit fontScale="92500" lnSpcReduction="20000"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Stappen</a:t>
            </a:r>
            <a:endParaRPr b="1"/>
          </a:p>
          <a:p>
            <a:pPr indent="-307895" lvl="0" marL="457200" rtl="0" algn="l">
              <a:spcBef>
                <a:spcPts val="1000"/>
              </a:spcBef>
              <a:spcAft>
                <a:spcPts val="0"/>
              </a:spcAft>
              <a:buSzPct val="48214"/>
              <a:buAutoNum type="arabicPeriod"/>
            </a:pPr>
            <a:r>
              <a:rPr lang="en-US"/>
              <a:t>Maak een datum 10 dagen vooruit.</a:t>
            </a:r>
            <a:endParaRPr/>
          </a:p>
          <a:p>
            <a:pPr indent="-307895" lvl="0" marL="457200" rtl="0" algn="l">
              <a:spcBef>
                <a:spcPts val="0"/>
              </a:spcBef>
              <a:spcAft>
                <a:spcPts val="0"/>
              </a:spcAft>
              <a:buSzPct val="48214"/>
              <a:buAutoNum type="arabicPeriod"/>
            </a:pPr>
            <a:r>
              <a:rPr lang="en-US"/>
              <a:t>Zet de datum om in een UTCString.</a:t>
            </a:r>
            <a:endParaRPr/>
          </a:p>
          <a:p>
            <a:pPr indent="-307895" lvl="0" marL="457200" rtl="0" algn="l">
              <a:spcBef>
                <a:spcPts val="0"/>
              </a:spcBef>
              <a:spcAft>
                <a:spcPts val="0"/>
              </a:spcAft>
              <a:buSzPct val="48214"/>
              <a:buAutoNum type="arabicPeriod"/>
            </a:pPr>
            <a:r>
              <a:rPr lang="en-US"/>
              <a:t>Gebruik de UTCString om de highscore 10 dagen lang in de cookie op te slaan.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/>
              <a:t>const datumToekomst = Date.now() + (10 *24 *60 *60 * 1000)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Zoektermen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Date.now()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new Date()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.toUTCString()</a:t>
            </a:r>
            <a:br>
              <a:rPr lang="en-US"/>
            </a:br>
            <a:r>
              <a:rPr lang="en-US"/>
              <a:t>document.cookie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2b05ef76390_1_29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Highscore uit de cookie ophalen 20m</a:t>
            </a:r>
            <a:endParaRPr/>
          </a:p>
        </p:txBody>
      </p:sp>
      <p:sp>
        <p:nvSpPr>
          <p:cNvPr id="1748" name="Google Shape;1748;g2b05ef76390_1_29"/>
          <p:cNvSpPr txBox="1"/>
          <p:nvPr>
            <p:ph idx="1" type="body"/>
          </p:nvPr>
        </p:nvSpPr>
        <p:spPr>
          <a:xfrm>
            <a:off x="1452345" y="2308263"/>
            <a:ext cx="8172300" cy="40512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Stappen</a:t>
            </a:r>
            <a:endParaRPr b="1"/>
          </a:p>
          <a:p>
            <a:pPr indent="-307895" lvl="0" marL="457200" rtl="0" algn="l">
              <a:spcBef>
                <a:spcPts val="1000"/>
              </a:spcBef>
              <a:spcAft>
                <a:spcPts val="0"/>
              </a:spcAft>
              <a:buSzPct val="48214"/>
              <a:buAutoNum type="arabicPeriod"/>
            </a:pPr>
            <a:r>
              <a:rPr lang="en-US"/>
              <a:t>Split document.cookie.</a:t>
            </a:r>
            <a:endParaRPr/>
          </a:p>
          <a:p>
            <a:pPr indent="-307895" lvl="0" marL="457200" rtl="0" algn="l">
              <a:spcBef>
                <a:spcPts val="0"/>
              </a:spcBef>
              <a:spcAft>
                <a:spcPts val="0"/>
              </a:spcAft>
              <a:buSzPct val="48214"/>
              <a:buAutoNum type="arabicPeriod"/>
            </a:pPr>
            <a:r>
              <a:rPr lang="en-US"/>
              <a:t>Itereer(loop) over de cookies heen.</a:t>
            </a:r>
            <a:endParaRPr/>
          </a:p>
          <a:p>
            <a:pPr indent="-307895" lvl="0" marL="457200" rtl="0" algn="l">
              <a:spcBef>
                <a:spcPts val="0"/>
              </a:spcBef>
              <a:spcAft>
                <a:spcPts val="0"/>
              </a:spcAft>
              <a:buSzPct val="48214"/>
              <a:buAutoNum type="arabicPeriod"/>
            </a:pPr>
            <a:r>
              <a:rPr lang="en-US"/>
              <a:t>Split elke cookie.</a:t>
            </a:r>
            <a:endParaRPr/>
          </a:p>
          <a:p>
            <a:pPr indent="-307895" lvl="0" marL="457200" rtl="0" algn="l">
              <a:spcBef>
                <a:spcPts val="0"/>
              </a:spcBef>
              <a:spcAft>
                <a:spcPts val="0"/>
              </a:spcAft>
              <a:buSzPct val="48214"/>
              <a:buAutoNum type="arabicPeriod"/>
            </a:pPr>
            <a:r>
              <a:rPr lang="en-US"/>
              <a:t>Check of de cookie naam overeenkomt.</a:t>
            </a:r>
            <a:endParaRPr/>
          </a:p>
          <a:p>
            <a:pPr indent="-307895" lvl="0" marL="457200" rtl="0" algn="l">
              <a:spcBef>
                <a:spcPts val="0"/>
              </a:spcBef>
              <a:spcAft>
                <a:spcPts val="0"/>
              </a:spcAft>
              <a:buSzPct val="48214"/>
              <a:buAutoNum type="arabicPeriod"/>
            </a:pPr>
            <a:r>
              <a:rPr lang="en-US"/>
              <a:t>Indien waar zet de highscore op de pagina.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Z</a:t>
            </a:r>
            <a:r>
              <a:rPr b="1" lang="en-US"/>
              <a:t>oektermen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split()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loop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array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15"/>
          <p:cNvSpPr txBox="1"/>
          <p:nvPr>
            <p:ph type="title"/>
          </p:nvPr>
        </p:nvSpPr>
        <p:spPr>
          <a:xfrm>
            <a:off x="1452345" y="280882"/>
            <a:ext cx="81723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Na bespreking</a:t>
            </a:r>
            <a:endParaRPr/>
          </a:p>
        </p:txBody>
      </p:sp>
      <p:sp>
        <p:nvSpPr>
          <p:cNvPr id="1754" name="Google Shape;1754;p15"/>
          <p:cNvSpPr txBox="1"/>
          <p:nvPr>
            <p:ph idx="1" type="body"/>
          </p:nvPr>
        </p:nvSpPr>
        <p:spPr>
          <a:xfrm>
            <a:off x="1452345" y="2308263"/>
            <a:ext cx="8172302" cy="4051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US"/>
              <a:t>Reflectie op de lesdoelen.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US"/>
              <a:t>Wat is er blijven hangen?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US"/>
              <a:t>Wat zijn jullie gedachten over wat er behandelt is?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"/>
          <p:cNvSpPr txBox="1"/>
          <p:nvPr>
            <p:ph type="title"/>
          </p:nvPr>
        </p:nvSpPr>
        <p:spPr>
          <a:xfrm>
            <a:off x="1452345" y="280882"/>
            <a:ext cx="81723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Inhoud</a:t>
            </a:r>
            <a:endParaRPr/>
          </a:p>
        </p:txBody>
      </p:sp>
      <p:sp>
        <p:nvSpPr>
          <p:cNvPr id="1684" name="Google Shape;1684;p3"/>
          <p:cNvSpPr txBox="1"/>
          <p:nvPr>
            <p:ph idx="1" type="body"/>
          </p:nvPr>
        </p:nvSpPr>
        <p:spPr>
          <a:xfrm>
            <a:off x="1452345" y="2308263"/>
            <a:ext cx="8172302" cy="4051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228597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US"/>
              <a:t>Instructie(lap dicht)</a:t>
            </a:r>
            <a:endParaRPr/>
          </a:p>
          <a:p>
            <a:pPr indent="-228597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Font typeface="Calibri"/>
              <a:buChar char="•"/>
            </a:pPr>
            <a:r>
              <a:rPr lang="en-US"/>
              <a:t>Lesdoel(en).</a:t>
            </a:r>
            <a:endParaRPr/>
          </a:p>
          <a:p>
            <a:pPr indent="-228597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Font typeface="Calibri"/>
              <a:buChar char="•"/>
            </a:pPr>
            <a:r>
              <a:rPr lang="en-US"/>
              <a:t>Recap.</a:t>
            </a:r>
            <a:endParaRPr/>
          </a:p>
          <a:p>
            <a:pPr indent="-180973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Opdracht(zelf doen)</a:t>
            </a:r>
            <a:endParaRPr/>
          </a:p>
          <a:p>
            <a:pPr indent="-314325" lvl="1" marL="914400" rtl="0" algn="l">
              <a:spcBef>
                <a:spcPts val="100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Cookie opslaan.</a:t>
            </a:r>
            <a:endParaRPr/>
          </a:p>
          <a:p>
            <a:pPr indent="-314325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Cookie ophalen.</a:t>
            </a:r>
            <a:endParaRPr/>
          </a:p>
          <a:p>
            <a:pPr indent="-314325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</a:pPr>
            <a:r>
              <a:rPr lang="en-US"/>
              <a:t>*Classes?</a:t>
            </a:r>
            <a:endParaRPr/>
          </a:p>
          <a:p>
            <a:pPr indent="-228598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en-US"/>
              <a:t>Nabespreking</a:t>
            </a:r>
            <a:endParaRPr/>
          </a:p>
          <a:p>
            <a:pPr indent="-10525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7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Lesdoel(en)</a:t>
            </a:r>
            <a:endParaRPr/>
          </a:p>
        </p:txBody>
      </p:sp>
      <p:sp>
        <p:nvSpPr>
          <p:cNvPr id="1690" name="Google Shape;1690;p7"/>
          <p:cNvSpPr txBox="1"/>
          <p:nvPr>
            <p:ph idx="1" type="body"/>
          </p:nvPr>
        </p:nvSpPr>
        <p:spPr>
          <a:xfrm>
            <a:off x="1452345" y="2308263"/>
            <a:ext cx="81723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7973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380"/>
              <a:buChar char="●"/>
            </a:pPr>
            <a:r>
              <a:rPr lang="en-US" sz="2380"/>
              <a:t>Na de les kunnen jullie:</a:t>
            </a:r>
            <a:endParaRPr sz="2380"/>
          </a:p>
          <a:p>
            <a:pPr indent="-379730" lvl="1" marL="9144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380"/>
              <a:buChar char="•"/>
            </a:pPr>
            <a:r>
              <a:rPr lang="en-US" sz="2380"/>
              <a:t>Highscore opslaan met een cookie</a:t>
            </a:r>
            <a:endParaRPr sz="2380"/>
          </a:p>
          <a:p>
            <a:pPr indent="-379730" lvl="1" marL="9144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380"/>
              <a:buChar char="•"/>
            </a:pPr>
            <a:r>
              <a:rPr lang="en-US" sz="2380"/>
              <a:t>Highscore inlezen met een cookie</a:t>
            </a:r>
            <a:endParaRPr sz="238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2ad652a28d7_0_7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Recap(onderdelen van een cookie)</a:t>
            </a:r>
            <a:endParaRPr/>
          </a:p>
        </p:txBody>
      </p:sp>
      <p:sp>
        <p:nvSpPr>
          <p:cNvPr id="1697" name="Google Shape;1697;g2ad652a28d7_0_7"/>
          <p:cNvSpPr txBox="1"/>
          <p:nvPr>
            <p:ph idx="1" type="body"/>
          </p:nvPr>
        </p:nvSpPr>
        <p:spPr>
          <a:xfrm>
            <a:off x="372750" y="2333025"/>
            <a:ext cx="98289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</a:rPr>
              <a:t>document.cookie = 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r>
              <a:rPr lang="en-US" sz="2400">
                <a:solidFill>
                  <a:srgbClr val="04121C"/>
                </a:solidFill>
                <a:highlight>
                  <a:srgbClr val="FFE599"/>
                </a:highlight>
              </a:rPr>
              <a:t>"</a:t>
            </a:r>
            <a:r>
              <a:rPr lang="en-US" sz="2400">
                <a:highlight>
                  <a:srgbClr val="FFE599"/>
                </a:highlight>
              </a:rPr>
              <a:t>john</a:t>
            </a:r>
            <a:r>
              <a:rPr lang="en-US" sz="2400">
                <a:solidFill>
                  <a:srgbClr val="04121C"/>
                </a:solidFill>
                <a:highlight>
                  <a:srgbClr val="FFE599"/>
                </a:highlight>
              </a:rPr>
              <a:t>=</a:t>
            </a:r>
            <a:r>
              <a:rPr lang="en-US" sz="2400">
                <a:highlight>
                  <a:srgbClr val="FFE599"/>
                </a:highlight>
              </a:rPr>
              <a:t>1:Thu, 18 Dec 2013 12:00:00</a:t>
            </a:r>
            <a:r>
              <a:rPr lang="en-US" sz="2400">
                <a:solidFill>
                  <a:srgbClr val="04121C"/>
                </a:solidFill>
                <a:highlight>
                  <a:srgbClr val="FFE599"/>
                </a:highlight>
              </a:rPr>
              <a:t>;</a:t>
            </a:r>
            <a:r>
              <a:rPr lang="en-US" sz="2400">
                <a:solidFill>
                  <a:srgbClr val="04121C"/>
                </a:solidFill>
                <a:highlight>
                  <a:srgbClr val="FFFFFF"/>
                </a:highlight>
              </a:rPr>
              <a:t> </a:t>
            </a:r>
            <a:r>
              <a:rPr lang="en-US" sz="2400">
                <a:solidFill>
                  <a:srgbClr val="04121C"/>
                </a:solidFill>
                <a:highlight>
                  <a:srgbClr val="F9CB9C"/>
                </a:highlight>
              </a:rPr>
              <a:t>expires=Thu, 18 Dec 2013 12:00:00 UTC;</a:t>
            </a:r>
            <a:r>
              <a:rPr lang="en-US" sz="2400">
                <a:solidFill>
                  <a:srgbClr val="04121C"/>
                </a:solidFill>
                <a:highlight>
                  <a:srgbClr val="FFFFFF"/>
                </a:highlight>
              </a:rPr>
              <a:t> </a:t>
            </a:r>
            <a:r>
              <a:rPr lang="en-US" sz="2400">
                <a:solidFill>
                  <a:srgbClr val="04121C"/>
                </a:solidFill>
                <a:highlight>
                  <a:srgbClr val="F4CCCC"/>
                </a:highlight>
              </a:rPr>
              <a:t>path=/";</a:t>
            </a:r>
            <a:endParaRPr sz="2400">
              <a:solidFill>
                <a:srgbClr val="04121C"/>
              </a:solidFill>
              <a:highlight>
                <a:srgbClr val="F4CCCC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2400">
              <a:solidFill>
                <a:srgbClr val="04121C"/>
              </a:solidFill>
              <a:highlight>
                <a:srgbClr val="F4CCCC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2400">
              <a:solidFill>
                <a:srgbClr val="04121C"/>
              </a:solidFill>
              <a:highlight>
                <a:srgbClr val="F4CCCC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r>
              <a:rPr lang="en-US" sz="2400">
                <a:solidFill>
                  <a:srgbClr val="04121C"/>
                </a:solidFill>
                <a:highlight>
                  <a:srgbClr val="FFE599"/>
                </a:highlight>
              </a:rPr>
              <a:t>Wat de naam en waarde van de cookie is</a:t>
            </a:r>
            <a:endParaRPr sz="2400">
              <a:solidFill>
                <a:srgbClr val="04121C"/>
              </a:solidFill>
              <a:highlight>
                <a:srgbClr val="FFE599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r>
              <a:rPr lang="en-US" sz="2400">
                <a:solidFill>
                  <a:srgbClr val="04121C"/>
                </a:solidFill>
                <a:highlight>
                  <a:srgbClr val="F9CB9C"/>
                </a:highlight>
              </a:rPr>
              <a:t>Hoelang de cookie bewaard moet worden</a:t>
            </a:r>
            <a:endParaRPr sz="2400">
              <a:solidFill>
                <a:srgbClr val="04121C"/>
              </a:solidFill>
              <a:highlight>
                <a:srgbClr val="F9CB9C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r>
              <a:rPr lang="en-US" sz="2400">
                <a:solidFill>
                  <a:srgbClr val="04121C"/>
                </a:solidFill>
                <a:highlight>
                  <a:srgbClr val="F4CCCC"/>
                </a:highlight>
              </a:rPr>
              <a:t>Het path waaronder het opgeslagen wordt</a:t>
            </a:r>
            <a:endParaRPr sz="2400">
              <a:solidFill>
                <a:srgbClr val="04121C"/>
              </a:solidFill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2ad652a28d7_0_14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Recap(cookie in je devTools)</a:t>
            </a:r>
            <a:endParaRPr/>
          </a:p>
        </p:txBody>
      </p:sp>
      <p:sp>
        <p:nvSpPr>
          <p:cNvPr id="1704" name="Google Shape;1704;g2ad652a28d7_0_14"/>
          <p:cNvSpPr txBox="1"/>
          <p:nvPr>
            <p:ph idx="1" type="body"/>
          </p:nvPr>
        </p:nvSpPr>
        <p:spPr>
          <a:xfrm>
            <a:off x="0" y="2283500"/>
            <a:ext cx="72555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r>
              <a:rPr lang="en-US" sz="1900">
                <a:solidFill>
                  <a:srgbClr val="000000"/>
                </a:solidFill>
                <a:highlight>
                  <a:srgbClr val="FFFFFF"/>
                </a:highlight>
              </a:rPr>
              <a:t>Maak met de volgende javascript regel een cookie: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-"/>
            </a:pPr>
            <a:r>
              <a:rPr lang="en-US" sz="1900">
                <a:solidFill>
                  <a:srgbClr val="000000"/>
                </a:solidFill>
                <a:highlight>
                  <a:srgbClr val="FFFFFF"/>
                </a:highlight>
              </a:rPr>
              <a:t>document.cookie = </a:t>
            </a:r>
            <a:r>
              <a:rPr lang="en-US" sz="1900">
                <a:solidFill>
                  <a:srgbClr val="A52A2A"/>
                </a:solidFill>
                <a:highlight>
                  <a:srgbClr val="FFFFFF"/>
                </a:highlight>
              </a:rPr>
              <a:t>"username=John Doe"</a:t>
            </a:r>
            <a:r>
              <a:rPr lang="en-US" sz="190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-US" sz="1900">
                <a:solidFill>
                  <a:srgbClr val="000000"/>
                </a:solidFill>
                <a:highlight>
                  <a:srgbClr val="FFFFFF"/>
                </a:highlight>
              </a:rPr>
              <a:t>Daarna bekijk je je cookie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-US" sz="1900">
                <a:solidFill>
                  <a:srgbClr val="000000"/>
                </a:solidFill>
                <a:highlight>
                  <a:srgbClr val="FFFFFF"/>
                </a:highlight>
              </a:rPr>
              <a:t>Open in chrome je dev tools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-US" sz="1900">
                <a:solidFill>
                  <a:srgbClr val="000000"/>
                </a:solidFill>
                <a:highlight>
                  <a:srgbClr val="FFFFFF"/>
                </a:highlight>
              </a:rPr>
              <a:t>Ga naar application-&gt;cookies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-"/>
            </a:pPr>
            <a:r>
              <a:rPr lang="en-US" sz="1900">
                <a:solidFill>
                  <a:srgbClr val="000000"/>
                </a:solidFill>
                <a:highlight>
                  <a:srgbClr val="FFFFFF"/>
                </a:highlight>
              </a:rPr>
              <a:t>bekijk hier de cookies op je website.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05" name="Google Shape;1705;g2ad652a28d7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504" y="2283500"/>
            <a:ext cx="3938953" cy="40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2a8ae8f4313_0_8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Recap(for loop)</a:t>
            </a:r>
            <a:endParaRPr/>
          </a:p>
        </p:txBody>
      </p:sp>
      <p:sp>
        <p:nvSpPr>
          <p:cNvPr id="1712" name="Google Shape;1712;g2a8ae8f4313_0_8"/>
          <p:cNvSpPr txBox="1"/>
          <p:nvPr>
            <p:ph idx="1" type="body"/>
          </p:nvPr>
        </p:nvSpPr>
        <p:spPr>
          <a:xfrm>
            <a:off x="1452345" y="2308263"/>
            <a:ext cx="81723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(</a:t>
            </a:r>
            <a:r>
              <a:rPr lang="en-US">
                <a:highlight>
                  <a:srgbClr val="FFE599"/>
                </a:highlight>
              </a:rPr>
              <a:t>let i = 0;</a:t>
            </a:r>
            <a:r>
              <a:rPr lang="en-US"/>
              <a:t> </a:t>
            </a:r>
            <a:r>
              <a:rPr lang="en-US">
                <a:highlight>
                  <a:srgbClr val="F9CB9C"/>
                </a:highlight>
              </a:rPr>
              <a:t>i &lt; 10;</a:t>
            </a:r>
            <a:r>
              <a:rPr lang="en-US"/>
              <a:t> </a:t>
            </a:r>
            <a:r>
              <a:rPr lang="en-US">
                <a:highlight>
                  <a:srgbClr val="F4CCCC"/>
                </a:highlight>
              </a:rPr>
              <a:t>i++</a:t>
            </a:r>
            <a:r>
              <a:rPr lang="en-US"/>
              <a:t>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console.log(i);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350"/>
              <a:buNone/>
            </a:pPr>
            <a:r>
              <a:rPr lang="en-US" sz="2400">
                <a:highlight>
                  <a:srgbClr val="FFE599"/>
                </a:highlight>
              </a:rPr>
              <a:t>De i variabele die opgeteld wordt</a:t>
            </a:r>
            <a:endParaRPr sz="2400"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350"/>
              <a:buNone/>
            </a:pPr>
            <a:r>
              <a:rPr lang="en-US" sz="2400">
                <a:highlight>
                  <a:srgbClr val="F9CB9C"/>
                </a:highlight>
              </a:rPr>
              <a:t>De check of de lus nog een keer moet draaien</a:t>
            </a:r>
            <a:endParaRPr sz="2400"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350"/>
              <a:buNone/>
            </a:pPr>
            <a:r>
              <a:rPr lang="en-US" sz="2400">
                <a:highlight>
                  <a:srgbClr val="F4CCCC"/>
                </a:highlight>
              </a:rPr>
              <a:t>Verhoogt de variabele i met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g2b05ef76390_0_1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 opdracht</a:t>
            </a:r>
            <a:endParaRPr/>
          </a:p>
        </p:txBody>
      </p:sp>
      <p:pic>
        <p:nvPicPr>
          <p:cNvPr id="1719" name="Google Shape;1719;g2b05ef7639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13" y="2018932"/>
            <a:ext cx="1016317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2b05ef76390_1_4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 opdracht</a:t>
            </a:r>
            <a:endParaRPr/>
          </a:p>
        </p:txBody>
      </p:sp>
      <p:sp>
        <p:nvSpPr>
          <p:cNvPr id="1726" name="Google Shape;1726;g2b05ef76390_1_4"/>
          <p:cNvSpPr txBox="1"/>
          <p:nvPr>
            <p:ph idx="1" type="body"/>
          </p:nvPr>
        </p:nvSpPr>
        <p:spPr>
          <a:xfrm>
            <a:off x="1452350" y="1884376"/>
            <a:ext cx="8172300" cy="44751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http://tinyurl.com/avr-cookie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7" name="Google Shape;1727;g2b05ef76390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9475" y="2382900"/>
            <a:ext cx="3976575" cy="39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2b05ef76390_1_13"/>
          <p:cNvSpPr txBox="1"/>
          <p:nvPr>
            <p:ph type="title"/>
          </p:nvPr>
        </p:nvSpPr>
        <p:spPr>
          <a:xfrm>
            <a:off x="1452345" y="280882"/>
            <a:ext cx="8172300" cy="1325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Highscore op pagina zetten 5m</a:t>
            </a:r>
            <a:endParaRPr/>
          </a:p>
        </p:txBody>
      </p:sp>
      <p:sp>
        <p:nvSpPr>
          <p:cNvPr id="1734" name="Google Shape;1734;g2b05ef76390_1_13"/>
          <p:cNvSpPr txBox="1"/>
          <p:nvPr>
            <p:ph idx="1" type="body"/>
          </p:nvPr>
        </p:nvSpPr>
        <p:spPr>
          <a:xfrm>
            <a:off x="1452345" y="2308263"/>
            <a:ext cx="8172300" cy="4051200"/>
          </a:xfrm>
          <a:prstGeom prst="rect">
            <a:avLst/>
          </a:prstGeom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Stappen</a:t>
            </a:r>
            <a:endParaRPr b="1"/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SzPts val="1350"/>
              <a:buAutoNum type="arabicPeriod"/>
            </a:pPr>
            <a:r>
              <a:rPr lang="en-US"/>
              <a:t>Check of de huidige highscore kleiner is dan huidige score.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lang="en-US"/>
              <a:t>Indien waar zet de highscore op de pagina naar de huidige score.</a:t>
            </a:r>
            <a:endParaRPr/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AutoNum type="arabicPeriod"/>
            </a:pPr>
            <a:r>
              <a:rPr lang="en-US"/>
              <a:t>indien waar roep de functie inCookieOpslaan() op en geef de score parameter mee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cmn-Theme-2023-v2.1">
  <a:themeElements>
    <a:clrScheme name="ROC Midden Nederland">
      <a:dk1>
        <a:srgbClr val="2E3091"/>
      </a:dk1>
      <a:lt1>
        <a:srgbClr val="FFFFFF"/>
      </a:lt1>
      <a:dk2>
        <a:srgbClr val="0079C8"/>
      </a:dk2>
      <a:lt2>
        <a:srgbClr val="62B1E5"/>
      </a:lt2>
      <a:accent1>
        <a:srgbClr val="DB0450"/>
      </a:accent1>
      <a:accent2>
        <a:srgbClr val="F04C98"/>
      </a:accent2>
      <a:accent3>
        <a:srgbClr val="6D2485"/>
      </a:accent3>
      <a:accent4>
        <a:srgbClr val="C11DAB"/>
      </a:accent4>
      <a:accent5>
        <a:srgbClr val="50AA05"/>
      </a:accent5>
      <a:accent6>
        <a:srgbClr val="C8DD02"/>
      </a:accent6>
      <a:hlink>
        <a:srgbClr val="2E3091"/>
      </a:hlink>
      <a:folHlink>
        <a:srgbClr val="2E30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2023-12-06T01:07:53Z</dcterms:created>
  <dc:creator>Armand van Alphen</dc:creator>
</cp:coreProperties>
</file>