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lYGZwYVBpL+a9WVsv2FWSnRr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4" name="Google Shape;16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a8ae8f431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5" name="Google Shape;1735;g2a8ae8f431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6" name="Google Shape;1736;g2a8ae8f431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a8664da05b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g2a8664da05b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3" name="Google Shape;1743;g2a8664da05b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ad652a28d7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9" name="Google Shape;1749;g2ad652a28d7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0" name="Google Shape;1750;g2ad652a28d7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ad652a28d7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ad652a28d7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g2ad652a28d7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ad652a28d7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ad652a28d7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g2ad652a28d7_2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ad652a28d7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ad652a28d7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g2ad652a28d7_2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ad652a28d7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ad652a28d7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g2ad652a28d7_2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2ad652a28d7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2ad652a28d7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g2ad652a28d7_2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ad652a28d7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2ad652a28d7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2ad652a28d7_2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ad652a28d7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ad652a28d7_2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g2ad652a28d7_2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1" name="Google Shape;16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2ad652a28d7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2ad652a28d7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g2ad652a28d7_2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ad652a28d7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ad652a28d7_2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g2ad652a28d7_2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ad652a28d7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ad652a28d7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g2ad652a28d7_2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2ad652a28d7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2ad652a28d7_2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g2ad652a28d7_2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3" name="Google Shape;18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7" name="Google Shape;16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3" name="Google Shape;16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2a8664da0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9" name="Google Shape;1699;g2a8664da0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0" name="Google Shape;1700;g2a8664da0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a5c282fb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6" name="Google Shape;1706;g2a5c282fb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7" name="Google Shape;1707;g2a5c282fb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ad652a28d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ad652a28d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g2ad652a28d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ad652a28d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ad652a28d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g2ad652a28d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ad652a28d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ad652a28d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g2ad652a28d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1_Voorblad - paar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" name="Google Shape;15;p1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blauw">
  <p:cSld name="Titel / tekst / beeld links - blauw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11081301" y="1573137"/>
            <a:ext cx="57197" cy="75332"/>
          </a:xfrm>
          <a:custGeom>
            <a:rect b="b" l="l" r="r" t="t"/>
            <a:pathLst>
              <a:path extrusionOk="0" h="242" w="187">
                <a:moveTo>
                  <a:pt x="167" y="18"/>
                </a:moveTo>
                <a:lnTo>
                  <a:pt x="167" y="18"/>
                </a:lnTo>
                <a:cubicBezTo>
                  <a:pt x="148" y="18"/>
                  <a:pt x="148" y="18"/>
                  <a:pt x="130" y="18"/>
                </a:cubicBezTo>
                <a:cubicBezTo>
                  <a:pt x="93" y="18"/>
                  <a:pt x="74" y="18"/>
                  <a:pt x="37" y="18"/>
                </a:cubicBezTo>
                <a:cubicBezTo>
                  <a:pt x="37" y="0"/>
                  <a:pt x="19" y="0"/>
                  <a:pt x="19" y="0"/>
                </a:cubicBez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29"/>
                  <a:pt x="37" y="166"/>
                </a:cubicBezTo>
                <a:cubicBezTo>
                  <a:pt x="37" y="185"/>
                  <a:pt x="56" y="222"/>
                  <a:pt x="56" y="241"/>
                </a:cubicBezTo>
                <a:lnTo>
                  <a:pt x="56" y="241"/>
                </a:lnTo>
                <a:lnTo>
                  <a:pt x="56" y="241"/>
                </a:lnTo>
                <a:lnTo>
                  <a:pt x="56" y="241"/>
                </a:lnTo>
                <a:cubicBezTo>
                  <a:pt x="93" y="185"/>
                  <a:pt x="130" y="129"/>
                  <a:pt x="148" y="74"/>
                </a:cubicBezTo>
                <a:cubicBezTo>
                  <a:pt x="167" y="74"/>
                  <a:pt x="167" y="55"/>
                  <a:pt x="167" y="37"/>
                </a:cubicBezTo>
                <a:lnTo>
                  <a:pt x="186" y="37"/>
                </a:lnTo>
                <a:cubicBezTo>
                  <a:pt x="167" y="18"/>
                  <a:pt x="167" y="18"/>
                  <a:pt x="167" y="1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1326828" y="1543841"/>
            <a:ext cx="110209" cy="139504"/>
          </a:xfrm>
          <a:custGeom>
            <a:rect b="b" l="l" r="r" t="t"/>
            <a:pathLst>
              <a:path extrusionOk="0" h="445" w="353">
                <a:moveTo>
                  <a:pt x="333" y="37"/>
                </a:moveTo>
                <a:lnTo>
                  <a:pt x="333" y="37"/>
                </a:lnTo>
                <a:cubicBezTo>
                  <a:pt x="296" y="37"/>
                  <a:pt x="278" y="37"/>
                  <a:pt x="241" y="37"/>
                </a:cubicBezTo>
                <a:cubicBezTo>
                  <a:pt x="185" y="19"/>
                  <a:pt x="130" y="19"/>
                  <a:pt x="74" y="0"/>
                </a:cubicBezTo>
                <a:cubicBezTo>
                  <a:pt x="74" y="0"/>
                  <a:pt x="56" y="0"/>
                  <a:pt x="37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18" y="130"/>
                  <a:pt x="37" y="222"/>
                  <a:pt x="56" y="296"/>
                </a:cubicBezTo>
                <a:cubicBezTo>
                  <a:pt x="74" y="352"/>
                  <a:pt x="93" y="389"/>
                  <a:pt x="111" y="444"/>
                </a:cubicBezTo>
                <a:lnTo>
                  <a:pt x="111" y="444"/>
                </a:lnTo>
                <a:lnTo>
                  <a:pt x="111" y="444"/>
                </a:lnTo>
                <a:lnTo>
                  <a:pt x="111" y="444"/>
                </a:lnTo>
                <a:cubicBezTo>
                  <a:pt x="167" y="334"/>
                  <a:pt x="241" y="241"/>
                  <a:pt x="296" y="148"/>
                </a:cubicBezTo>
                <a:cubicBezTo>
                  <a:pt x="315" y="111"/>
                  <a:pt x="315" y="93"/>
                  <a:pt x="333" y="74"/>
                </a:cubicBezTo>
                <a:lnTo>
                  <a:pt x="352" y="56"/>
                </a:lnTo>
                <a:cubicBezTo>
                  <a:pt x="333" y="37"/>
                  <a:pt x="333" y="37"/>
                  <a:pt x="333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1345108" y="1190751"/>
            <a:ext cx="93468" cy="115789"/>
          </a:xfrm>
          <a:custGeom>
            <a:rect b="b" l="l" r="r" t="t"/>
            <a:pathLst>
              <a:path extrusionOk="0" h="372" w="298">
                <a:moveTo>
                  <a:pt x="19" y="19"/>
                </a:moveTo>
                <a:lnTo>
                  <a:pt x="19" y="19"/>
                </a:lnTo>
                <a:cubicBezTo>
                  <a:pt x="19" y="111"/>
                  <a:pt x="38" y="185"/>
                  <a:pt x="56" y="259"/>
                </a:cubicBezTo>
                <a:cubicBezTo>
                  <a:pt x="75" y="296"/>
                  <a:pt x="93" y="333"/>
                  <a:pt x="93" y="371"/>
                </a:cubicBezTo>
                <a:lnTo>
                  <a:pt x="93" y="371"/>
                </a:lnTo>
                <a:cubicBezTo>
                  <a:pt x="93" y="371"/>
                  <a:pt x="93" y="371"/>
                  <a:pt x="112" y="371"/>
                </a:cubicBezTo>
                <a:lnTo>
                  <a:pt x="112" y="371"/>
                </a:lnTo>
                <a:cubicBezTo>
                  <a:pt x="149" y="296"/>
                  <a:pt x="204" y="204"/>
                  <a:pt x="260" y="111"/>
                </a:cubicBezTo>
                <a:cubicBezTo>
                  <a:pt x="278" y="111"/>
                  <a:pt x="278" y="93"/>
                  <a:pt x="297" y="74"/>
                </a:cubicBezTo>
                <a:cubicBezTo>
                  <a:pt x="297" y="56"/>
                  <a:pt x="297" y="56"/>
                  <a:pt x="297" y="37"/>
                </a:cubicBezTo>
                <a:cubicBezTo>
                  <a:pt x="297" y="37"/>
                  <a:pt x="297" y="37"/>
                  <a:pt x="278" y="37"/>
                </a:cubicBezTo>
                <a:cubicBezTo>
                  <a:pt x="260" y="37"/>
                  <a:pt x="241" y="37"/>
                  <a:pt x="223" y="19"/>
                </a:cubicBezTo>
                <a:cubicBezTo>
                  <a:pt x="167" y="19"/>
                  <a:pt x="130" y="0"/>
                  <a:pt x="75" y="0"/>
                </a:cubicBezTo>
                <a:cubicBezTo>
                  <a:pt x="75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19" y="19"/>
                  <a:pt x="19" y="1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11597466" y="1566161"/>
            <a:ext cx="115789" cy="86493"/>
          </a:xfrm>
          <a:custGeom>
            <a:rect b="b" l="l" r="r" t="t"/>
            <a:pathLst>
              <a:path extrusionOk="0" h="279" w="371">
                <a:moveTo>
                  <a:pt x="333" y="0"/>
                </a:moveTo>
                <a:lnTo>
                  <a:pt x="333" y="0"/>
                </a:lnTo>
                <a:cubicBezTo>
                  <a:pt x="259" y="0"/>
                  <a:pt x="185" y="19"/>
                  <a:pt x="111" y="56"/>
                </a:cubicBezTo>
                <a:cubicBezTo>
                  <a:pt x="74" y="74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74" y="148"/>
                  <a:pt x="167" y="185"/>
                  <a:pt x="241" y="241"/>
                </a:cubicBezTo>
                <a:cubicBezTo>
                  <a:pt x="259" y="260"/>
                  <a:pt x="278" y="260"/>
                  <a:pt x="296" y="278"/>
                </a:cubicBezTo>
                <a:lnTo>
                  <a:pt x="315" y="278"/>
                </a:lnTo>
                <a:cubicBezTo>
                  <a:pt x="333" y="278"/>
                  <a:pt x="333" y="278"/>
                  <a:pt x="333" y="278"/>
                </a:cubicBezTo>
                <a:cubicBezTo>
                  <a:pt x="315" y="241"/>
                  <a:pt x="333" y="222"/>
                  <a:pt x="333" y="204"/>
                </a:cubicBezTo>
                <a:cubicBezTo>
                  <a:pt x="352" y="148"/>
                  <a:pt x="352" y="111"/>
                  <a:pt x="352" y="74"/>
                </a:cubicBezTo>
                <a:cubicBezTo>
                  <a:pt x="352" y="56"/>
                  <a:pt x="352" y="37"/>
                  <a:pt x="352" y="37"/>
                </a:cubicBezTo>
                <a:cubicBezTo>
                  <a:pt x="352" y="19"/>
                  <a:pt x="370" y="19"/>
                  <a:pt x="370" y="19"/>
                </a:cubicBezTo>
                <a:cubicBezTo>
                  <a:pt x="352" y="0"/>
                  <a:pt x="352" y="0"/>
                  <a:pt x="333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11608627" y="1196331"/>
            <a:ext cx="80912" cy="104629"/>
          </a:xfrm>
          <a:custGeom>
            <a:rect b="b" l="l" r="r" t="t"/>
            <a:pathLst>
              <a:path extrusionOk="0" h="334" w="260">
                <a:moveTo>
                  <a:pt x="166" y="0"/>
                </a:moveTo>
                <a:lnTo>
                  <a:pt x="166" y="0"/>
                </a:lnTo>
                <a:lnTo>
                  <a:pt x="166" y="0"/>
                </a:ln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cubicBezTo>
                  <a:pt x="111" y="92"/>
                  <a:pt x="74" y="166"/>
                  <a:pt x="37" y="240"/>
                </a:cubicBezTo>
                <a:cubicBezTo>
                  <a:pt x="37" y="259"/>
                  <a:pt x="18" y="277"/>
                  <a:pt x="18" y="277"/>
                </a:cubicBezTo>
                <a:cubicBezTo>
                  <a:pt x="18" y="296"/>
                  <a:pt x="0" y="296"/>
                  <a:pt x="0" y="314"/>
                </a:cubicBezTo>
                <a:lnTo>
                  <a:pt x="18" y="314"/>
                </a:lnTo>
                <a:cubicBezTo>
                  <a:pt x="37" y="314"/>
                  <a:pt x="56" y="314"/>
                  <a:pt x="74" y="314"/>
                </a:cubicBezTo>
                <a:cubicBezTo>
                  <a:pt x="111" y="314"/>
                  <a:pt x="166" y="333"/>
                  <a:pt x="204" y="333"/>
                </a:cubicBezTo>
                <a:lnTo>
                  <a:pt x="222" y="333"/>
                </a:lnTo>
                <a:cubicBezTo>
                  <a:pt x="241" y="333"/>
                  <a:pt x="241" y="333"/>
                  <a:pt x="259" y="333"/>
                </a:cubicBezTo>
                <a:cubicBezTo>
                  <a:pt x="259" y="333"/>
                  <a:pt x="259" y="314"/>
                  <a:pt x="259" y="296"/>
                </a:cubicBezTo>
                <a:cubicBezTo>
                  <a:pt x="241" y="240"/>
                  <a:pt x="222" y="166"/>
                  <a:pt x="204" y="111"/>
                </a:cubicBezTo>
                <a:cubicBezTo>
                  <a:pt x="185" y="74"/>
                  <a:pt x="166" y="37"/>
                  <a:pt x="166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11603046" y="815340"/>
            <a:ext cx="110209" cy="139504"/>
          </a:xfrm>
          <a:custGeom>
            <a:rect b="b" l="l" r="r" t="t"/>
            <a:pathLst>
              <a:path extrusionOk="0" h="445" w="352">
                <a:moveTo>
                  <a:pt x="333" y="55"/>
                </a:moveTo>
                <a:lnTo>
                  <a:pt x="333" y="55"/>
                </a:lnTo>
                <a:cubicBezTo>
                  <a:pt x="296" y="55"/>
                  <a:pt x="277" y="55"/>
                  <a:pt x="240" y="55"/>
                </a:cubicBezTo>
                <a:cubicBezTo>
                  <a:pt x="184" y="37"/>
                  <a:pt x="129" y="19"/>
                  <a:pt x="74" y="19"/>
                </a:cubicBezTo>
                <a:cubicBezTo>
                  <a:pt x="74" y="19"/>
                  <a:pt x="55" y="0"/>
                  <a:pt x="36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0" y="130"/>
                  <a:pt x="18" y="222"/>
                  <a:pt x="55" y="315"/>
                </a:cubicBezTo>
                <a:cubicBezTo>
                  <a:pt x="55" y="352"/>
                  <a:pt x="74" y="407"/>
                  <a:pt x="92" y="444"/>
                </a:cubicBezTo>
                <a:lnTo>
                  <a:pt x="92" y="444"/>
                </a:lnTo>
                <a:lnTo>
                  <a:pt x="92" y="444"/>
                </a:lnTo>
                <a:lnTo>
                  <a:pt x="92" y="444"/>
                </a:lnTo>
                <a:cubicBezTo>
                  <a:pt x="166" y="352"/>
                  <a:pt x="222" y="259"/>
                  <a:pt x="296" y="167"/>
                </a:cubicBezTo>
                <a:cubicBezTo>
                  <a:pt x="296" y="148"/>
                  <a:pt x="314" y="130"/>
                  <a:pt x="333" y="93"/>
                </a:cubicBezTo>
                <a:cubicBezTo>
                  <a:pt x="333" y="93"/>
                  <a:pt x="351" y="74"/>
                  <a:pt x="333" y="74"/>
                </a:cubicBezTo>
                <a:cubicBezTo>
                  <a:pt x="333" y="55"/>
                  <a:pt x="333" y="55"/>
                  <a:pt x="333" y="5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11590491" y="456669"/>
            <a:ext cx="110209" cy="133924"/>
          </a:xfrm>
          <a:custGeom>
            <a:rect b="b" l="l" r="r" t="t"/>
            <a:pathLst>
              <a:path extrusionOk="0" h="426" w="353">
                <a:moveTo>
                  <a:pt x="148" y="425"/>
                </a:moveTo>
                <a:lnTo>
                  <a:pt x="148" y="425"/>
                </a:lnTo>
                <a:lnTo>
                  <a:pt x="148" y="425"/>
                </a:lnTo>
                <a:cubicBezTo>
                  <a:pt x="167" y="425"/>
                  <a:pt x="167" y="425"/>
                  <a:pt x="167" y="425"/>
                </a:cubicBezTo>
                <a:lnTo>
                  <a:pt x="167" y="425"/>
                </a:lnTo>
                <a:cubicBezTo>
                  <a:pt x="204" y="314"/>
                  <a:pt x="260" y="222"/>
                  <a:pt x="315" y="110"/>
                </a:cubicBezTo>
                <a:cubicBezTo>
                  <a:pt x="315" y="92"/>
                  <a:pt x="334" y="74"/>
                  <a:pt x="334" y="55"/>
                </a:cubicBezTo>
                <a:cubicBezTo>
                  <a:pt x="352" y="36"/>
                  <a:pt x="352" y="36"/>
                  <a:pt x="352" y="18"/>
                </a:cubicBezTo>
                <a:lnTo>
                  <a:pt x="334" y="18"/>
                </a:lnTo>
                <a:cubicBezTo>
                  <a:pt x="297" y="18"/>
                  <a:pt x="278" y="18"/>
                  <a:pt x="241" y="18"/>
                </a:cubicBezTo>
                <a:cubicBezTo>
                  <a:pt x="204" y="0"/>
                  <a:pt x="148" y="0"/>
                  <a:pt x="93" y="0"/>
                </a:cubicBezTo>
                <a:cubicBezTo>
                  <a:pt x="74" y="0"/>
                  <a:pt x="56" y="0"/>
                  <a:pt x="56" y="0"/>
                </a:cubicBezTo>
                <a:cubicBezTo>
                  <a:pt x="38" y="0"/>
                  <a:pt x="38" y="0"/>
                  <a:pt x="19" y="0"/>
                </a:cubicBezTo>
                <a:cubicBezTo>
                  <a:pt x="0" y="0"/>
                  <a:pt x="19" y="18"/>
                  <a:pt x="19" y="36"/>
                </a:cubicBezTo>
                <a:cubicBezTo>
                  <a:pt x="38" y="129"/>
                  <a:pt x="56" y="222"/>
                  <a:pt x="93" y="296"/>
                </a:cubicBezTo>
                <a:cubicBezTo>
                  <a:pt x="130" y="333"/>
                  <a:pt x="130" y="388"/>
                  <a:pt x="148" y="42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11614207" y="116135"/>
            <a:ext cx="69752" cy="86493"/>
          </a:xfrm>
          <a:custGeom>
            <a:rect b="b" l="l" r="r" t="t"/>
            <a:pathLst>
              <a:path extrusionOk="0" h="278" w="224">
                <a:moveTo>
                  <a:pt x="167" y="92"/>
                </a:moveTo>
                <a:lnTo>
                  <a:pt x="167" y="92"/>
                </a:lnTo>
                <a:cubicBezTo>
                  <a:pt x="148" y="74"/>
                  <a:pt x="130" y="36"/>
                  <a:pt x="130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30" y="0"/>
                  <a:pt x="112" y="0"/>
                  <a:pt x="112" y="18"/>
                </a:cubicBezTo>
                <a:cubicBezTo>
                  <a:pt x="93" y="74"/>
                  <a:pt x="56" y="148"/>
                  <a:pt x="19" y="203"/>
                </a:cubicBezTo>
                <a:cubicBezTo>
                  <a:pt x="19" y="222"/>
                  <a:pt x="19" y="240"/>
                  <a:pt x="0" y="259"/>
                </a:cubicBezTo>
                <a:cubicBezTo>
                  <a:pt x="0" y="259"/>
                  <a:pt x="0" y="259"/>
                  <a:pt x="0" y="277"/>
                </a:cubicBezTo>
                <a:cubicBezTo>
                  <a:pt x="0" y="277"/>
                  <a:pt x="0" y="277"/>
                  <a:pt x="19" y="277"/>
                </a:cubicBezTo>
                <a:cubicBezTo>
                  <a:pt x="19" y="277"/>
                  <a:pt x="38" y="277"/>
                  <a:pt x="56" y="277"/>
                </a:cubicBezTo>
                <a:cubicBezTo>
                  <a:pt x="93" y="277"/>
                  <a:pt x="130" y="277"/>
                  <a:pt x="167" y="277"/>
                </a:cubicBezTo>
                <a:lnTo>
                  <a:pt x="186" y="277"/>
                </a:lnTo>
                <a:cubicBezTo>
                  <a:pt x="204" y="277"/>
                  <a:pt x="204" y="277"/>
                  <a:pt x="204" y="277"/>
                </a:cubicBezTo>
                <a:cubicBezTo>
                  <a:pt x="223" y="277"/>
                  <a:pt x="223" y="277"/>
                  <a:pt x="223" y="259"/>
                </a:cubicBezTo>
                <a:cubicBezTo>
                  <a:pt x="204" y="203"/>
                  <a:pt x="186" y="148"/>
                  <a:pt x="167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11883449" y="1560581"/>
            <a:ext cx="80912" cy="110209"/>
          </a:xfrm>
          <a:custGeom>
            <a:rect b="b" l="l" r="r" t="t"/>
            <a:pathLst>
              <a:path extrusionOk="0" h="353" w="260">
                <a:moveTo>
                  <a:pt x="0" y="314"/>
                </a:moveTo>
                <a:lnTo>
                  <a:pt x="0" y="314"/>
                </a:lnTo>
                <a:cubicBezTo>
                  <a:pt x="37" y="314"/>
                  <a:pt x="56" y="333"/>
                  <a:pt x="75" y="333"/>
                </a:cubicBezTo>
                <a:cubicBezTo>
                  <a:pt x="111" y="333"/>
                  <a:pt x="149" y="352"/>
                  <a:pt x="204" y="352"/>
                </a:cubicBezTo>
                <a:lnTo>
                  <a:pt x="223" y="352"/>
                </a:lnTo>
                <a:cubicBezTo>
                  <a:pt x="241" y="352"/>
                  <a:pt x="241" y="352"/>
                  <a:pt x="259" y="352"/>
                </a:cubicBezTo>
                <a:lnTo>
                  <a:pt x="259" y="333"/>
                </a:lnTo>
                <a:cubicBezTo>
                  <a:pt x="259" y="259"/>
                  <a:pt x="241" y="185"/>
                  <a:pt x="204" y="111"/>
                </a:cubicBezTo>
                <a:cubicBezTo>
                  <a:pt x="204" y="74"/>
                  <a:pt x="185" y="37"/>
                  <a:pt x="185" y="0"/>
                </a:cubicBezTo>
                <a:lnTo>
                  <a:pt x="167" y="0"/>
                </a:lnTo>
                <a:lnTo>
                  <a:pt x="167" y="0"/>
                </a:lnTo>
                <a:lnTo>
                  <a:pt x="167" y="0"/>
                </a:lnTo>
                <a:cubicBezTo>
                  <a:pt x="130" y="92"/>
                  <a:pt x="75" y="166"/>
                  <a:pt x="37" y="240"/>
                </a:cubicBezTo>
                <a:cubicBezTo>
                  <a:pt x="19" y="259"/>
                  <a:pt x="19" y="278"/>
                  <a:pt x="0" y="296"/>
                </a:cubicBezTo>
                <a:lnTo>
                  <a:pt x="0" y="314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1889030" y="1208887"/>
            <a:ext cx="69752" cy="86493"/>
          </a:xfrm>
          <a:custGeom>
            <a:rect b="b" l="l" r="r" t="t"/>
            <a:pathLst>
              <a:path extrusionOk="0" h="278" w="223">
                <a:moveTo>
                  <a:pt x="222" y="37"/>
                </a:moveTo>
                <a:lnTo>
                  <a:pt x="222" y="37"/>
                </a:lnTo>
                <a:cubicBezTo>
                  <a:pt x="222" y="18"/>
                  <a:pt x="222" y="18"/>
                  <a:pt x="222" y="18"/>
                </a:cubicBezTo>
                <a:cubicBezTo>
                  <a:pt x="204" y="37"/>
                  <a:pt x="185" y="18"/>
                  <a:pt x="166" y="18"/>
                </a:cubicBezTo>
                <a:cubicBezTo>
                  <a:pt x="130" y="18"/>
                  <a:pt x="92" y="0"/>
                  <a:pt x="56" y="0"/>
                </a:cubicBezTo>
                <a:lnTo>
                  <a:pt x="37" y="0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18"/>
                </a:cubicBezTo>
                <a:cubicBezTo>
                  <a:pt x="18" y="74"/>
                  <a:pt x="18" y="129"/>
                  <a:pt x="37" y="185"/>
                </a:cubicBezTo>
                <a:cubicBezTo>
                  <a:pt x="56" y="222"/>
                  <a:pt x="56" y="259"/>
                  <a:pt x="74" y="277"/>
                </a:cubicBezTo>
                <a:lnTo>
                  <a:pt x="74" y="277"/>
                </a:lnTo>
                <a:lnTo>
                  <a:pt x="74" y="277"/>
                </a:lnTo>
                <a:lnTo>
                  <a:pt x="74" y="277"/>
                </a:lnTo>
                <a:cubicBezTo>
                  <a:pt x="111" y="222"/>
                  <a:pt x="148" y="148"/>
                  <a:pt x="185" y="92"/>
                </a:cubicBezTo>
                <a:cubicBezTo>
                  <a:pt x="204" y="74"/>
                  <a:pt x="204" y="55"/>
                  <a:pt x="222" y="55"/>
                </a:cubicBezTo>
                <a:cubicBezTo>
                  <a:pt x="222" y="37"/>
                  <a:pt x="222" y="37"/>
                  <a:pt x="222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11877869" y="820920"/>
            <a:ext cx="99048" cy="128344"/>
          </a:xfrm>
          <a:custGeom>
            <a:rect b="b" l="l" r="r" t="t"/>
            <a:pathLst>
              <a:path extrusionOk="0" h="408" w="317">
                <a:moveTo>
                  <a:pt x="19" y="333"/>
                </a:moveTo>
                <a:lnTo>
                  <a:pt x="19" y="333"/>
                </a:lnTo>
                <a:cubicBezTo>
                  <a:pt x="56" y="333"/>
                  <a:pt x="75" y="351"/>
                  <a:pt x="94" y="351"/>
                </a:cubicBezTo>
                <a:cubicBezTo>
                  <a:pt x="149" y="370"/>
                  <a:pt x="186" y="388"/>
                  <a:pt x="242" y="388"/>
                </a:cubicBezTo>
                <a:cubicBezTo>
                  <a:pt x="260" y="388"/>
                  <a:pt x="260" y="407"/>
                  <a:pt x="278" y="407"/>
                </a:cubicBezTo>
                <a:lnTo>
                  <a:pt x="297" y="407"/>
                </a:lnTo>
                <a:cubicBezTo>
                  <a:pt x="316" y="407"/>
                  <a:pt x="316" y="388"/>
                  <a:pt x="316" y="370"/>
                </a:cubicBezTo>
                <a:cubicBezTo>
                  <a:pt x="316" y="296"/>
                  <a:pt x="297" y="203"/>
                  <a:pt x="278" y="129"/>
                </a:cubicBezTo>
                <a:cubicBezTo>
                  <a:pt x="260" y="92"/>
                  <a:pt x="260" y="36"/>
                  <a:pt x="260" y="0"/>
                </a:cubicBezTo>
                <a:lnTo>
                  <a:pt x="260" y="0"/>
                </a:lnTo>
                <a:cubicBezTo>
                  <a:pt x="242" y="0"/>
                  <a:pt x="242" y="0"/>
                  <a:pt x="242" y="0"/>
                </a:cubicBezTo>
                <a:lnTo>
                  <a:pt x="242" y="0"/>
                </a:lnTo>
                <a:cubicBezTo>
                  <a:pt x="186" y="92"/>
                  <a:pt x="130" y="166"/>
                  <a:pt x="56" y="259"/>
                </a:cubicBezTo>
                <a:cubicBezTo>
                  <a:pt x="56" y="277"/>
                  <a:pt x="38" y="296"/>
                  <a:pt x="19" y="314"/>
                </a:cubicBezTo>
                <a:cubicBezTo>
                  <a:pt x="19" y="314"/>
                  <a:pt x="0" y="333"/>
                  <a:pt x="19" y="333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1859734" y="480386"/>
            <a:ext cx="115789" cy="92073"/>
          </a:xfrm>
          <a:custGeom>
            <a:rect b="b" l="l" r="r" t="t"/>
            <a:pathLst>
              <a:path extrusionOk="0" h="297" w="372">
                <a:moveTo>
                  <a:pt x="111" y="92"/>
                </a:moveTo>
                <a:lnTo>
                  <a:pt x="111" y="92"/>
                </a:lnTo>
                <a:cubicBezTo>
                  <a:pt x="74" y="111"/>
                  <a:pt x="37" y="129"/>
                  <a:pt x="0" y="129"/>
                </a:cubicBezTo>
                <a:lnTo>
                  <a:pt x="0" y="129"/>
                </a:lnTo>
                <a:cubicBezTo>
                  <a:pt x="0" y="148"/>
                  <a:pt x="0" y="148"/>
                  <a:pt x="0" y="148"/>
                </a:cubicBezTo>
                <a:lnTo>
                  <a:pt x="0" y="148"/>
                </a:lnTo>
                <a:cubicBezTo>
                  <a:pt x="93" y="185"/>
                  <a:pt x="185" y="222"/>
                  <a:pt x="278" y="259"/>
                </a:cubicBezTo>
                <a:cubicBezTo>
                  <a:pt x="297" y="277"/>
                  <a:pt x="315" y="277"/>
                  <a:pt x="333" y="277"/>
                </a:cubicBezTo>
                <a:cubicBezTo>
                  <a:pt x="333" y="296"/>
                  <a:pt x="352" y="296"/>
                  <a:pt x="352" y="296"/>
                </a:cubicBezTo>
                <a:lnTo>
                  <a:pt x="352" y="277"/>
                </a:lnTo>
                <a:cubicBezTo>
                  <a:pt x="352" y="259"/>
                  <a:pt x="352" y="222"/>
                  <a:pt x="352" y="203"/>
                </a:cubicBezTo>
                <a:cubicBezTo>
                  <a:pt x="371" y="166"/>
                  <a:pt x="371" y="111"/>
                  <a:pt x="371" y="74"/>
                </a:cubicBezTo>
                <a:cubicBezTo>
                  <a:pt x="371" y="55"/>
                  <a:pt x="371" y="55"/>
                  <a:pt x="371" y="36"/>
                </a:cubicBezTo>
                <a:lnTo>
                  <a:pt x="371" y="18"/>
                </a:lnTo>
                <a:cubicBezTo>
                  <a:pt x="352" y="0"/>
                  <a:pt x="352" y="0"/>
                  <a:pt x="333" y="0"/>
                </a:cubicBezTo>
                <a:cubicBezTo>
                  <a:pt x="259" y="18"/>
                  <a:pt x="185" y="55"/>
                  <a:pt x="111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11877869" y="110555"/>
            <a:ext cx="86493" cy="115789"/>
          </a:xfrm>
          <a:custGeom>
            <a:rect b="b" l="l" r="r" t="t"/>
            <a:pathLst>
              <a:path extrusionOk="0" h="371" w="279">
                <a:moveTo>
                  <a:pt x="223" y="111"/>
                </a:moveTo>
                <a:lnTo>
                  <a:pt x="223" y="111"/>
                </a:lnTo>
                <a:cubicBezTo>
                  <a:pt x="204" y="74"/>
                  <a:pt x="186" y="37"/>
                  <a:pt x="168" y="0"/>
                </a:cubicBez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cubicBezTo>
                  <a:pt x="130" y="93"/>
                  <a:pt x="75" y="167"/>
                  <a:pt x="38" y="259"/>
                </a:cubicBezTo>
                <a:cubicBezTo>
                  <a:pt x="19" y="278"/>
                  <a:pt x="19" y="296"/>
                  <a:pt x="0" y="315"/>
                </a:cubicBezTo>
                <a:lnTo>
                  <a:pt x="0" y="333"/>
                </a:lnTo>
                <a:cubicBezTo>
                  <a:pt x="0" y="352"/>
                  <a:pt x="0" y="333"/>
                  <a:pt x="19" y="333"/>
                </a:cubicBezTo>
                <a:cubicBezTo>
                  <a:pt x="38" y="333"/>
                  <a:pt x="56" y="352"/>
                  <a:pt x="75" y="352"/>
                </a:cubicBezTo>
                <a:cubicBezTo>
                  <a:pt x="130" y="352"/>
                  <a:pt x="168" y="352"/>
                  <a:pt x="223" y="370"/>
                </a:cubicBezTo>
                <a:lnTo>
                  <a:pt x="242" y="370"/>
                </a:lnTo>
                <a:cubicBezTo>
                  <a:pt x="260" y="370"/>
                  <a:pt x="260" y="370"/>
                  <a:pt x="278" y="370"/>
                </a:cubicBezTo>
                <a:cubicBezTo>
                  <a:pt x="278" y="352"/>
                  <a:pt x="278" y="352"/>
                  <a:pt x="278" y="333"/>
                </a:cubicBezTo>
                <a:cubicBezTo>
                  <a:pt x="278" y="259"/>
                  <a:pt x="242" y="185"/>
                  <a:pt x="223" y="111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2147113" y="1560581"/>
            <a:ext cx="86493" cy="110209"/>
          </a:xfrm>
          <a:custGeom>
            <a:rect b="b" l="l" r="r" t="t"/>
            <a:pathLst>
              <a:path extrusionOk="0" h="353" w="279">
                <a:moveTo>
                  <a:pt x="259" y="18"/>
                </a:moveTo>
                <a:lnTo>
                  <a:pt x="259" y="18"/>
                </a:lnTo>
                <a:cubicBezTo>
                  <a:pt x="240" y="18"/>
                  <a:pt x="222" y="18"/>
                  <a:pt x="184" y="18"/>
                </a:cubicBezTo>
                <a:cubicBezTo>
                  <a:pt x="148" y="18"/>
                  <a:pt x="110" y="0"/>
                  <a:pt x="74" y="0"/>
                </a:cubicBezTo>
                <a:cubicBezTo>
                  <a:pt x="55" y="0"/>
                  <a:pt x="36" y="0"/>
                  <a:pt x="3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18"/>
                  <a:pt x="0" y="18"/>
                  <a:pt x="0" y="37"/>
                </a:cubicBezTo>
                <a:cubicBezTo>
                  <a:pt x="18" y="111"/>
                  <a:pt x="36" y="185"/>
                  <a:pt x="74" y="240"/>
                </a:cubicBezTo>
                <a:cubicBezTo>
                  <a:pt x="92" y="278"/>
                  <a:pt x="110" y="314"/>
                  <a:pt x="129" y="352"/>
                </a:cubicBezTo>
                <a:lnTo>
                  <a:pt x="129" y="352"/>
                </a:lnTo>
                <a:lnTo>
                  <a:pt x="129" y="352"/>
                </a:lnTo>
                <a:lnTo>
                  <a:pt x="129" y="352"/>
                </a:lnTo>
                <a:cubicBezTo>
                  <a:pt x="166" y="259"/>
                  <a:pt x="203" y="185"/>
                  <a:pt x="240" y="92"/>
                </a:cubicBezTo>
                <a:cubicBezTo>
                  <a:pt x="259" y="74"/>
                  <a:pt x="259" y="55"/>
                  <a:pt x="259" y="37"/>
                </a:cubicBezTo>
                <a:cubicBezTo>
                  <a:pt x="278" y="37"/>
                  <a:pt x="278" y="18"/>
                  <a:pt x="278" y="18"/>
                </a:cubicBezTo>
                <a:lnTo>
                  <a:pt x="259" y="1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12102662" y="1203306"/>
            <a:ext cx="139504" cy="104629"/>
          </a:xfrm>
          <a:custGeom>
            <a:rect b="b" l="l" r="r" t="t"/>
            <a:pathLst>
              <a:path extrusionOk="0" h="335" w="445">
                <a:moveTo>
                  <a:pt x="389" y="315"/>
                </a:moveTo>
                <a:lnTo>
                  <a:pt x="389" y="315"/>
                </a:lnTo>
                <a:cubicBezTo>
                  <a:pt x="389" y="278"/>
                  <a:pt x="389" y="259"/>
                  <a:pt x="389" y="222"/>
                </a:cubicBezTo>
                <a:cubicBezTo>
                  <a:pt x="408" y="185"/>
                  <a:pt x="426" y="130"/>
                  <a:pt x="426" y="74"/>
                </a:cubicBezTo>
                <a:cubicBezTo>
                  <a:pt x="426" y="56"/>
                  <a:pt x="426" y="56"/>
                  <a:pt x="426" y="37"/>
                </a:cubicBezTo>
                <a:cubicBezTo>
                  <a:pt x="426" y="19"/>
                  <a:pt x="444" y="19"/>
                  <a:pt x="426" y="0"/>
                </a:cubicBezTo>
                <a:lnTo>
                  <a:pt x="408" y="0"/>
                </a:lnTo>
                <a:cubicBezTo>
                  <a:pt x="315" y="0"/>
                  <a:pt x="222" y="19"/>
                  <a:pt x="130" y="56"/>
                </a:cubicBezTo>
                <a:cubicBezTo>
                  <a:pt x="92" y="56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92" y="148"/>
                  <a:pt x="185" y="222"/>
                  <a:pt x="278" y="278"/>
                </a:cubicBezTo>
                <a:cubicBezTo>
                  <a:pt x="315" y="296"/>
                  <a:pt x="334" y="296"/>
                  <a:pt x="352" y="315"/>
                </a:cubicBezTo>
                <a:lnTo>
                  <a:pt x="370" y="334"/>
                </a:lnTo>
                <a:cubicBezTo>
                  <a:pt x="389" y="334"/>
                  <a:pt x="389" y="315"/>
                  <a:pt x="389" y="31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12158898" y="839623"/>
            <a:ext cx="75333" cy="101800"/>
          </a:xfrm>
          <a:custGeom>
            <a:rect b="b" l="l" r="r" t="t"/>
            <a:pathLst>
              <a:path extrusionOk="0" h="223" w="168">
                <a:moveTo>
                  <a:pt x="74" y="222"/>
                </a:move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cubicBezTo>
                  <a:pt x="93" y="166"/>
                  <a:pt x="129" y="129"/>
                  <a:pt x="148" y="74"/>
                </a:cubicBezTo>
                <a:cubicBezTo>
                  <a:pt x="167" y="55"/>
                  <a:pt x="167" y="55"/>
                  <a:pt x="167" y="37"/>
                </a:cubicBezTo>
                <a:lnTo>
                  <a:pt x="167" y="18"/>
                </a:lnTo>
                <a:lnTo>
                  <a:pt x="167" y="18"/>
                </a:lnTo>
                <a:cubicBezTo>
                  <a:pt x="148" y="18"/>
                  <a:pt x="129" y="18"/>
                  <a:pt x="129" y="18"/>
                </a:cubicBezTo>
                <a:cubicBezTo>
                  <a:pt x="93" y="18"/>
                  <a:pt x="74" y="0"/>
                  <a:pt x="37" y="0"/>
                </a:cubicBezTo>
                <a:lnTo>
                  <a:pt x="19" y="0"/>
                </a:ln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11"/>
                  <a:pt x="37" y="166"/>
                </a:cubicBezTo>
                <a:cubicBezTo>
                  <a:pt x="55" y="185"/>
                  <a:pt x="55" y="203"/>
                  <a:pt x="74" y="22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2135952" y="467830"/>
            <a:ext cx="104629" cy="128344"/>
          </a:xfrm>
          <a:custGeom>
            <a:rect b="b" l="l" r="r" t="t"/>
            <a:pathLst>
              <a:path extrusionOk="0" h="409" w="335">
                <a:moveTo>
                  <a:pt x="316" y="0"/>
                </a:moveTo>
                <a:lnTo>
                  <a:pt x="316" y="0"/>
                </a:lnTo>
                <a:cubicBezTo>
                  <a:pt x="297" y="0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74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0" y="19"/>
                  <a:pt x="19" y="19"/>
                </a:cubicBezTo>
                <a:cubicBezTo>
                  <a:pt x="38" y="112"/>
                  <a:pt x="56" y="204"/>
                  <a:pt x="93" y="278"/>
                </a:cubicBezTo>
                <a:cubicBezTo>
                  <a:pt x="130" y="315"/>
                  <a:pt x="130" y="352"/>
                  <a:pt x="148" y="408"/>
                </a:cubicBezTo>
                <a:lnTo>
                  <a:pt x="148" y="408"/>
                </a:lnTo>
                <a:cubicBezTo>
                  <a:pt x="167" y="408"/>
                  <a:pt x="167" y="408"/>
                  <a:pt x="167" y="408"/>
                </a:cubicBezTo>
                <a:lnTo>
                  <a:pt x="167" y="408"/>
                </a:lnTo>
                <a:cubicBezTo>
                  <a:pt x="204" y="297"/>
                  <a:pt x="260" y="204"/>
                  <a:pt x="297" y="93"/>
                </a:cubicBezTo>
                <a:cubicBezTo>
                  <a:pt x="316" y="74"/>
                  <a:pt x="316" y="56"/>
                  <a:pt x="334" y="38"/>
                </a:cubicBezTo>
                <a:cubicBezTo>
                  <a:pt x="334" y="38"/>
                  <a:pt x="334" y="19"/>
                  <a:pt x="334" y="0"/>
                </a:cubicBezTo>
                <a:lnTo>
                  <a:pt x="316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 rot="10800000">
            <a:off x="12132777" y="103579"/>
            <a:ext cx="110209" cy="133924"/>
          </a:xfrm>
          <a:custGeom>
            <a:rect b="b" l="l" r="r" t="t"/>
            <a:pathLst>
              <a:path extrusionOk="0" h="427" w="353">
                <a:moveTo>
                  <a:pt x="148" y="426"/>
                </a:moveTo>
                <a:lnTo>
                  <a:pt x="148" y="426"/>
                </a:lnTo>
                <a:lnTo>
                  <a:pt x="148" y="426"/>
                </a:lnTo>
                <a:cubicBezTo>
                  <a:pt x="167" y="426"/>
                  <a:pt x="167" y="426"/>
                  <a:pt x="167" y="426"/>
                </a:cubicBezTo>
                <a:lnTo>
                  <a:pt x="167" y="426"/>
                </a:lnTo>
                <a:cubicBezTo>
                  <a:pt x="204" y="315"/>
                  <a:pt x="260" y="223"/>
                  <a:pt x="297" y="112"/>
                </a:cubicBezTo>
                <a:cubicBezTo>
                  <a:pt x="316" y="93"/>
                  <a:pt x="334" y="56"/>
                  <a:pt x="334" y="38"/>
                </a:cubicBezTo>
                <a:cubicBezTo>
                  <a:pt x="334" y="38"/>
                  <a:pt x="352" y="19"/>
                  <a:pt x="334" y="19"/>
                </a:cubicBezTo>
                <a:cubicBezTo>
                  <a:pt x="334" y="0"/>
                  <a:pt x="334" y="0"/>
                  <a:pt x="316" y="0"/>
                </a:cubicBezTo>
                <a:cubicBezTo>
                  <a:pt x="297" y="19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56" y="0"/>
                  <a:pt x="56" y="0"/>
                  <a:pt x="38" y="0"/>
                </a:cubicBezTo>
                <a:cubicBezTo>
                  <a:pt x="19" y="0"/>
                  <a:pt x="19" y="0"/>
                  <a:pt x="0" y="0"/>
                </a:cubicBezTo>
                <a:cubicBezTo>
                  <a:pt x="0" y="0"/>
                  <a:pt x="0" y="19"/>
                  <a:pt x="0" y="38"/>
                </a:cubicBezTo>
                <a:cubicBezTo>
                  <a:pt x="19" y="130"/>
                  <a:pt x="56" y="223"/>
                  <a:pt x="93" y="297"/>
                </a:cubicBezTo>
                <a:cubicBezTo>
                  <a:pt x="112" y="334"/>
                  <a:pt x="130" y="389"/>
                  <a:pt x="148" y="42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paars">
  <p:cSld name="Titel / tekst / beeld links - paar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6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378" name="Google Shape;378;p26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26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2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roze">
  <p:cSld name="Titel / tekst / beeld links - roz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03" name="Google Shape;403;p27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1" name="Google Shape;4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27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2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groen">
  <p:cSld name="Titel / tekst / beeld links - groe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8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28" name="Google Shape;428;p28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8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2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blauw">
  <p:cSld name="Titel / tekst / beeld rechts - blauw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9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53" name="Google Shape;453;p29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9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9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9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paars">
  <p:cSld name="Titel / tekst / beeld rechts - paars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5" name="Google Shape;465;p30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66" name="Google Shape;466;p30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0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0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4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30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roze">
  <p:cSld name="Titel / tekst / beeld rechts - roze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1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77" name="Google Shape;477;p31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31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1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31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groen">
  <p:cSld name="Titel / tekst / beeld rechts - groen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89" name="Google Shape;489;p32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2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6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blauw">
  <p:cSld name="Extra info - blauw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33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33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05" name="Google Shape;505;p33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33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33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groen">
  <p:cSld name="Extra info - groe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34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34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43" name="Google Shape;543;p34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34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34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1_Titel / tekst - blauw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09" name="Google Shape;109;p19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roze">
  <p:cSld name="Extra info - roze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35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81" name="Google Shape;581;p35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35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35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paars">
  <p:cSld name="Extra info - paars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6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36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36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619" name="Google Shape;619;p36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6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36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- blauw">
  <p:cSld name="Titel / tekst 2 kolommen - blauw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7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651" name="Google Shape;651;p37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9" name="Google Shape;7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7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37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37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37"/>
          <p:cNvSpPr txBox="1"/>
          <p:nvPr/>
        </p:nvSpPr>
        <p:spPr>
          <a:xfrm>
            <a:off x="-92702" y="-621048"/>
            <a:ext cx="5773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paars">
  <p:cSld name="Titel / tekst 2 kolommen – paars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8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38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38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9" name="Google Shape;749;p38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750" name="Google Shape;750;p38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roze">
  <p:cSld name="Titel / tekst 2 kolommen – roze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9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9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3" name="Google Shape;843;p39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4" name="Google Shape;844;p39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845" name="Google Shape;845;p39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3" name="Google Shape;933;p3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groen">
  <p:cSld name="Titel / tekst 2 kolommen – groen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40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40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40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9" name="Google Shape;939;p40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940" name="Google Shape;940;p40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blauw">
  <p:cSld name="Titel / tekst 3 kolommen - blauw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1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2" name="Google Shape;1032;p41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33" name="Google Shape;1033;p41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4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1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41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41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41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41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41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paars">
  <p:cSld name="Titel / tekst 3 kolommen - paars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2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42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66" name="Google Shape;1066;p42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4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42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1" name="Google Shape;1091;p42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42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3" name="Google Shape;1093;p42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4" name="Google Shape;1094;p42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roze">
  <p:cSld name="Titel / tekst 3 kolommen - roze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3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8" name="Google Shape;1098;p43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99" name="Google Shape;1099;p43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1" name="Google Shape;1121;p4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43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43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43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43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7" name="Google Shape;1127;p43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groen">
  <p:cSld name="Titel / tekst 3 kolommen - groen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44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1" name="Google Shape;1131;p44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132" name="Google Shape;1132;p44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4" name="Google Shape;1154;p4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4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6" name="Google Shape;1156;p44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44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44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44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44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1_Titel / tekst - paar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32" name="Google Shape;132;p21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blauw">
  <p:cSld name="Voorblad - blauw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5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163" name="Google Shape;1163;p45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7" name="Google Shape;1247;p4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248" name="Google Shape;1248;p4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5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03">
          <p15:clr>
            <a:srgbClr val="FBAE40"/>
          </p15:clr>
        </p15:guide>
        <p15:guide id="2" pos="74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roze">
  <p:cSld name="Voorblad - roze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7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252" name="Google Shape;1252;p47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6" name="Google Shape;1336;p47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337" name="Google Shape;1337;p4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7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groen">
  <p:cSld name="Voorblad - groen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4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341" name="Google Shape;1341;p4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5" name="Google Shape;1425;p4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426" name="Google Shape;1426;p4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blauw">
  <p:cSld name="Titel / blanco pagina - blauw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49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30" name="Google Shape;1430;p49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5" name="Google Shape;146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49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4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paars">
  <p:cSld name="Titel / blanco pagina - paars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50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70" name="Google Shape;1470;p50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5" name="Google Shape;150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50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5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roze">
  <p:cSld name="Titel / blanco pagina - roze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51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10" name="Google Shape;1510;p51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1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1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1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1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1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1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5" name="Google Shape;154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1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5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groen">
  <p:cSld name="Titel / blanco pagina - groen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52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50" name="Google Shape;1550;p52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2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2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2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2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2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2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2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2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2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2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2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2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2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2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2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2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2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2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2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2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2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2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2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2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2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2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2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2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2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2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2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2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2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5" name="Google Shape;158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52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7" name="Google Shape;1587;p5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Tussenblad - blauw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3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590" name="Google Shape;1590;p53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6" name="Google Shape;1606;p53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07" name="Google Shape;1607;p53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5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paars">
  <p:cSld name="Tussenblad - paars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54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11" name="Google Shape;1611;p54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4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4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4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4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54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4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4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4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4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4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4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7" name="Google Shape;1627;p54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28" name="Google Shape;1628;p54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9" name="Google Shape;1629;p5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roze">
  <p:cSld name="Tussenblad - roze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55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32" name="Google Shape;1632;p55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8" name="Google Shape;1648;p5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49" name="Google Shape;1649;p55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5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Voorblad - paar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46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1" name="Google Shape;151;p46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6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6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6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6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6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6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6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6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6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6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6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6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6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6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6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6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6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6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6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6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6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6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6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6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6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6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6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6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6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6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6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6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6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6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6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6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6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6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6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6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6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6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6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6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6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6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6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6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6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6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6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6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6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6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6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6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6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6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6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6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6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6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4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groen">
  <p:cSld name="Tussenblad - groen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56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53" name="Google Shape;1653;p56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9" name="Google Shape;1669;p5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56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5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Titel / tekst - paar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44" name="Google Shape;244;p22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Titel / tekst - blauw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67" name="Google Shape;267;p17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1_Tussenblad - blauw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0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286" name="Google Shape;286;p20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0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roze">
  <p:cSld name="Titel / tekst - roz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2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3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12" name="Google Shape;312;p23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groen">
  <p:cSld name="Titel / tekst - groe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4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35" name="Google Shape;335;p24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4589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2110153"/>
            <a:ext cx="10515600" cy="4066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24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b="0" i="0" sz="20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98911" y="5555233"/>
            <a:ext cx="1293089" cy="12930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2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-2313573" y="-2859228"/>
            <a:ext cx="15205753" cy="1140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3290" r="13290" t="0"/>
          <a:stretch/>
        </p:blipFill>
        <p:spPr>
          <a:xfrm>
            <a:off x="0" y="1496353"/>
            <a:ext cx="6995621" cy="53616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78" name="Google Shape;1678;p2"/>
          <p:cNvSpPr txBox="1"/>
          <p:nvPr>
            <p:ph type="title"/>
          </p:nvPr>
        </p:nvSpPr>
        <p:spPr>
          <a:xfrm>
            <a:off x="6527800" y="1507504"/>
            <a:ext cx="4749600" cy="178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64000" lIns="540000" spcFirstLastPara="1" rIns="288000" wrap="square" tIns="288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Cookies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2a8ae8f4313_0_8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39" name="Google Shape;1739;g2a8ae8f4313_0_8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zoek op w3schools op js dates</a:t>
            </a:r>
            <a:endParaRPr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lees het stukje tot aan create date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Wat zijn dates in javascript?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a8664da05b_2_29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Gezamenlijke</a:t>
            </a:r>
            <a:r>
              <a:rPr lang="en-US"/>
              <a:t> oefeningen</a:t>
            </a:r>
            <a:endParaRPr/>
          </a:p>
        </p:txBody>
      </p:sp>
      <p:sp>
        <p:nvSpPr>
          <p:cNvPr id="1746" name="Google Shape;1746;g2a8664da05b_2_29"/>
          <p:cNvSpPr txBox="1"/>
          <p:nvPr>
            <p:ph idx="1" type="body"/>
          </p:nvPr>
        </p:nvSpPr>
        <p:spPr>
          <a:xfrm>
            <a:off x="1513100" y="2319725"/>
            <a:ext cx="8050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Maak een nieuwe datum op basis van de huidige tijd.</a:t>
            </a:r>
            <a:endParaRPr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Maak deze datum op een of andere manier zichtbaar</a:t>
            </a:r>
            <a:endParaRPr/>
          </a:p>
          <a:p>
            <a:pPr indent="-2762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Char char="-"/>
            </a:pPr>
            <a:r>
              <a:rPr i="1" lang="en-US" sz="1800"/>
              <a:t>console.log() </a:t>
            </a:r>
            <a:endParaRPr i="1" sz="1800"/>
          </a:p>
          <a:p>
            <a:pPr indent="-2762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Char char="-"/>
            </a:pPr>
            <a:r>
              <a:rPr i="1" lang="en-US" sz="1800"/>
              <a:t>alert() </a:t>
            </a:r>
            <a:endParaRPr i="1" sz="1800"/>
          </a:p>
          <a:p>
            <a:pPr indent="-2762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Char char="-"/>
            </a:pPr>
            <a:r>
              <a:rPr i="1" lang="en-US" sz="1800"/>
              <a:t>document.innerHtml()</a:t>
            </a:r>
            <a:endParaRPr i="1" sz="1800"/>
          </a:p>
          <a:p>
            <a:pPr indent="-2762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Char char="-"/>
            </a:pPr>
            <a:r>
              <a:rPr i="1" lang="en-US" sz="1800"/>
              <a:t>etc</a:t>
            </a:r>
            <a:endParaRPr i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2ad652a28d7_2_12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53" name="Google Shape;1753;g2ad652a28d7_2_12"/>
          <p:cNvSpPr txBox="1"/>
          <p:nvPr>
            <p:ph idx="1" type="body"/>
          </p:nvPr>
        </p:nvSpPr>
        <p:spPr>
          <a:xfrm>
            <a:off x="1513100" y="2319725"/>
            <a:ext cx="8050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Als het goed is het je de volgende code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0"/>
              <a:buChar char="-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of	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8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800">
                <a:solidFill>
                  <a:srgbClr val="795E26"/>
                </a:solidFill>
                <a:highlight>
                  <a:srgbClr val="FFFFFF"/>
                </a:highlight>
              </a:rPr>
              <a:t>now()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2ad652a28d7_2_22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60" name="Google Shape;1760;g2ad652a28d7_2_22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Maak een date met en gebruik Date.now() en tel daar 10 dagen in miliseconden bij op.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ad652a28d7_2_31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67" name="Google Shape;1767;g2ad652a28d7_2_31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Je uitwerking zou er ongeveer zo uit kunnen zien.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500">
                <a:solidFill>
                  <a:srgbClr val="0070C1"/>
                </a:solidFill>
                <a:highlight>
                  <a:srgbClr val="FFFFFF"/>
                </a:highlight>
              </a:rPr>
              <a:t>tenDays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10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24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60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60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1000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500">
                <a:solidFill>
                  <a:srgbClr val="0070C1"/>
                </a:solidFill>
                <a:highlight>
                  <a:srgbClr val="FFFFFF"/>
                </a:highlight>
              </a:rPr>
              <a:t>d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5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5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500">
                <a:solidFill>
                  <a:srgbClr val="795E26"/>
                </a:solidFill>
                <a:highlight>
                  <a:srgbClr val="FFFFFF"/>
                </a:highlight>
              </a:rPr>
              <a:t>now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() + </a:t>
            </a:r>
            <a:r>
              <a:rPr lang="en-US" sz="2500">
                <a:solidFill>
                  <a:srgbClr val="0070C1"/>
                </a:solidFill>
                <a:highlight>
                  <a:srgbClr val="FFFFFF"/>
                </a:highlight>
              </a:rPr>
              <a:t>tenDays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1080"/>
                </a:solidFill>
                <a:highlight>
                  <a:srgbClr val="FFFFFF"/>
                </a:highlight>
              </a:rPr>
              <a:t>document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500">
                <a:solidFill>
                  <a:srgbClr val="001080"/>
                </a:solidFill>
                <a:highlight>
                  <a:srgbClr val="FFFFFF"/>
                </a:highlight>
              </a:rPr>
              <a:t>cookie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500">
                <a:solidFill>
                  <a:srgbClr val="A31515"/>
                </a:solidFill>
                <a:highlight>
                  <a:srgbClr val="FFFFFF"/>
                </a:highlight>
              </a:rPr>
              <a:t>`username=John Doe; expires=</a:t>
            </a: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${</a:t>
            </a:r>
            <a:r>
              <a:rPr lang="en-US" sz="2500">
                <a:solidFill>
                  <a:srgbClr val="0070C1"/>
                </a:solidFill>
                <a:highlight>
                  <a:srgbClr val="FFFFFF"/>
                </a:highlight>
              </a:rPr>
              <a:t>d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500">
                <a:solidFill>
                  <a:srgbClr val="795E26"/>
                </a:solidFill>
                <a:highlight>
                  <a:srgbClr val="FFFFFF"/>
                </a:highlight>
              </a:rPr>
              <a:t>toUTCString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en-US" sz="2500">
                <a:solidFill>
                  <a:srgbClr val="A31515"/>
                </a:solidFill>
                <a:highlight>
                  <a:srgbClr val="FFFFFF"/>
                </a:highlight>
              </a:rPr>
              <a:t>; path=/;`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ad652a28d7_2_3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74" name="Google Shape;1774;g2ad652a28d7_2_37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Wat krijg je als je op de volgende manier een date maakt?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8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5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85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8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-US" sz="285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sz="2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ad652a28d7_2_44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81" name="Google Shape;1781;g2ad652a28d7_2_44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zet je datum om in een UTC string met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080"/>
                </a:solidFill>
                <a:highlight>
                  <a:srgbClr val="FFFFFF"/>
                </a:highlight>
              </a:rPr>
              <a:t>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795E26"/>
                </a:solidFill>
                <a:highlight>
                  <a:srgbClr val="FFFFFF"/>
                </a:highlight>
              </a:rPr>
              <a:t>toUTCString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ad652a28d7_2_51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88" name="Google Shape;1788;g2ad652a28d7_2_51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aak een cookie die over 10 dagen verloopt</a:t>
            </a:r>
            <a:endParaRPr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Maak eerst een date van 10 dagen in de toekomst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zet deze om naar een UTC string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-US"/>
              <a:t>maak een volledige cookie met deze string is het expired stuk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2ad652a28d7_2_65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95" name="Google Shape;1795;g2ad652a28d7_2_65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 uitwerking van een cookie zou er zo uit kunnen zien: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3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383">
                <a:solidFill>
                  <a:srgbClr val="0070C1"/>
                </a:solidFill>
                <a:highlight>
                  <a:srgbClr val="FFFFFF"/>
                </a:highlight>
              </a:rPr>
              <a:t>tenDays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383">
                <a:solidFill>
                  <a:srgbClr val="098658"/>
                </a:solidFill>
                <a:highlight>
                  <a:srgbClr val="FFFFFF"/>
                </a:highlight>
              </a:rPr>
              <a:t>10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383">
                <a:solidFill>
                  <a:srgbClr val="098658"/>
                </a:solidFill>
                <a:highlight>
                  <a:srgbClr val="FFFFFF"/>
                </a:highlight>
              </a:rPr>
              <a:t>24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383">
                <a:solidFill>
                  <a:srgbClr val="098658"/>
                </a:solidFill>
                <a:highlight>
                  <a:srgbClr val="FFFFFF"/>
                </a:highlight>
              </a:rPr>
              <a:t>60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383">
                <a:solidFill>
                  <a:srgbClr val="098658"/>
                </a:solidFill>
                <a:highlight>
                  <a:srgbClr val="FFFFFF"/>
                </a:highlight>
              </a:rPr>
              <a:t>60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2383">
                <a:solidFill>
                  <a:srgbClr val="098658"/>
                </a:solidFill>
                <a:highlight>
                  <a:srgbClr val="FFFFFF"/>
                </a:highlight>
              </a:rPr>
              <a:t>1000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3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383">
                <a:solidFill>
                  <a:srgbClr val="0070C1"/>
                </a:solidFill>
                <a:highlight>
                  <a:srgbClr val="FFFFFF"/>
                </a:highlight>
              </a:rPr>
              <a:t>d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383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383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383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383">
                <a:solidFill>
                  <a:srgbClr val="795E26"/>
                </a:solidFill>
                <a:highlight>
                  <a:srgbClr val="FFFFFF"/>
                </a:highlight>
              </a:rPr>
              <a:t>now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() + </a:t>
            </a:r>
            <a:r>
              <a:rPr lang="en-US" sz="2383">
                <a:solidFill>
                  <a:srgbClr val="0070C1"/>
                </a:solidFill>
                <a:highlight>
                  <a:srgbClr val="FFFFFF"/>
                </a:highlight>
              </a:rPr>
              <a:t>tenDays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3">
                <a:solidFill>
                  <a:srgbClr val="001080"/>
                </a:solidFill>
                <a:highlight>
                  <a:srgbClr val="FFFFFF"/>
                </a:highlight>
              </a:rPr>
              <a:t>document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383">
                <a:solidFill>
                  <a:srgbClr val="001080"/>
                </a:solidFill>
                <a:highlight>
                  <a:srgbClr val="FFFFFF"/>
                </a:highlight>
              </a:rPr>
              <a:t>cookie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383">
                <a:solidFill>
                  <a:srgbClr val="A31515"/>
                </a:solidFill>
                <a:highlight>
                  <a:srgbClr val="FFFFFF"/>
                </a:highlight>
              </a:rPr>
              <a:t>`username=John Doe; expires=</a:t>
            </a:r>
            <a:r>
              <a:rPr lang="en-US" sz="2383">
                <a:solidFill>
                  <a:srgbClr val="0000FF"/>
                </a:solidFill>
                <a:highlight>
                  <a:srgbClr val="FFFFFF"/>
                </a:highlight>
              </a:rPr>
              <a:t>${</a:t>
            </a:r>
            <a:r>
              <a:rPr lang="en-US" sz="2383">
                <a:solidFill>
                  <a:srgbClr val="0070C1"/>
                </a:solidFill>
                <a:highlight>
                  <a:srgbClr val="FFFFFF"/>
                </a:highlight>
              </a:rPr>
              <a:t>d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383">
                <a:solidFill>
                  <a:srgbClr val="795E26"/>
                </a:solidFill>
                <a:highlight>
                  <a:srgbClr val="FFFFFF"/>
                </a:highlight>
              </a:rPr>
              <a:t>toUTCString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en-US" sz="2383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en-US" sz="2383">
                <a:solidFill>
                  <a:srgbClr val="A31515"/>
                </a:solidFill>
                <a:highlight>
                  <a:srgbClr val="FFFFFF"/>
                </a:highlight>
              </a:rPr>
              <a:t>; path=/;`</a:t>
            </a:r>
            <a:r>
              <a:rPr lang="en-US" sz="2383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2ad652a28d7_2_72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g2ad652a28d7_2_72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Om een cookie te verwijderen moet je de tijd naar het verleden zetten probeer dit eens te doen met de vorige cookie.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Inhoud</a:t>
            </a:r>
            <a:endParaRPr/>
          </a:p>
        </p:txBody>
      </p:sp>
      <p:sp>
        <p:nvSpPr>
          <p:cNvPr id="1684" name="Google Shape;1684;p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598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Instructie(lap dicht)</a:t>
            </a:r>
            <a:endParaRPr/>
          </a:p>
          <a:p>
            <a:pPr indent="-228598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•"/>
            </a:pPr>
            <a:r>
              <a:rPr lang="en-US"/>
              <a:t>Recap</a:t>
            </a:r>
            <a:endParaRPr/>
          </a:p>
          <a:p>
            <a:pPr indent="-228598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•"/>
            </a:pPr>
            <a:r>
              <a:rPr lang="en-US"/>
              <a:t>Lesdoel(en)</a:t>
            </a:r>
            <a:endParaRPr/>
          </a:p>
          <a:p>
            <a:pPr indent="-228598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•"/>
            </a:pPr>
            <a:r>
              <a:rPr lang="en-US"/>
              <a:t>instructie</a:t>
            </a:r>
            <a:endParaRPr/>
          </a:p>
          <a:p>
            <a:pPr indent="-18097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Gezamenlijke-oefeningen(meedoen)</a:t>
            </a:r>
            <a:endParaRPr/>
          </a:p>
          <a:p>
            <a:pPr indent="-18097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Opdracht(zelf doen)</a:t>
            </a:r>
            <a:endParaRPr/>
          </a:p>
          <a:p>
            <a:pPr indent="-22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Nabespreking</a:t>
            </a:r>
            <a:endParaRPr/>
          </a:p>
          <a:p>
            <a:pPr indent="-10525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ad652a28d7_2_78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g2ad652a28d7_2_78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Om een cookie te verwijderen moet je de tijd naar het verleden zetten probeer dit eens te doen met de vorige cookie.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ad652a28d7_2_84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oefeningen.</a:t>
            </a:r>
            <a:endParaRPr/>
          </a:p>
        </p:txBody>
      </p:sp>
      <p:sp>
        <p:nvSpPr>
          <p:cNvPr id="1816" name="Google Shape;1816;g2ad652a28d7_2_84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De uitwerking zou er zo uit kunnen zien: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1080"/>
                </a:solidFill>
                <a:highlight>
                  <a:srgbClr val="FFFFFF"/>
                </a:highlight>
              </a:rPr>
              <a:t>document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500">
                <a:solidFill>
                  <a:srgbClr val="001080"/>
                </a:solidFill>
                <a:highlight>
                  <a:srgbClr val="FFFFFF"/>
                </a:highlight>
              </a:rPr>
              <a:t>cookie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500">
                <a:solidFill>
                  <a:srgbClr val="A31515"/>
                </a:solidFill>
                <a:highlight>
                  <a:srgbClr val="FFFFFF"/>
                </a:highlight>
              </a:rPr>
              <a:t>`username=; expires=</a:t>
            </a: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${new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500">
                <a:solidFill>
                  <a:srgbClr val="267F99"/>
                </a:solidFill>
                <a:highlight>
                  <a:srgbClr val="FFFFFF"/>
                </a:highlight>
              </a:rPr>
              <a:t>Date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5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  <a:r>
              <a:rPr lang="en-US" sz="2500">
                <a:solidFill>
                  <a:srgbClr val="795E26"/>
                </a:solidFill>
                <a:highlight>
                  <a:srgbClr val="FFFFFF"/>
                </a:highlight>
              </a:rPr>
              <a:t>toUTCString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en-US" sz="250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en-US" sz="2500">
                <a:solidFill>
                  <a:srgbClr val="A31515"/>
                </a:solidFill>
                <a:highlight>
                  <a:srgbClr val="FFFFFF"/>
                </a:highlight>
              </a:rPr>
              <a:t>; path=/;`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ad652a28d7_2_99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oefeningen.</a:t>
            </a:r>
            <a:endParaRPr/>
          </a:p>
        </p:txBody>
      </p:sp>
      <p:sp>
        <p:nvSpPr>
          <p:cNvPr id="1823" name="Google Shape;1823;g2ad652a28d7_2_99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Kopieer de functie op w3schools voor het lezen van een cookie.</a:t>
            </a:r>
            <a:endParaRPr sz="2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Test deze</a:t>
            </a:r>
            <a:endParaRPr sz="2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begrijp je hoe hij werkt?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ad652a28d7_2_105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Opdracht</a:t>
            </a:r>
            <a:endParaRPr/>
          </a:p>
        </p:txBody>
      </p:sp>
      <p:sp>
        <p:nvSpPr>
          <p:cNvPr id="1830" name="Google Shape;1830;g2ad652a28d7_2_105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Maak een pagina waar als je er de eerste keer op komt je vraagt om een gebruikersnaam in te voeren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Deze gebruikersnaam sla je op in een cookie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Als je de pagina ververst krijg je een begroeting te zien welkom {gebruikersnaam}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maak een knop waarmee je de cookie kan verwijderen.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5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Na bespreking</a:t>
            </a:r>
            <a:endParaRPr/>
          </a:p>
        </p:txBody>
      </p:sp>
      <p:sp>
        <p:nvSpPr>
          <p:cNvPr id="1836" name="Google Shape;1836;p15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Reflectie op de lesdoelen.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is er blijven hangen?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zijn jullie gedachten over wat er behandelt is?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Lesdoel(en)</a:t>
            </a:r>
            <a:endParaRPr/>
          </a:p>
        </p:txBody>
      </p:sp>
      <p:sp>
        <p:nvSpPr>
          <p:cNvPr id="1690" name="Google Shape;1690;p7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973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●"/>
            </a:pPr>
            <a:r>
              <a:rPr lang="en-US" sz="2380"/>
              <a:t>Na de les kunnen jullie: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Uitleggen wat een cookie is.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Uitleggen wat een datum in JavaScript is.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met JavaScript een datum maken en deze omzetten naar een UTC string.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cookies met de Chrome developer tools lezen, aanpassen en verwijderen.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cookies maken, lezen en verwijderen met JavaScript.</a:t>
            </a:r>
            <a:endParaRPr sz="238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8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Wat weet je al?</a:t>
            </a:r>
            <a:endParaRPr/>
          </a:p>
        </p:txBody>
      </p:sp>
      <p:sp>
        <p:nvSpPr>
          <p:cNvPr id="1696" name="Google Shape;1696;p8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-US"/>
              <a:t>Wat weet je al van de gedeelde lesdoelen?</a:t>
            </a:r>
            <a:endParaRPr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-US"/>
              <a:t>Waar wil jij meer over leren?</a:t>
            </a:r>
            <a:endParaRPr/>
          </a:p>
          <a:p>
            <a:pPr indent="-95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a8664da05b_0_6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Recap(functies)</a:t>
            </a:r>
            <a:endParaRPr/>
          </a:p>
        </p:txBody>
      </p:sp>
      <p:sp>
        <p:nvSpPr>
          <p:cNvPr id="1703" name="Google Shape;1703;g2a8664da05b_0_6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Functies zijn structuur elementen</a:t>
            </a:r>
            <a:endParaRPr/>
          </a:p>
          <a:p>
            <a:pPr indent="-3143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Bedoeld om duplicatie te voorkomen.</a:t>
            </a:r>
            <a:endParaRPr/>
          </a:p>
          <a:p>
            <a:pPr indent="-314325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Zodat code die alleen andere variabelen gebruikt je maar een keer hoeft te schrijven.</a:t>
            </a:r>
            <a:endParaRPr/>
          </a:p>
          <a:p>
            <a:pPr indent="-3143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Helpen je code te structureren om op een hoger niveau te kunnen denken.</a:t>
            </a:r>
            <a:endParaRPr/>
          </a:p>
          <a:p>
            <a:pPr indent="-314325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Je kunt je functie gebruiken zonder te hoeven nadenken oh hoe werkt het nou helemaal precies. Je weet namelijk dat het doet wat het moet doen.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2a5c282fb35_0_0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Gezamenlijke</a:t>
            </a:r>
            <a:r>
              <a:rPr lang="en-US"/>
              <a:t> oefeningen</a:t>
            </a:r>
            <a:endParaRPr/>
          </a:p>
        </p:txBody>
      </p:sp>
      <p:sp>
        <p:nvSpPr>
          <p:cNvPr id="1710" name="Google Shape;1710;g2a5c282fb35_0_0"/>
          <p:cNvSpPr txBox="1"/>
          <p:nvPr>
            <p:ph idx="1" type="body"/>
          </p:nvPr>
        </p:nvSpPr>
        <p:spPr>
          <a:xfrm>
            <a:off x="1452345" y="2295888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Ga naar w3schools en zoek naar js cookies.</a:t>
            </a:r>
            <a:endParaRPr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En lees what are cookies?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ad652a28d7_0_1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</a:t>
            </a:r>
            <a:r>
              <a:rPr lang="en-US"/>
              <a:t> oefeningen</a:t>
            </a:r>
            <a:endParaRPr/>
          </a:p>
        </p:txBody>
      </p:sp>
      <p:sp>
        <p:nvSpPr>
          <p:cNvPr id="1717" name="Google Shape;1717;g2ad652a28d7_0_1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Waaruit bestaat een cookie?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ad652a28d7_0_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 oefeningen</a:t>
            </a:r>
            <a:endParaRPr/>
          </a:p>
        </p:txBody>
      </p:sp>
      <p:sp>
        <p:nvSpPr>
          <p:cNvPr id="1724" name="Google Shape;1724;g2ad652a28d7_0_7"/>
          <p:cNvSpPr txBox="1"/>
          <p:nvPr>
            <p:ph idx="1" type="body"/>
          </p:nvPr>
        </p:nvSpPr>
        <p:spPr>
          <a:xfrm>
            <a:off x="385125" y="2308275"/>
            <a:ext cx="98289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document.cookie =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"</a:t>
            </a:r>
            <a:r>
              <a:rPr lang="en-US" sz="2400">
                <a:highlight>
                  <a:srgbClr val="FFE599"/>
                </a:highlight>
              </a:rPr>
              <a:t>john</a:t>
            </a: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=</a:t>
            </a:r>
            <a:r>
              <a:rPr lang="en-US" sz="2400">
                <a:highlight>
                  <a:srgbClr val="FFE599"/>
                </a:highlight>
              </a:rPr>
              <a:t>1:Thu, 18 Dec 2013 12:00:00</a:t>
            </a: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;</a:t>
            </a:r>
            <a:r>
              <a:rPr lang="en-US" sz="2400">
                <a:solidFill>
                  <a:srgbClr val="04121C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4121C"/>
                </a:solidFill>
                <a:highlight>
                  <a:srgbClr val="F9CB9C"/>
                </a:highlight>
              </a:rPr>
              <a:t>expires=Thu, 18 Dec 2013 12:00:00 UTC;</a:t>
            </a:r>
            <a:r>
              <a:rPr lang="en-US" sz="2400">
                <a:solidFill>
                  <a:srgbClr val="04121C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4121C"/>
                </a:solidFill>
                <a:highlight>
                  <a:srgbClr val="F4CCCC"/>
                </a:highlight>
              </a:rPr>
              <a:t>path=/";</a:t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Wat de naam en waarde van de cookie is</a:t>
            </a:r>
            <a:endParaRPr sz="2400">
              <a:solidFill>
                <a:srgbClr val="04121C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9CB9C"/>
                </a:highlight>
              </a:rPr>
              <a:t>Hoelang de cookie bewaard moet worden</a:t>
            </a:r>
            <a:endParaRPr sz="2400">
              <a:solidFill>
                <a:srgbClr val="04121C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4CCCC"/>
                </a:highlight>
              </a:rPr>
              <a:t>Het path waaronder het opgeslagen wordt</a:t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ad652a28d7_0_14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Gezamenlijke</a:t>
            </a:r>
            <a:r>
              <a:rPr lang="en-US"/>
              <a:t> oefeningen</a:t>
            </a:r>
            <a:endParaRPr/>
          </a:p>
        </p:txBody>
      </p:sp>
      <p:sp>
        <p:nvSpPr>
          <p:cNvPr id="1731" name="Google Shape;1731;g2ad652a28d7_0_14"/>
          <p:cNvSpPr txBox="1"/>
          <p:nvPr>
            <p:ph idx="1" type="body"/>
          </p:nvPr>
        </p:nvSpPr>
        <p:spPr>
          <a:xfrm>
            <a:off x="0" y="2283500"/>
            <a:ext cx="7255500" cy="40512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Maak met de volgende javascript regel een cookie: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document.cookie = </a:t>
            </a:r>
            <a:r>
              <a:rPr lang="en-US" sz="1900">
                <a:solidFill>
                  <a:srgbClr val="A52A2A"/>
                </a:solidFill>
                <a:highlight>
                  <a:srgbClr val="FFFFFF"/>
                </a:highlight>
              </a:rPr>
              <a:t>"username=John Doe"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Daarna bekijk je je cookie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Open in chrome je dev tools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Ga naar application-&gt;cookies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bekijk hier de cookies op je website.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2" name="Google Shape;1732;g2ad652a28d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504" y="2283500"/>
            <a:ext cx="3938953" cy="4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mn-Theme-2023-v2.1">
  <a:themeElements>
    <a:clrScheme name="ROC Midden Nederland">
      <a:dk1>
        <a:srgbClr val="2E3091"/>
      </a:dk1>
      <a:lt1>
        <a:srgbClr val="FFFFFF"/>
      </a:lt1>
      <a:dk2>
        <a:srgbClr val="0079C8"/>
      </a:dk2>
      <a:lt2>
        <a:srgbClr val="62B1E5"/>
      </a:lt2>
      <a:accent1>
        <a:srgbClr val="DB0450"/>
      </a:accent1>
      <a:accent2>
        <a:srgbClr val="F04C98"/>
      </a:accent2>
      <a:accent3>
        <a:srgbClr val="6D2485"/>
      </a:accent3>
      <a:accent4>
        <a:srgbClr val="C11DAB"/>
      </a:accent4>
      <a:accent5>
        <a:srgbClr val="50AA05"/>
      </a:accent5>
      <a:accent6>
        <a:srgbClr val="C8DD02"/>
      </a:accent6>
      <a:hlink>
        <a:srgbClr val="2E3091"/>
      </a:hlink>
      <a:folHlink>
        <a:srgbClr val="2E30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2023-12-06T01:07:53Z</dcterms:created>
  <dc:creator>Armand van Alphen</dc:creator>
</cp:coreProperties>
</file>