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vNLLhmzJR2rDOh5aBvX0jK5B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customschemas.google.com/relationships/presentationmetadata" Target="metadata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4" name="Google Shape;16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4" name="Google Shape;17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1" name="Google Shape;16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7" name="Google Shape;16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3" name="Google Shape;16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2a5c282fb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2a5c282fb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g2a5c282fb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a5c282fb3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a5c282fb3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g2a5c282fb3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a5c282fb35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a5c282fb35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g2a5c282fb35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a5c282fb3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a5c282fb3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g2a5c282fb3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7" name="Google Shape;172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Alert een variabel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Vul de variable met een prompt.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De console gebruiken tijdens het ontwikkelen om zo de workflow te laten zien.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8" name="Google Shape;172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paars">
  <p:cSld name="1_Voorblad - paar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8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5" name="Google Shape;15;p18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8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8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8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paars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383" y="5933643"/>
            <a:ext cx="889634" cy="4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blauw">
  <p:cSld name="Titel / tekst / beeld links - blauw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11081301" y="1573137"/>
            <a:ext cx="57197" cy="75332"/>
          </a:xfrm>
          <a:custGeom>
            <a:rect b="b" l="l" r="r" t="t"/>
            <a:pathLst>
              <a:path extrusionOk="0" h="242" w="187">
                <a:moveTo>
                  <a:pt x="167" y="18"/>
                </a:moveTo>
                <a:lnTo>
                  <a:pt x="167" y="18"/>
                </a:lnTo>
                <a:cubicBezTo>
                  <a:pt x="148" y="18"/>
                  <a:pt x="148" y="18"/>
                  <a:pt x="130" y="18"/>
                </a:cubicBezTo>
                <a:cubicBezTo>
                  <a:pt x="93" y="18"/>
                  <a:pt x="74" y="18"/>
                  <a:pt x="37" y="18"/>
                </a:cubicBezTo>
                <a:cubicBezTo>
                  <a:pt x="37" y="0"/>
                  <a:pt x="19" y="0"/>
                  <a:pt x="19" y="0"/>
                </a:cubicBezTo>
                <a:lnTo>
                  <a:pt x="0" y="0"/>
                </a:lnTo>
                <a:lnTo>
                  <a:pt x="0" y="18"/>
                </a:lnTo>
                <a:cubicBezTo>
                  <a:pt x="0" y="74"/>
                  <a:pt x="19" y="129"/>
                  <a:pt x="37" y="166"/>
                </a:cubicBezTo>
                <a:cubicBezTo>
                  <a:pt x="37" y="185"/>
                  <a:pt x="56" y="222"/>
                  <a:pt x="56" y="241"/>
                </a:cubicBezTo>
                <a:lnTo>
                  <a:pt x="56" y="241"/>
                </a:lnTo>
                <a:lnTo>
                  <a:pt x="56" y="241"/>
                </a:lnTo>
                <a:lnTo>
                  <a:pt x="56" y="241"/>
                </a:lnTo>
                <a:cubicBezTo>
                  <a:pt x="93" y="185"/>
                  <a:pt x="130" y="129"/>
                  <a:pt x="148" y="74"/>
                </a:cubicBezTo>
                <a:cubicBezTo>
                  <a:pt x="167" y="74"/>
                  <a:pt x="167" y="55"/>
                  <a:pt x="167" y="37"/>
                </a:cubicBezTo>
                <a:lnTo>
                  <a:pt x="186" y="37"/>
                </a:lnTo>
                <a:cubicBezTo>
                  <a:pt x="167" y="18"/>
                  <a:pt x="167" y="18"/>
                  <a:pt x="167" y="1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1326828" y="1543841"/>
            <a:ext cx="110209" cy="139504"/>
          </a:xfrm>
          <a:custGeom>
            <a:rect b="b" l="l" r="r" t="t"/>
            <a:pathLst>
              <a:path extrusionOk="0" h="445" w="353">
                <a:moveTo>
                  <a:pt x="333" y="37"/>
                </a:moveTo>
                <a:lnTo>
                  <a:pt x="333" y="37"/>
                </a:lnTo>
                <a:cubicBezTo>
                  <a:pt x="296" y="37"/>
                  <a:pt x="278" y="37"/>
                  <a:pt x="241" y="37"/>
                </a:cubicBezTo>
                <a:cubicBezTo>
                  <a:pt x="185" y="19"/>
                  <a:pt x="130" y="19"/>
                  <a:pt x="74" y="0"/>
                </a:cubicBezTo>
                <a:cubicBezTo>
                  <a:pt x="74" y="0"/>
                  <a:pt x="56" y="0"/>
                  <a:pt x="37" y="0"/>
                </a:cubicBezTo>
                <a:lnTo>
                  <a:pt x="18" y="0"/>
                </a:lnTo>
                <a:cubicBezTo>
                  <a:pt x="0" y="0"/>
                  <a:pt x="0" y="19"/>
                  <a:pt x="0" y="37"/>
                </a:cubicBezTo>
                <a:cubicBezTo>
                  <a:pt x="18" y="130"/>
                  <a:pt x="37" y="222"/>
                  <a:pt x="56" y="296"/>
                </a:cubicBezTo>
                <a:cubicBezTo>
                  <a:pt x="74" y="352"/>
                  <a:pt x="93" y="389"/>
                  <a:pt x="111" y="444"/>
                </a:cubicBezTo>
                <a:lnTo>
                  <a:pt x="111" y="444"/>
                </a:lnTo>
                <a:lnTo>
                  <a:pt x="111" y="444"/>
                </a:lnTo>
                <a:lnTo>
                  <a:pt x="111" y="444"/>
                </a:lnTo>
                <a:cubicBezTo>
                  <a:pt x="167" y="334"/>
                  <a:pt x="241" y="241"/>
                  <a:pt x="296" y="148"/>
                </a:cubicBezTo>
                <a:cubicBezTo>
                  <a:pt x="315" y="111"/>
                  <a:pt x="315" y="93"/>
                  <a:pt x="333" y="74"/>
                </a:cubicBezTo>
                <a:lnTo>
                  <a:pt x="352" y="56"/>
                </a:lnTo>
                <a:cubicBezTo>
                  <a:pt x="333" y="37"/>
                  <a:pt x="333" y="37"/>
                  <a:pt x="333" y="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11345108" y="1190751"/>
            <a:ext cx="93468" cy="115789"/>
          </a:xfrm>
          <a:custGeom>
            <a:rect b="b" l="l" r="r" t="t"/>
            <a:pathLst>
              <a:path extrusionOk="0" h="372" w="298">
                <a:moveTo>
                  <a:pt x="19" y="19"/>
                </a:moveTo>
                <a:lnTo>
                  <a:pt x="19" y="19"/>
                </a:lnTo>
                <a:cubicBezTo>
                  <a:pt x="19" y="111"/>
                  <a:pt x="38" y="185"/>
                  <a:pt x="56" y="259"/>
                </a:cubicBezTo>
                <a:cubicBezTo>
                  <a:pt x="75" y="296"/>
                  <a:pt x="93" y="333"/>
                  <a:pt x="93" y="371"/>
                </a:cubicBezTo>
                <a:lnTo>
                  <a:pt x="93" y="371"/>
                </a:lnTo>
                <a:cubicBezTo>
                  <a:pt x="93" y="371"/>
                  <a:pt x="93" y="371"/>
                  <a:pt x="112" y="371"/>
                </a:cubicBezTo>
                <a:lnTo>
                  <a:pt x="112" y="371"/>
                </a:lnTo>
                <a:cubicBezTo>
                  <a:pt x="149" y="296"/>
                  <a:pt x="204" y="204"/>
                  <a:pt x="260" y="111"/>
                </a:cubicBezTo>
                <a:cubicBezTo>
                  <a:pt x="278" y="111"/>
                  <a:pt x="278" y="93"/>
                  <a:pt x="297" y="74"/>
                </a:cubicBezTo>
                <a:cubicBezTo>
                  <a:pt x="297" y="56"/>
                  <a:pt x="297" y="56"/>
                  <a:pt x="297" y="37"/>
                </a:cubicBezTo>
                <a:cubicBezTo>
                  <a:pt x="297" y="37"/>
                  <a:pt x="297" y="37"/>
                  <a:pt x="278" y="37"/>
                </a:cubicBezTo>
                <a:cubicBezTo>
                  <a:pt x="260" y="37"/>
                  <a:pt x="241" y="37"/>
                  <a:pt x="223" y="19"/>
                </a:cubicBezTo>
                <a:cubicBezTo>
                  <a:pt x="167" y="19"/>
                  <a:pt x="130" y="0"/>
                  <a:pt x="75" y="0"/>
                </a:cubicBezTo>
                <a:cubicBezTo>
                  <a:pt x="75" y="0"/>
                  <a:pt x="56" y="0"/>
                  <a:pt x="38" y="0"/>
                </a:cubicBezTo>
                <a:lnTo>
                  <a:pt x="19" y="0"/>
                </a:lnTo>
                <a:cubicBezTo>
                  <a:pt x="0" y="0"/>
                  <a:pt x="19" y="19"/>
                  <a:pt x="19" y="1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11597466" y="1566161"/>
            <a:ext cx="115789" cy="86493"/>
          </a:xfrm>
          <a:custGeom>
            <a:rect b="b" l="l" r="r" t="t"/>
            <a:pathLst>
              <a:path extrusionOk="0" h="279" w="371">
                <a:moveTo>
                  <a:pt x="333" y="0"/>
                </a:moveTo>
                <a:lnTo>
                  <a:pt x="333" y="0"/>
                </a:lnTo>
                <a:cubicBezTo>
                  <a:pt x="259" y="0"/>
                  <a:pt x="185" y="19"/>
                  <a:pt x="111" y="56"/>
                </a:cubicBezTo>
                <a:cubicBezTo>
                  <a:pt x="74" y="74"/>
                  <a:pt x="37" y="74"/>
                  <a:pt x="0" y="93"/>
                </a:cubicBezTo>
                <a:lnTo>
                  <a:pt x="0" y="93"/>
                </a:lnTo>
                <a:lnTo>
                  <a:pt x="0" y="93"/>
                </a:lnTo>
                <a:lnTo>
                  <a:pt x="0" y="93"/>
                </a:lnTo>
                <a:cubicBezTo>
                  <a:pt x="74" y="148"/>
                  <a:pt x="167" y="185"/>
                  <a:pt x="241" y="241"/>
                </a:cubicBezTo>
                <a:cubicBezTo>
                  <a:pt x="259" y="260"/>
                  <a:pt x="278" y="260"/>
                  <a:pt x="296" y="278"/>
                </a:cubicBezTo>
                <a:lnTo>
                  <a:pt x="315" y="278"/>
                </a:lnTo>
                <a:cubicBezTo>
                  <a:pt x="333" y="278"/>
                  <a:pt x="333" y="278"/>
                  <a:pt x="333" y="278"/>
                </a:cubicBezTo>
                <a:cubicBezTo>
                  <a:pt x="315" y="241"/>
                  <a:pt x="333" y="222"/>
                  <a:pt x="333" y="204"/>
                </a:cubicBezTo>
                <a:cubicBezTo>
                  <a:pt x="352" y="148"/>
                  <a:pt x="352" y="111"/>
                  <a:pt x="352" y="74"/>
                </a:cubicBezTo>
                <a:cubicBezTo>
                  <a:pt x="352" y="56"/>
                  <a:pt x="352" y="37"/>
                  <a:pt x="352" y="37"/>
                </a:cubicBezTo>
                <a:cubicBezTo>
                  <a:pt x="352" y="19"/>
                  <a:pt x="370" y="19"/>
                  <a:pt x="370" y="19"/>
                </a:cubicBezTo>
                <a:cubicBezTo>
                  <a:pt x="352" y="0"/>
                  <a:pt x="352" y="0"/>
                  <a:pt x="333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11608627" y="1196331"/>
            <a:ext cx="80912" cy="104629"/>
          </a:xfrm>
          <a:custGeom>
            <a:rect b="b" l="l" r="r" t="t"/>
            <a:pathLst>
              <a:path extrusionOk="0" h="334" w="260">
                <a:moveTo>
                  <a:pt x="166" y="0"/>
                </a:moveTo>
                <a:lnTo>
                  <a:pt x="166" y="0"/>
                </a:lnTo>
                <a:lnTo>
                  <a:pt x="166" y="0"/>
                </a:ln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cubicBezTo>
                  <a:pt x="111" y="92"/>
                  <a:pt x="74" y="166"/>
                  <a:pt x="37" y="240"/>
                </a:cubicBezTo>
                <a:cubicBezTo>
                  <a:pt x="37" y="259"/>
                  <a:pt x="18" y="277"/>
                  <a:pt x="18" y="277"/>
                </a:cubicBezTo>
                <a:cubicBezTo>
                  <a:pt x="18" y="296"/>
                  <a:pt x="0" y="296"/>
                  <a:pt x="0" y="314"/>
                </a:cubicBezTo>
                <a:lnTo>
                  <a:pt x="18" y="314"/>
                </a:lnTo>
                <a:cubicBezTo>
                  <a:pt x="37" y="314"/>
                  <a:pt x="56" y="314"/>
                  <a:pt x="74" y="314"/>
                </a:cubicBezTo>
                <a:cubicBezTo>
                  <a:pt x="111" y="314"/>
                  <a:pt x="166" y="333"/>
                  <a:pt x="204" y="333"/>
                </a:cubicBezTo>
                <a:lnTo>
                  <a:pt x="222" y="333"/>
                </a:lnTo>
                <a:cubicBezTo>
                  <a:pt x="241" y="333"/>
                  <a:pt x="241" y="333"/>
                  <a:pt x="259" y="333"/>
                </a:cubicBezTo>
                <a:cubicBezTo>
                  <a:pt x="259" y="333"/>
                  <a:pt x="259" y="314"/>
                  <a:pt x="259" y="296"/>
                </a:cubicBezTo>
                <a:cubicBezTo>
                  <a:pt x="241" y="240"/>
                  <a:pt x="222" y="166"/>
                  <a:pt x="204" y="111"/>
                </a:cubicBezTo>
                <a:cubicBezTo>
                  <a:pt x="185" y="74"/>
                  <a:pt x="166" y="37"/>
                  <a:pt x="166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11603046" y="815340"/>
            <a:ext cx="110209" cy="139504"/>
          </a:xfrm>
          <a:custGeom>
            <a:rect b="b" l="l" r="r" t="t"/>
            <a:pathLst>
              <a:path extrusionOk="0" h="445" w="352">
                <a:moveTo>
                  <a:pt x="333" y="55"/>
                </a:moveTo>
                <a:lnTo>
                  <a:pt x="333" y="55"/>
                </a:lnTo>
                <a:cubicBezTo>
                  <a:pt x="296" y="55"/>
                  <a:pt x="277" y="55"/>
                  <a:pt x="240" y="55"/>
                </a:cubicBezTo>
                <a:cubicBezTo>
                  <a:pt x="184" y="37"/>
                  <a:pt x="129" y="19"/>
                  <a:pt x="74" y="19"/>
                </a:cubicBezTo>
                <a:cubicBezTo>
                  <a:pt x="74" y="19"/>
                  <a:pt x="55" y="0"/>
                  <a:pt x="36" y="0"/>
                </a:cubicBezTo>
                <a:lnTo>
                  <a:pt x="18" y="0"/>
                </a:lnTo>
                <a:cubicBezTo>
                  <a:pt x="0" y="0"/>
                  <a:pt x="0" y="19"/>
                  <a:pt x="0" y="37"/>
                </a:cubicBezTo>
                <a:cubicBezTo>
                  <a:pt x="0" y="130"/>
                  <a:pt x="18" y="222"/>
                  <a:pt x="55" y="315"/>
                </a:cubicBezTo>
                <a:cubicBezTo>
                  <a:pt x="55" y="352"/>
                  <a:pt x="74" y="407"/>
                  <a:pt x="92" y="444"/>
                </a:cubicBezTo>
                <a:lnTo>
                  <a:pt x="92" y="444"/>
                </a:lnTo>
                <a:lnTo>
                  <a:pt x="92" y="444"/>
                </a:lnTo>
                <a:lnTo>
                  <a:pt x="92" y="444"/>
                </a:lnTo>
                <a:cubicBezTo>
                  <a:pt x="166" y="352"/>
                  <a:pt x="222" y="259"/>
                  <a:pt x="296" y="167"/>
                </a:cubicBezTo>
                <a:cubicBezTo>
                  <a:pt x="296" y="148"/>
                  <a:pt x="314" y="130"/>
                  <a:pt x="333" y="93"/>
                </a:cubicBezTo>
                <a:cubicBezTo>
                  <a:pt x="333" y="93"/>
                  <a:pt x="351" y="74"/>
                  <a:pt x="333" y="74"/>
                </a:cubicBezTo>
                <a:cubicBezTo>
                  <a:pt x="333" y="55"/>
                  <a:pt x="333" y="55"/>
                  <a:pt x="333" y="5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11590491" y="456669"/>
            <a:ext cx="110209" cy="133924"/>
          </a:xfrm>
          <a:custGeom>
            <a:rect b="b" l="l" r="r" t="t"/>
            <a:pathLst>
              <a:path extrusionOk="0" h="426" w="353">
                <a:moveTo>
                  <a:pt x="148" y="425"/>
                </a:moveTo>
                <a:lnTo>
                  <a:pt x="148" y="425"/>
                </a:lnTo>
                <a:lnTo>
                  <a:pt x="148" y="425"/>
                </a:lnTo>
                <a:cubicBezTo>
                  <a:pt x="167" y="425"/>
                  <a:pt x="167" y="425"/>
                  <a:pt x="167" y="425"/>
                </a:cubicBezTo>
                <a:lnTo>
                  <a:pt x="167" y="425"/>
                </a:lnTo>
                <a:cubicBezTo>
                  <a:pt x="204" y="314"/>
                  <a:pt x="260" y="222"/>
                  <a:pt x="315" y="110"/>
                </a:cubicBezTo>
                <a:cubicBezTo>
                  <a:pt x="315" y="92"/>
                  <a:pt x="334" y="74"/>
                  <a:pt x="334" y="55"/>
                </a:cubicBezTo>
                <a:cubicBezTo>
                  <a:pt x="352" y="36"/>
                  <a:pt x="352" y="36"/>
                  <a:pt x="352" y="18"/>
                </a:cubicBezTo>
                <a:lnTo>
                  <a:pt x="334" y="18"/>
                </a:lnTo>
                <a:cubicBezTo>
                  <a:pt x="297" y="18"/>
                  <a:pt x="278" y="18"/>
                  <a:pt x="241" y="18"/>
                </a:cubicBezTo>
                <a:cubicBezTo>
                  <a:pt x="204" y="0"/>
                  <a:pt x="148" y="0"/>
                  <a:pt x="93" y="0"/>
                </a:cubicBezTo>
                <a:cubicBezTo>
                  <a:pt x="74" y="0"/>
                  <a:pt x="56" y="0"/>
                  <a:pt x="56" y="0"/>
                </a:cubicBezTo>
                <a:cubicBezTo>
                  <a:pt x="38" y="0"/>
                  <a:pt x="38" y="0"/>
                  <a:pt x="19" y="0"/>
                </a:cubicBezTo>
                <a:cubicBezTo>
                  <a:pt x="0" y="0"/>
                  <a:pt x="19" y="18"/>
                  <a:pt x="19" y="36"/>
                </a:cubicBezTo>
                <a:cubicBezTo>
                  <a:pt x="38" y="129"/>
                  <a:pt x="56" y="222"/>
                  <a:pt x="93" y="296"/>
                </a:cubicBezTo>
                <a:cubicBezTo>
                  <a:pt x="130" y="333"/>
                  <a:pt x="130" y="388"/>
                  <a:pt x="148" y="42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11614207" y="116135"/>
            <a:ext cx="69752" cy="86493"/>
          </a:xfrm>
          <a:custGeom>
            <a:rect b="b" l="l" r="r" t="t"/>
            <a:pathLst>
              <a:path extrusionOk="0" h="278" w="224">
                <a:moveTo>
                  <a:pt x="167" y="92"/>
                </a:moveTo>
                <a:lnTo>
                  <a:pt x="167" y="92"/>
                </a:lnTo>
                <a:cubicBezTo>
                  <a:pt x="148" y="74"/>
                  <a:pt x="130" y="36"/>
                  <a:pt x="130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30" y="0"/>
                  <a:pt x="112" y="0"/>
                  <a:pt x="112" y="18"/>
                </a:cubicBezTo>
                <a:cubicBezTo>
                  <a:pt x="93" y="74"/>
                  <a:pt x="56" y="148"/>
                  <a:pt x="19" y="203"/>
                </a:cubicBezTo>
                <a:cubicBezTo>
                  <a:pt x="19" y="222"/>
                  <a:pt x="19" y="240"/>
                  <a:pt x="0" y="259"/>
                </a:cubicBezTo>
                <a:cubicBezTo>
                  <a:pt x="0" y="259"/>
                  <a:pt x="0" y="259"/>
                  <a:pt x="0" y="277"/>
                </a:cubicBezTo>
                <a:cubicBezTo>
                  <a:pt x="0" y="277"/>
                  <a:pt x="0" y="277"/>
                  <a:pt x="19" y="277"/>
                </a:cubicBezTo>
                <a:cubicBezTo>
                  <a:pt x="19" y="277"/>
                  <a:pt x="38" y="277"/>
                  <a:pt x="56" y="277"/>
                </a:cubicBezTo>
                <a:cubicBezTo>
                  <a:pt x="93" y="277"/>
                  <a:pt x="130" y="277"/>
                  <a:pt x="167" y="277"/>
                </a:cubicBezTo>
                <a:lnTo>
                  <a:pt x="186" y="277"/>
                </a:lnTo>
                <a:cubicBezTo>
                  <a:pt x="204" y="277"/>
                  <a:pt x="204" y="277"/>
                  <a:pt x="204" y="277"/>
                </a:cubicBezTo>
                <a:cubicBezTo>
                  <a:pt x="223" y="277"/>
                  <a:pt x="223" y="277"/>
                  <a:pt x="223" y="259"/>
                </a:cubicBezTo>
                <a:cubicBezTo>
                  <a:pt x="204" y="203"/>
                  <a:pt x="186" y="148"/>
                  <a:pt x="167" y="9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11883449" y="1560581"/>
            <a:ext cx="80912" cy="110209"/>
          </a:xfrm>
          <a:custGeom>
            <a:rect b="b" l="l" r="r" t="t"/>
            <a:pathLst>
              <a:path extrusionOk="0" h="353" w="260">
                <a:moveTo>
                  <a:pt x="0" y="314"/>
                </a:moveTo>
                <a:lnTo>
                  <a:pt x="0" y="314"/>
                </a:lnTo>
                <a:cubicBezTo>
                  <a:pt x="37" y="314"/>
                  <a:pt x="56" y="333"/>
                  <a:pt x="75" y="333"/>
                </a:cubicBezTo>
                <a:cubicBezTo>
                  <a:pt x="111" y="333"/>
                  <a:pt x="149" y="352"/>
                  <a:pt x="204" y="352"/>
                </a:cubicBezTo>
                <a:lnTo>
                  <a:pt x="223" y="352"/>
                </a:lnTo>
                <a:cubicBezTo>
                  <a:pt x="241" y="352"/>
                  <a:pt x="241" y="352"/>
                  <a:pt x="259" y="352"/>
                </a:cubicBezTo>
                <a:lnTo>
                  <a:pt x="259" y="333"/>
                </a:lnTo>
                <a:cubicBezTo>
                  <a:pt x="259" y="259"/>
                  <a:pt x="241" y="185"/>
                  <a:pt x="204" y="111"/>
                </a:cubicBezTo>
                <a:cubicBezTo>
                  <a:pt x="204" y="74"/>
                  <a:pt x="185" y="37"/>
                  <a:pt x="185" y="0"/>
                </a:cubicBezTo>
                <a:lnTo>
                  <a:pt x="167" y="0"/>
                </a:lnTo>
                <a:lnTo>
                  <a:pt x="167" y="0"/>
                </a:lnTo>
                <a:lnTo>
                  <a:pt x="167" y="0"/>
                </a:lnTo>
                <a:cubicBezTo>
                  <a:pt x="130" y="92"/>
                  <a:pt x="75" y="166"/>
                  <a:pt x="37" y="240"/>
                </a:cubicBezTo>
                <a:cubicBezTo>
                  <a:pt x="19" y="259"/>
                  <a:pt x="19" y="278"/>
                  <a:pt x="0" y="296"/>
                </a:cubicBezTo>
                <a:lnTo>
                  <a:pt x="0" y="314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1889030" y="1208887"/>
            <a:ext cx="69752" cy="86493"/>
          </a:xfrm>
          <a:custGeom>
            <a:rect b="b" l="l" r="r" t="t"/>
            <a:pathLst>
              <a:path extrusionOk="0" h="278" w="223">
                <a:moveTo>
                  <a:pt x="222" y="37"/>
                </a:moveTo>
                <a:lnTo>
                  <a:pt x="222" y="37"/>
                </a:lnTo>
                <a:cubicBezTo>
                  <a:pt x="222" y="18"/>
                  <a:pt x="222" y="18"/>
                  <a:pt x="222" y="18"/>
                </a:cubicBezTo>
                <a:cubicBezTo>
                  <a:pt x="204" y="37"/>
                  <a:pt x="185" y="18"/>
                  <a:pt x="166" y="18"/>
                </a:cubicBezTo>
                <a:cubicBezTo>
                  <a:pt x="130" y="18"/>
                  <a:pt x="92" y="0"/>
                  <a:pt x="56" y="0"/>
                </a:cubicBezTo>
                <a:lnTo>
                  <a:pt x="37" y="0"/>
                </a:ln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18"/>
                </a:cubicBezTo>
                <a:cubicBezTo>
                  <a:pt x="18" y="74"/>
                  <a:pt x="18" y="129"/>
                  <a:pt x="37" y="185"/>
                </a:cubicBezTo>
                <a:cubicBezTo>
                  <a:pt x="56" y="222"/>
                  <a:pt x="56" y="259"/>
                  <a:pt x="74" y="277"/>
                </a:cubicBezTo>
                <a:lnTo>
                  <a:pt x="74" y="277"/>
                </a:lnTo>
                <a:lnTo>
                  <a:pt x="74" y="277"/>
                </a:lnTo>
                <a:lnTo>
                  <a:pt x="74" y="277"/>
                </a:lnTo>
                <a:cubicBezTo>
                  <a:pt x="111" y="222"/>
                  <a:pt x="148" y="148"/>
                  <a:pt x="185" y="92"/>
                </a:cubicBezTo>
                <a:cubicBezTo>
                  <a:pt x="204" y="74"/>
                  <a:pt x="204" y="55"/>
                  <a:pt x="222" y="55"/>
                </a:cubicBezTo>
                <a:cubicBezTo>
                  <a:pt x="222" y="37"/>
                  <a:pt x="222" y="37"/>
                  <a:pt x="222" y="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11877869" y="820920"/>
            <a:ext cx="99048" cy="128344"/>
          </a:xfrm>
          <a:custGeom>
            <a:rect b="b" l="l" r="r" t="t"/>
            <a:pathLst>
              <a:path extrusionOk="0" h="408" w="317">
                <a:moveTo>
                  <a:pt x="19" y="333"/>
                </a:moveTo>
                <a:lnTo>
                  <a:pt x="19" y="333"/>
                </a:lnTo>
                <a:cubicBezTo>
                  <a:pt x="56" y="333"/>
                  <a:pt x="75" y="351"/>
                  <a:pt x="94" y="351"/>
                </a:cubicBezTo>
                <a:cubicBezTo>
                  <a:pt x="149" y="370"/>
                  <a:pt x="186" y="388"/>
                  <a:pt x="242" y="388"/>
                </a:cubicBezTo>
                <a:cubicBezTo>
                  <a:pt x="260" y="388"/>
                  <a:pt x="260" y="407"/>
                  <a:pt x="278" y="407"/>
                </a:cubicBezTo>
                <a:lnTo>
                  <a:pt x="297" y="407"/>
                </a:lnTo>
                <a:cubicBezTo>
                  <a:pt x="316" y="407"/>
                  <a:pt x="316" y="388"/>
                  <a:pt x="316" y="370"/>
                </a:cubicBezTo>
                <a:cubicBezTo>
                  <a:pt x="316" y="296"/>
                  <a:pt x="297" y="203"/>
                  <a:pt x="278" y="129"/>
                </a:cubicBezTo>
                <a:cubicBezTo>
                  <a:pt x="260" y="92"/>
                  <a:pt x="260" y="36"/>
                  <a:pt x="260" y="0"/>
                </a:cubicBezTo>
                <a:lnTo>
                  <a:pt x="260" y="0"/>
                </a:lnTo>
                <a:cubicBezTo>
                  <a:pt x="242" y="0"/>
                  <a:pt x="242" y="0"/>
                  <a:pt x="242" y="0"/>
                </a:cubicBezTo>
                <a:lnTo>
                  <a:pt x="242" y="0"/>
                </a:lnTo>
                <a:cubicBezTo>
                  <a:pt x="186" y="92"/>
                  <a:pt x="130" y="166"/>
                  <a:pt x="56" y="259"/>
                </a:cubicBezTo>
                <a:cubicBezTo>
                  <a:pt x="56" y="277"/>
                  <a:pt x="38" y="296"/>
                  <a:pt x="19" y="314"/>
                </a:cubicBezTo>
                <a:cubicBezTo>
                  <a:pt x="19" y="314"/>
                  <a:pt x="0" y="333"/>
                  <a:pt x="19" y="333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11859734" y="480386"/>
            <a:ext cx="115789" cy="92073"/>
          </a:xfrm>
          <a:custGeom>
            <a:rect b="b" l="l" r="r" t="t"/>
            <a:pathLst>
              <a:path extrusionOk="0" h="297" w="372">
                <a:moveTo>
                  <a:pt x="111" y="92"/>
                </a:moveTo>
                <a:lnTo>
                  <a:pt x="111" y="92"/>
                </a:lnTo>
                <a:cubicBezTo>
                  <a:pt x="74" y="111"/>
                  <a:pt x="37" y="129"/>
                  <a:pt x="0" y="129"/>
                </a:cubicBezTo>
                <a:lnTo>
                  <a:pt x="0" y="129"/>
                </a:lnTo>
                <a:cubicBezTo>
                  <a:pt x="0" y="148"/>
                  <a:pt x="0" y="148"/>
                  <a:pt x="0" y="148"/>
                </a:cubicBezTo>
                <a:lnTo>
                  <a:pt x="0" y="148"/>
                </a:lnTo>
                <a:cubicBezTo>
                  <a:pt x="93" y="185"/>
                  <a:pt x="185" y="222"/>
                  <a:pt x="278" y="259"/>
                </a:cubicBezTo>
                <a:cubicBezTo>
                  <a:pt x="297" y="277"/>
                  <a:pt x="315" y="277"/>
                  <a:pt x="333" y="277"/>
                </a:cubicBezTo>
                <a:cubicBezTo>
                  <a:pt x="333" y="296"/>
                  <a:pt x="352" y="296"/>
                  <a:pt x="352" y="296"/>
                </a:cubicBezTo>
                <a:lnTo>
                  <a:pt x="352" y="277"/>
                </a:lnTo>
                <a:cubicBezTo>
                  <a:pt x="352" y="259"/>
                  <a:pt x="352" y="222"/>
                  <a:pt x="352" y="203"/>
                </a:cubicBezTo>
                <a:cubicBezTo>
                  <a:pt x="371" y="166"/>
                  <a:pt x="371" y="111"/>
                  <a:pt x="371" y="74"/>
                </a:cubicBezTo>
                <a:cubicBezTo>
                  <a:pt x="371" y="55"/>
                  <a:pt x="371" y="55"/>
                  <a:pt x="371" y="36"/>
                </a:cubicBezTo>
                <a:lnTo>
                  <a:pt x="371" y="18"/>
                </a:lnTo>
                <a:cubicBezTo>
                  <a:pt x="352" y="0"/>
                  <a:pt x="352" y="0"/>
                  <a:pt x="333" y="0"/>
                </a:cubicBezTo>
                <a:cubicBezTo>
                  <a:pt x="259" y="18"/>
                  <a:pt x="185" y="55"/>
                  <a:pt x="111" y="9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11877869" y="110555"/>
            <a:ext cx="86493" cy="115789"/>
          </a:xfrm>
          <a:custGeom>
            <a:rect b="b" l="l" r="r" t="t"/>
            <a:pathLst>
              <a:path extrusionOk="0" h="371" w="279">
                <a:moveTo>
                  <a:pt x="223" y="111"/>
                </a:moveTo>
                <a:lnTo>
                  <a:pt x="223" y="111"/>
                </a:lnTo>
                <a:cubicBezTo>
                  <a:pt x="204" y="74"/>
                  <a:pt x="186" y="37"/>
                  <a:pt x="168" y="0"/>
                </a:cubicBez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cubicBezTo>
                  <a:pt x="130" y="93"/>
                  <a:pt x="75" y="167"/>
                  <a:pt x="38" y="259"/>
                </a:cubicBezTo>
                <a:cubicBezTo>
                  <a:pt x="19" y="278"/>
                  <a:pt x="19" y="296"/>
                  <a:pt x="0" y="315"/>
                </a:cubicBezTo>
                <a:lnTo>
                  <a:pt x="0" y="333"/>
                </a:lnTo>
                <a:cubicBezTo>
                  <a:pt x="0" y="352"/>
                  <a:pt x="0" y="333"/>
                  <a:pt x="19" y="333"/>
                </a:cubicBezTo>
                <a:cubicBezTo>
                  <a:pt x="38" y="333"/>
                  <a:pt x="56" y="352"/>
                  <a:pt x="75" y="352"/>
                </a:cubicBezTo>
                <a:cubicBezTo>
                  <a:pt x="130" y="352"/>
                  <a:pt x="168" y="352"/>
                  <a:pt x="223" y="370"/>
                </a:cubicBezTo>
                <a:lnTo>
                  <a:pt x="242" y="370"/>
                </a:lnTo>
                <a:cubicBezTo>
                  <a:pt x="260" y="370"/>
                  <a:pt x="260" y="370"/>
                  <a:pt x="278" y="370"/>
                </a:cubicBezTo>
                <a:cubicBezTo>
                  <a:pt x="278" y="352"/>
                  <a:pt x="278" y="352"/>
                  <a:pt x="278" y="333"/>
                </a:cubicBezTo>
                <a:cubicBezTo>
                  <a:pt x="278" y="259"/>
                  <a:pt x="242" y="185"/>
                  <a:pt x="223" y="111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12147113" y="1560581"/>
            <a:ext cx="86493" cy="110209"/>
          </a:xfrm>
          <a:custGeom>
            <a:rect b="b" l="l" r="r" t="t"/>
            <a:pathLst>
              <a:path extrusionOk="0" h="353" w="279">
                <a:moveTo>
                  <a:pt x="259" y="18"/>
                </a:moveTo>
                <a:lnTo>
                  <a:pt x="259" y="18"/>
                </a:lnTo>
                <a:cubicBezTo>
                  <a:pt x="240" y="18"/>
                  <a:pt x="222" y="18"/>
                  <a:pt x="184" y="18"/>
                </a:cubicBezTo>
                <a:cubicBezTo>
                  <a:pt x="148" y="18"/>
                  <a:pt x="110" y="0"/>
                  <a:pt x="74" y="0"/>
                </a:cubicBezTo>
                <a:cubicBezTo>
                  <a:pt x="55" y="0"/>
                  <a:pt x="36" y="0"/>
                  <a:pt x="3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18"/>
                  <a:pt x="0" y="18"/>
                  <a:pt x="0" y="37"/>
                </a:cubicBezTo>
                <a:cubicBezTo>
                  <a:pt x="18" y="111"/>
                  <a:pt x="36" y="185"/>
                  <a:pt x="74" y="240"/>
                </a:cubicBezTo>
                <a:cubicBezTo>
                  <a:pt x="92" y="278"/>
                  <a:pt x="110" y="314"/>
                  <a:pt x="129" y="352"/>
                </a:cubicBezTo>
                <a:lnTo>
                  <a:pt x="129" y="352"/>
                </a:lnTo>
                <a:lnTo>
                  <a:pt x="129" y="352"/>
                </a:lnTo>
                <a:lnTo>
                  <a:pt x="129" y="352"/>
                </a:lnTo>
                <a:cubicBezTo>
                  <a:pt x="166" y="259"/>
                  <a:pt x="203" y="185"/>
                  <a:pt x="240" y="92"/>
                </a:cubicBezTo>
                <a:cubicBezTo>
                  <a:pt x="259" y="74"/>
                  <a:pt x="259" y="55"/>
                  <a:pt x="259" y="37"/>
                </a:cubicBezTo>
                <a:cubicBezTo>
                  <a:pt x="278" y="37"/>
                  <a:pt x="278" y="18"/>
                  <a:pt x="278" y="18"/>
                </a:cubicBezTo>
                <a:lnTo>
                  <a:pt x="259" y="1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12102662" y="1203306"/>
            <a:ext cx="139504" cy="104629"/>
          </a:xfrm>
          <a:custGeom>
            <a:rect b="b" l="l" r="r" t="t"/>
            <a:pathLst>
              <a:path extrusionOk="0" h="335" w="445">
                <a:moveTo>
                  <a:pt x="389" y="315"/>
                </a:moveTo>
                <a:lnTo>
                  <a:pt x="389" y="315"/>
                </a:lnTo>
                <a:cubicBezTo>
                  <a:pt x="389" y="278"/>
                  <a:pt x="389" y="259"/>
                  <a:pt x="389" y="222"/>
                </a:cubicBezTo>
                <a:cubicBezTo>
                  <a:pt x="408" y="185"/>
                  <a:pt x="426" y="130"/>
                  <a:pt x="426" y="74"/>
                </a:cubicBezTo>
                <a:cubicBezTo>
                  <a:pt x="426" y="56"/>
                  <a:pt x="426" y="56"/>
                  <a:pt x="426" y="37"/>
                </a:cubicBezTo>
                <a:cubicBezTo>
                  <a:pt x="426" y="19"/>
                  <a:pt x="444" y="19"/>
                  <a:pt x="426" y="0"/>
                </a:cubicBezTo>
                <a:lnTo>
                  <a:pt x="408" y="0"/>
                </a:lnTo>
                <a:cubicBezTo>
                  <a:pt x="315" y="0"/>
                  <a:pt x="222" y="19"/>
                  <a:pt x="130" y="56"/>
                </a:cubicBezTo>
                <a:cubicBezTo>
                  <a:pt x="92" y="56"/>
                  <a:pt x="37" y="74"/>
                  <a:pt x="0" y="93"/>
                </a:cubicBezTo>
                <a:lnTo>
                  <a:pt x="0" y="93"/>
                </a:lnTo>
                <a:lnTo>
                  <a:pt x="0" y="93"/>
                </a:lnTo>
                <a:lnTo>
                  <a:pt x="0" y="93"/>
                </a:lnTo>
                <a:cubicBezTo>
                  <a:pt x="92" y="148"/>
                  <a:pt x="185" y="222"/>
                  <a:pt x="278" y="278"/>
                </a:cubicBezTo>
                <a:cubicBezTo>
                  <a:pt x="315" y="296"/>
                  <a:pt x="334" y="296"/>
                  <a:pt x="352" y="315"/>
                </a:cubicBezTo>
                <a:lnTo>
                  <a:pt x="370" y="334"/>
                </a:lnTo>
                <a:cubicBezTo>
                  <a:pt x="389" y="334"/>
                  <a:pt x="389" y="315"/>
                  <a:pt x="389" y="31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12158898" y="839623"/>
            <a:ext cx="75333" cy="101800"/>
          </a:xfrm>
          <a:custGeom>
            <a:rect b="b" l="l" r="r" t="t"/>
            <a:pathLst>
              <a:path extrusionOk="0" h="223" w="168">
                <a:moveTo>
                  <a:pt x="74" y="222"/>
                </a:move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cubicBezTo>
                  <a:pt x="93" y="166"/>
                  <a:pt x="129" y="129"/>
                  <a:pt x="148" y="74"/>
                </a:cubicBezTo>
                <a:cubicBezTo>
                  <a:pt x="167" y="55"/>
                  <a:pt x="167" y="55"/>
                  <a:pt x="167" y="37"/>
                </a:cubicBezTo>
                <a:lnTo>
                  <a:pt x="167" y="18"/>
                </a:lnTo>
                <a:lnTo>
                  <a:pt x="167" y="18"/>
                </a:lnTo>
                <a:cubicBezTo>
                  <a:pt x="148" y="18"/>
                  <a:pt x="129" y="18"/>
                  <a:pt x="129" y="18"/>
                </a:cubicBezTo>
                <a:cubicBezTo>
                  <a:pt x="93" y="18"/>
                  <a:pt x="74" y="0"/>
                  <a:pt x="37" y="0"/>
                </a:cubicBezTo>
                <a:lnTo>
                  <a:pt x="19" y="0"/>
                </a:lnTo>
                <a:lnTo>
                  <a:pt x="0" y="0"/>
                </a:lnTo>
                <a:lnTo>
                  <a:pt x="0" y="18"/>
                </a:lnTo>
                <a:cubicBezTo>
                  <a:pt x="0" y="74"/>
                  <a:pt x="19" y="111"/>
                  <a:pt x="37" y="166"/>
                </a:cubicBezTo>
                <a:cubicBezTo>
                  <a:pt x="55" y="185"/>
                  <a:pt x="55" y="203"/>
                  <a:pt x="74" y="22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2135952" y="467830"/>
            <a:ext cx="104629" cy="128344"/>
          </a:xfrm>
          <a:custGeom>
            <a:rect b="b" l="l" r="r" t="t"/>
            <a:pathLst>
              <a:path extrusionOk="0" h="409" w="335">
                <a:moveTo>
                  <a:pt x="316" y="0"/>
                </a:moveTo>
                <a:lnTo>
                  <a:pt x="316" y="0"/>
                </a:lnTo>
                <a:cubicBezTo>
                  <a:pt x="297" y="0"/>
                  <a:pt x="260" y="0"/>
                  <a:pt x="241" y="0"/>
                </a:cubicBezTo>
                <a:cubicBezTo>
                  <a:pt x="186" y="0"/>
                  <a:pt x="130" y="0"/>
                  <a:pt x="74" y="0"/>
                </a:cubicBezTo>
                <a:cubicBezTo>
                  <a:pt x="74" y="0"/>
                  <a:pt x="56" y="0"/>
                  <a:pt x="38" y="0"/>
                </a:cubicBezTo>
                <a:lnTo>
                  <a:pt x="19" y="0"/>
                </a:lnTo>
                <a:cubicBezTo>
                  <a:pt x="0" y="0"/>
                  <a:pt x="0" y="19"/>
                  <a:pt x="19" y="19"/>
                </a:cubicBezTo>
                <a:cubicBezTo>
                  <a:pt x="38" y="112"/>
                  <a:pt x="56" y="204"/>
                  <a:pt x="93" y="278"/>
                </a:cubicBezTo>
                <a:cubicBezTo>
                  <a:pt x="130" y="315"/>
                  <a:pt x="130" y="352"/>
                  <a:pt x="148" y="408"/>
                </a:cubicBezTo>
                <a:lnTo>
                  <a:pt x="148" y="408"/>
                </a:lnTo>
                <a:cubicBezTo>
                  <a:pt x="167" y="408"/>
                  <a:pt x="167" y="408"/>
                  <a:pt x="167" y="408"/>
                </a:cubicBezTo>
                <a:lnTo>
                  <a:pt x="167" y="408"/>
                </a:lnTo>
                <a:cubicBezTo>
                  <a:pt x="204" y="297"/>
                  <a:pt x="260" y="204"/>
                  <a:pt x="297" y="93"/>
                </a:cubicBezTo>
                <a:cubicBezTo>
                  <a:pt x="316" y="74"/>
                  <a:pt x="316" y="56"/>
                  <a:pt x="334" y="38"/>
                </a:cubicBezTo>
                <a:cubicBezTo>
                  <a:pt x="334" y="38"/>
                  <a:pt x="334" y="19"/>
                  <a:pt x="334" y="0"/>
                </a:cubicBezTo>
                <a:lnTo>
                  <a:pt x="316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5"/>
          <p:cNvSpPr/>
          <p:nvPr/>
        </p:nvSpPr>
        <p:spPr>
          <a:xfrm rot="10800000">
            <a:off x="12132777" y="103579"/>
            <a:ext cx="110209" cy="133924"/>
          </a:xfrm>
          <a:custGeom>
            <a:rect b="b" l="l" r="r" t="t"/>
            <a:pathLst>
              <a:path extrusionOk="0" h="427" w="353">
                <a:moveTo>
                  <a:pt x="148" y="426"/>
                </a:moveTo>
                <a:lnTo>
                  <a:pt x="148" y="426"/>
                </a:lnTo>
                <a:lnTo>
                  <a:pt x="148" y="426"/>
                </a:lnTo>
                <a:cubicBezTo>
                  <a:pt x="167" y="426"/>
                  <a:pt x="167" y="426"/>
                  <a:pt x="167" y="426"/>
                </a:cubicBezTo>
                <a:lnTo>
                  <a:pt x="167" y="426"/>
                </a:lnTo>
                <a:cubicBezTo>
                  <a:pt x="204" y="315"/>
                  <a:pt x="260" y="223"/>
                  <a:pt x="297" y="112"/>
                </a:cubicBezTo>
                <a:cubicBezTo>
                  <a:pt x="316" y="93"/>
                  <a:pt x="334" y="56"/>
                  <a:pt x="334" y="38"/>
                </a:cubicBezTo>
                <a:cubicBezTo>
                  <a:pt x="334" y="38"/>
                  <a:pt x="352" y="19"/>
                  <a:pt x="334" y="19"/>
                </a:cubicBezTo>
                <a:cubicBezTo>
                  <a:pt x="334" y="0"/>
                  <a:pt x="334" y="0"/>
                  <a:pt x="316" y="0"/>
                </a:cubicBezTo>
                <a:cubicBezTo>
                  <a:pt x="297" y="19"/>
                  <a:pt x="260" y="0"/>
                  <a:pt x="241" y="0"/>
                </a:cubicBezTo>
                <a:cubicBezTo>
                  <a:pt x="186" y="0"/>
                  <a:pt x="130" y="0"/>
                  <a:pt x="74" y="0"/>
                </a:cubicBezTo>
                <a:cubicBezTo>
                  <a:pt x="56" y="0"/>
                  <a:pt x="56" y="0"/>
                  <a:pt x="38" y="0"/>
                </a:cubicBezTo>
                <a:cubicBezTo>
                  <a:pt x="19" y="0"/>
                  <a:pt x="19" y="0"/>
                  <a:pt x="0" y="0"/>
                </a:cubicBezTo>
                <a:cubicBezTo>
                  <a:pt x="0" y="0"/>
                  <a:pt x="0" y="19"/>
                  <a:pt x="0" y="38"/>
                </a:cubicBezTo>
                <a:cubicBezTo>
                  <a:pt x="19" y="130"/>
                  <a:pt x="56" y="223"/>
                  <a:pt x="93" y="297"/>
                </a:cubicBezTo>
                <a:cubicBezTo>
                  <a:pt x="112" y="334"/>
                  <a:pt x="130" y="389"/>
                  <a:pt x="148" y="42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2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paars">
  <p:cSld name="Titel / tekst / beeld links - paar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6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378" name="Google Shape;378;p26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6" name="Google Shape;39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26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2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roze">
  <p:cSld name="Titel / tekst / beeld links - roz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403" name="Google Shape;403;p27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1" name="Google Shape;4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27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7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2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groen">
  <p:cSld name="Titel / tekst / beeld links - groe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8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428" name="Google Shape;428;p28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28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2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blauw">
  <p:cSld name="Titel / tekst / beeld rechts - blauw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9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53" name="Google Shape;453;p29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9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9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29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paars">
  <p:cSld name="Titel / tekst / beeld rechts - paars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5" name="Google Shape;465;p30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66" name="Google Shape;466;p30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0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0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0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4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30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roze">
  <p:cSld name="Titel / tekst / beeld rechts - roze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1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77" name="Google Shape;477;p31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31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1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31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groen">
  <p:cSld name="Titel / tekst / beeld rechts - groen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89" name="Google Shape;489;p32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32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6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blauw">
  <p:cSld name="Extra info - blauw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3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33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33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05" name="Google Shape;505;p33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33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33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groen">
  <p:cSld name="Extra info - groe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34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34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43" name="Google Shape;543;p34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34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34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blauw">
  <p:cSld name="1_Titel / tekst - blauw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blauw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109" name="Google Shape;109;p19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roze">
  <p:cSld name="Extra info - roze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35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81" name="Google Shape;581;p35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35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35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paars">
  <p:cSld name="Extra info - paars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6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36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36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619" name="Google Shape;619;p36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6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36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- blauw">
  <p:cSld name="Titel / tekst 2 kolommen - blauw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7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651" name="Google Shape;651;p37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9" name="Google Shape;73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7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37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D7EBFA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2" name="Google Shape;742;p37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D7EBFA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3" name="Google Shape;743;p37"/>
          <p:cNvSpPr txBox="1"/>
          <p:nvPr/>
        </p:nvSpPr>
        <p:spPr>
          <a:xfrm>
            <a:off x="-92702" y="-621048"/>
            <a:ext cx="5773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paars">
  <p:cSld name="Titel / tekst 2 kolommen – paars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8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38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E6D7F0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38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E6D7F0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9" name="Google Shape;749;p38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750" name="Google Shape;750;p38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roze">
  <p:cSld name="Titel / tekst 2 kolommen – roze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9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9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FAE1E4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3" name="Google Shape;843;p39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FAE1E4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44" name="Google Shape;844;p39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845" name="Google Shape;845;p39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3" name="Google Shape;933;p3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groen">
  <p:cSld name="Titel / tekst 2 kolommen – groen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40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40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DCF5A5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40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DCF5A5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9" name="Google Shape;939;p40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940" name="Google Shape;940;p40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4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blauw">
  <p:cSld name="Titel / tekst 3 kolommen - blauw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41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2" name="Google Shape;1032;p41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33" name="Google Shape;1033;p41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5" name="Google Shape;1055;p4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1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p41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41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41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41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41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paars">
  <p:cSld name="Titel / tekst 3 kolommen - paars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2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42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66" name="Google Shape;1066;p42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8" name="Google Shape;1088;p4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42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1" name="Google Shape;1091;p42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2" name="Google Shape;1092;p42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3" name="Google Shape;1093;p42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4" name="Google Shape;1094;p42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roze">
  <p:cSld name="Titel / tekst 3 kolommen - roze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Google Shape;10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3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8" name="Google Shape;1098;p43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99" name="Google Shape;1099;p43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1" name="Google Shape;1121;p4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3" name="Google Shape;1123;p43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43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5" name="Google Shape;1125;p43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6" name="Google Shape;1126;p43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7" name="Google Shape;1127;p43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groen">
  <p:cSld name="Titel / tekst 3 kolommen - groen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44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1" name="Google Shape;1131;p44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132" name="Google Shape;1132;p44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4" name="Google Shape;1154;p4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4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6" name="Google Shape;1156;p44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7" name="Google Shape;1157;p44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44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9" name="Google Shape;1159;p44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44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paars">
  <p:cSld name="Titel / tekst - paar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2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132" name="Google Shape;132;p22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blauw">
  <p:cSld name="Voorblad - blauw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45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163" name="Google Shape;1163;p45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7" name="Google Shape;1247;p45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248" name="Google Shape;1248;p4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5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03">
          <p15:clr>
            <a:srgbClr val="FBAE40"/>
          </p15:clr>
        </p15:guide>
        <p15:guide id="2" pos="74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roze">
  <p:cSld name="Voorblad - roze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7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252" name="Google Shape;1252;p47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6" name="Google Shape;1336;p47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337" name="Google Shape;1337;p4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47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groen">
  <p:cSld name="Voorblad - groen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48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341" name="Google Shape;1341;p48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5" name="Google Shape;1425;p48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426" name="Google Shape;1426;p4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48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blauw">
  <p:cSld name="Titel / blanco pagina - blauw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49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430" name="Google Shape;1430;p49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5" name="Google Shape;146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49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4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paars">
  <p:cSld name="Titel / blanco pagina - paars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50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470" name="Google Shape;1470;p50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5" name="Google Shape;150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50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5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roze">
  <p:cSld name="Titel / blanco pagina - roze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51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510" name="Google Shape;1510;p51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1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1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1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1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1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1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1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1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1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1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1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1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5" name="Google Shape;154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1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7" name="Google Shape;1547;p5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groen">
  <p:cSld name="Titel / blanco pagina - groen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p52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550" name="Google Shape;1550;p52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2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2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2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2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2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2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2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2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2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2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2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2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2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2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2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2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2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2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2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2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2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2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2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2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2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2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2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2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2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2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2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2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2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2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5" name="Google Shape;158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52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7" name="Google Shape;1587;p5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blauw">
  <p:cSld name="Tussenblad - blauw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3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590" name="Google Shape;1590;p53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6" name="Google Shape;1606;p53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07" name="Google Shape;1607;p53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5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paars">
  <p:cSld name="Tussenblad - paars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54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11" name="Google Shape;1611;p54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4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4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4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4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4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54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4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4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4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4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4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4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7" name="Google Shape;1627;p54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28" name="Google Shape;1628;p54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9" name="Google Shape;1629;p5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roze">
  <p:cSld name="Tussenblad - roze"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55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32" name="Google Shape;1632;p55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8" name="Google Shape;1648;p55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49" name="Google Shape;1649;p55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5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paars">
  <p:cSld name="Voorblad - paar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46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51" name="Google Shape;151;p46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6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6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6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6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6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6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6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6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6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6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6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6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6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6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6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6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6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6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6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6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6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6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6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6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6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6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6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6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6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6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6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6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6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6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6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6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6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6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6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6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6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6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6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6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6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6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6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6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6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6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6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6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6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6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6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6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6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6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6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6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6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6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6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6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6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6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6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6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6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6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6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46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groen">
  <p:cSld name="Tussenblad - groen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56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53" name="Google Shape;1653;p56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9" name="Google Shape;1669;p56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70" name="Google Shape;1670;p56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5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paars">
  <p:cSld name="1_Titel / tekst - paar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paars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21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244" name="Google Shape;244;p21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blauw">
  <p:cSld name="Titel / tekst - blauw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1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267" name="Google Shape;267;p17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blauw">
  <p:cSld name="1_Tussenblad - blauw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0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286" name="Google Shape;286;p20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0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blauw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383" y="5933643"/>
            <a:ext cx="889634" cy="4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roze">
  <p:cSld name="Titel / tekst - roz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2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3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312" name="Google Shape;312;p23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groen">
  <p:cSld name="Titel / tekst - groen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2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4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335" name="Google Shape;335;p24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4589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2110153"/>
            <a:ext cx="10515600" cy="4066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24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b="0" i="0" sz="20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b="0" i="0" sz="1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b="0" i="0" sz="1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98911" y="5555233"/>
            <a:ext cx="1293089" cy="12930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inyurl.com/yyphbyvk" TargetMode="External"/><Relationship Id="rId4" Type="http://schemas.openxmlformats.org/officeDocument/2006/relationships/hyperlink" Target="https://tinyurl.com/yyphbyvk" TargetMode="External"/><Relationship Id="rId5" Type="http://schemas.openxmlformats.org/officeDocument/2006/relationships/hyperlink" Target="https://tinyurl.com/yyphbyv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Google Shape;1676;p2"/>
          <p:cNvPicPr preferRelativeResize="0"/>
          <p:nvPr/>
        </p:nvPicPr>
        <p:blipFill rotWithShape="1">
          <a:blip r:embed="rId3">
            <a:alphaModFix amt="18000"/>
          </a:blip>
          <a:srcRect b="0" l="0" r="0" t="0"/>
          <a:stretch/>
        </p:blipFill>
        <p:spPr>
          <a:xfrm>
            <a:off x="-2313573" y="-2859228"/>
            <a:ext cx="15205753" cy="1140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3290" r="13290" t="0"/>
          <a:stretch/>
        </p:blipFill>
        <p:spPr>
          <a:xfrm>
            <a:off x="0" y="1496353"/>
            <a:ext cx="6995621" cy="53616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678" name="Google Shape;1678;p2"/>
          <p:cNvSpPr txBox="1"/>
          <p:nvPr>
            <p:ph type="title"/>
          </p:nvPr>
        </p:nvSpPr>
        <p:spPr>
          <a:xfrm>
            <a:off x="6527800" y="1507504"/>
            <a:ext cx="4749600" cy="178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64000" lIns="540000" spcFirstLastPara="1" rIns="288000" wrap="square" tIns="288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Functies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5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Na bespreking</a:t>
            </a:r>
            <a:endParaRPr/>
          </a:p>
        </p:txBody>
      </p:sp>
      <p:sp>
        <p:nvSpPr>
          <p:cNvPr id="1737" name="Google Shape;1737;p15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Wat is er blijven hangen?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Wat zijn jullie gedachten over wat er behandelt is?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Onderwerpen</a:t>
            </a:r>
            <a:endParaRPr/>
          </a:p>
        </p:txBody>
      </p:sp>
      <p:sp>
        <p:nvSpPr>
          <p:cNvPr id="1684" name="Google Shape;1684;p3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-218598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Calibri"/>
              <a:buChar char="•"/>
            </a:pPr>
            <a:r>
              <a:rPr lang="en-US"/>
              <a:t>Instructie</a:t>
            </a:r>
            <a:endParaRPr/>
          </a:p>
          <a:p>
            <a:pPr indent="-22217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Font typeface="Calibri"/>
              <a:buChar char="•"/>
            </a:pPr>
            <a:r>
              <a:rPr lang="en-US"/>
              <a:t>Recap</a:t>
            </a:r>
            <a:endParaRPr/>
          </a:p>
          <a:p>
            <a:pPr indent="-22217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Font typeface="Calibri"/>
              <a:buChar char="•"/>
            </a:pPr>
            <a:r>
              <a:rPr lang="en-US"/>
              <a:t>Lesdoel(en)</a:t>
            </a:r>
            <a:endParaRPr/>
          </a:p>
          <a:p>
            <a:pPr indent="-22217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Font typeface="Calibri"/>
              <a:buChar char="•"/>
            </a:pPr>
            <a:r>
              <a:rPr lang="en-US"/>
              <a:t>instructie</a:t>
            </a:r>
            <a:endParaRPr/>
          </a:p>
          <a:p>
            <a:pPr indent="-14287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250"/>
              <a:buFont typeface="Calibri"/>
              <a:buNone/>
            </a:pPr>
            <a:r>
              <a:t/>
            </a:r>
            <a:endParaRPr/>
          </a:p>
          <a:p>
            <a:pPr indent="-122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56250"/>
              <a:buFont typeface="Calibri"/>
              <a:buNone/>
            </a:pPr>
            <a:r>
              <a:t/>
            </a:r>
            <a:endParaRPr/>
          </a:p>
          <a:p>
            <a:pPr indent="-21859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Calibri"/>
              <a:buChar char="•"/>
            </a:pPr>
            <a:r>
              <a:rPr lang="en-US"/>
              <a:t>Demo(Eindproduct van de les)</a:t>
            </a:r>
            <a:endParaRPr/>
          </a:p>
          <a:p>
            <a:pPr indent="-1745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8214"/>
              <a:buChar char="•"/>
            </a:pPr>
            <a:r>
              <a:rPr lang="en-US"/>
              <a:t>Gezamenlijke</a:t>
            </a:r>
            <a:r>
              <a:rPr lang="en-US"/>
              <a:t> oefening</a:t>
            </a:r>
            <a:endParaRPr/>
          </a:p>
          <a:p>
            <a:pPr indent="-1745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48214"/>
              <a:buChar char="•"/>
            </a:pPr>
            <a:r>
              <a:rPr lang="en-US"/>
              <a:t>eventuele opdracht.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2123"/>
              <a:buNone/>
            </a:pPr>
            <a:r>
              <a:t/>
            </a:r>
            <a:endParaRPr/>
          </a:p>
          <a:p>
            <a:pPr indent="-21859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Calibri"/>
              <a:buChar char="•"/>
            </a:pPr>
            <a:r>
              <a:rPr lang="en-US"/>
              <a:t>Nabespreking</a:t>
            </a:r>
            <a:endParaRPr/>
          </a:p>
          <a:p>
            <a:pPr indent="-10525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Lesdoel(en)</a:t>
            </a:r>
            <a:endParaRPr/>
          </a:p>
        </p:txBody>
      </p:sp>
      <p:sp>
        <p:nvSpPr>
          <p:cNvPr id="1690" name="Google Shape;1690;p7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973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●"/>
            </a:pPr>
            <a:r>
              <a:rPr lang="en-US" sz="2380"/>
              <a:t>Na de les weten jullie: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het nut van functies.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hoe je functies moet gebruiken.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wat de principes DRY en SOC zijn en hoe deze zich verhouden tot functies.</a:t>
            </a:r>
            <a:endParaRPr sz="238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8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Wat weet je al?</a:t>
            </a:r>
            <a:endParaRPr/>
          </a:p>
        </p:txBody>
      </p:sp>
      <p:sp>
        <p:nvSpPr>
          <p:cNvPr id="1696" name="Google Shape;1696;p8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●"/>
            </a:pPr>
            <a:r>
              <a:rPr lang="en-US"/>
              <a:t>Wat weet je al van de gedeelde lesdoelen?</a:t>
            </a:r>
            <a:endParaRPr/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●"/>
            </a:pPr>
            <a:r>
              <a:rPr lang="en-US"/>
              <a:t>Waar wil jij meer over leren?</a:t>
            </a:r>
            <a:endParaRPr/>
          </a:p>
          <a:p>
            <a:pPr indent="-952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a5c282fb35_0_0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 is een functie?</a:t>
            </a:r>
            <a:endParaRPr/>
          </a:p>
        </p:txBody>
      </p:sp>
      <p:sp>
        <p:nvSpPr>
          <p:cNvPr id="1703" name="Google Shape;1703;g2a5c282fb35_0_0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Ee</a:t>
            </a:r>
            <a:r>
              <a:rPr lang="en-US"/>
              <a:t>n fundamenteel bouwblok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Een procedure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Krijgt input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Geeft output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heeft een duidelijke relatie tussen de input en output.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2a5c282fb35_0_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 zijn functies?</a:t>
            </a:r>
            <a:endParaRPr/>
          </a:p>
        </p:txBody>
      </p:sp>
      <p:sp>
        <p:nvSpPr>
          <p:cNvPr id="1710" name="Google Shape;1710;g2a5c282fb35_0_7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Een functie is als een snoep automaat.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Je geeft 2 argumenten je kiest een mars en je gooit er een muntje in.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De automaat geeft je een mars terug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2a5c282fb35_0_19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 is het nut van functies</a:t>
            </a:r>
            <a:endParaRPr/>
          </a:p>
        </p:txBody>
      </p:sp>
      <p:sp>
        <p:nvSpPr>
          <p:cNvPr id="1717" name="Google Shape;1717;g2a5c282fb35_0_19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Voorkomen van duplicatie.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Beschrijven van code.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Groeperen van code.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a5c282fb35_0_25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Samen functies maken.</a:t>
            </a:r>
            <a:endParaRPr/>
          </a:p>
        </p:txBody>
      </p:sp>
      <p:sp>
        <p:nvSpPr>
          <p:cNvPr id="1724" name="Google Shape;1724;g2a5c282fb35_0_25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W3schools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functie met alert()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functie console.warn een bericht met een argument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functie inRange();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functie isEven();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9"/>
          <p:cNvSpPr txBox="1"/>
          <p:nvPr>
            <p:ph type="title"/>
          </p:nvPr>
        </p:nvSpPr>
        <p:spPr>
          <a:xfrm>
            <a:off x="6527800" y="1507504"/>
            <a:ext cx="4749600" cy="243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400"/>
              <a:t>Opdracht.</a:t>
            </a:r>
            <a:endParaRPr b="1" sz="4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/>
              <a:t>(van de les)</a:t>
            </a:r>
            <a:endParaRPr/>
          </a:p>
        </p:txBody>
      </p:sp>
      <p:sp>
        <p:nvSpPr>
          <p:cNvPr id="1731" name="Google Shape;1731;p9"/>
          <p:cNvSpPr txBox="1"/>
          <p:nvPr/>
        </p:nvSpPr>
        <p:spPr>
          <a:xfrm>
            <a:off x="0" y="1507500"/>
            <a:ext cx="6527700" cy="3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  <a:t>Haal de bestanden op via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://tinyurl.com/Armaniimus</a:t>
            </a:r>
            <a:endParaRPr b="0" i="0" sz="2800" u="none" cap="none" strike="noStrike">
              <a:solidFill>
                <a:srgbClr val="0412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  <a:t>Zorg dat je de bestanden op je computer opslaat en ze werken.</a:t>
            </a:r>
            <a:endParaRPr b="0" i="0" sz="2800" u="none" cap="none" strike="noStrike">
              <a:solidFill>
                <a:srgbClr val="0412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  <a:t>maak de opdrachten zoals uitgelegd in index.js zonder aan de .html en .css te komen.</a:t>
            </a:r>
            <a:b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  <a:t>Doel(zorg dat je van de array onderin het bestand kaartjes maakt met de for</a:t>
            </a:r>
            <a:r>
              <a:rPr lang="en-US" sz="2800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  <a:t>loop samen met het gebruik van functies</a:t>
            </a:r>
            <a:r>
              <a:rPr b="0" i="0" lang="en-US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800" u="none" cap="none" strike="noStrike">
              <a:solidFill>
                <a:srgbClr val="0412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mn-Theme-2023-v2.1">
  <a:themeElements>
    <a:clrScheme name="ROC Midden Nederland">
      <a:dk1>
        <a:srgbClr val="2E3091"/>
      </a:dk1>
      <a:lt1>
        <a:srgbClr val="FFFFFF"/>
      </a:lt1>
      <a:dk2>
        <a:srgbClr val="0079C8"/>
      </a:dk2>
      <a:lt2>
        <a:srgbClr val="62B1E5"/>
      </a:lt2>
      <a:accent1>
        <a:srgbClr val="DB0450"/>
      </a:accent1>
      <a:accent2>
        <a:srgbClr val="F04C98"/>
      </a:accent2>
      <a:accent3>
        <a:srgbClr val="6D2485"/>
      </a:accent3>
      <a:accent4>
        <a:srgbClr val="C11DAB"/>
      </a:accent4>
      <a:accent5>
        <a:srgbClr val="50AA05"/>
      </a:accent5>
      <a:accent6>
        <a:srgbClr val="C8DD02"/>
      </a:accent6>
      <a:hlink>
        <a:srgbClr val="2E3091"/>
      </a:hlink>
      <a:folHlink>
        <a:srgbClr val="2E30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2023-12-06T01:07:53Z</dcterms:created>
  <dc:creator>Armand van Alphen</dc:creator>
</cp:coreProperties>
</file>