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6" autoAdjust="0"/>
    <p:restoredTop sz="94660"/>
  </p:normalViewPr>
  <p:slideViewPr>
    <p:cSldViewPr snapToGrid="0">
      <p:cViewPr varScale="1">
        <p:scale>
          <a:sx n="73" d="100"/>
          <a:sy n="73" d="100"/>
        </p:scale>
        <p:origin x="4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nl-NL" smtClean="0"/>
              <a:t>Klik om de stijl te bewerken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4" name="Date Placeholder 3"/>
          <p:cNvSpPr>
            <a:spLocks noGrp="1"/>
          </p:cNvSpPr>
          <p:nvPr>
            <p:ph type="dt" sz="half" idx="10"/>
          </p:nvPr>
        </p:nvSpPr>
        <p:spPr/>
        <p:txBody>
          <a:bodyPr/>
          <a:lstStyle/>
          <a:p>
            <a:fld id="{71947D63-E31F-467B-A45A-F48976A84E11}" type="datetimeFigureOut">
              <a:rPr lang="nl-NL" smtClean="0"/>
              <a:t>3-7-2018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DDC205B-7716-4E73-9054-8CAAE374178F}" type="slidenum">
              <a:rPr lang="nl-NL" smtClean="0"/>
              <a:t>‹nr.›</a:t>
            </a:fld>
            <a:endParaRPr lang="nl-NL"/>
          </a:p>
        </p:txBody>
      </p:sp>
    </p:spTree>
    <p:extLst>
      <p:ext uri="{BB962C8B-B14F-4D97-AF65-F5344CB8AC3E}">
        <p14:creationId xmlns:p14="http://schemas.microsoft.com/office/powerpoint/2010/main" val="2661366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en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nl-NL" smtClean="0"/>
              <a:t>Klik om de stijl te bewerken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71947D63-E31F-467B-A45A-F48976A84E11}" type="datetimeFigureOut">
              <a:rPr lang="nl-NL" smtClean="0"/>
              <a:t>3-7-2018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DDC205B-7716-4E73-9054-8CAAE374178F}" type="slidenum">
              <a:rPr lang="nl-NL" smtClean="0"/>
              <a:t>‹nr.›</a:t>
            </a:fld>
            <a:endParaRPr lang="nl-NL"/>
          </a:p>
        </p:txBody>
      </p:sp>
    </p:spTree>
    <p:extLst>
      <p:ext uri="{BB962C8B-B14F-4D97-AF65-F5344CB8AC3E}">
        <p14:creationId xmlns:p14="http://schemas.microsoft.com/office/powerpoint/2010/main" val="387254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eraat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smtClean="0"/>
              <a:t>Klik om de stijl te bewerken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Tekststijl van het model bewerken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71947D63-E31F-467B-A45A-F48976A84E11}" type="datetimeFigureOut">
              <a:rPr lang="nl-NL" smtClean="0"/>
              <a:t>3-7-2018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DDC205B-7716-4E73-9054-8CAAE374178F}" type="slidenum">
              <a:rPr lang="nl-NL" smtClean="0"/>
              <a:t>‹nr.›</a:t>
            </a:fld>
            <a:endParaRPr lang="nl-N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75162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amkaartj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nl-NL" smtClean="0"/>
              <a:t>Klik om de stijl te bewerken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71947D63-E31F-467B-A45A-F48976A84E11}" type="datetimeFigureOut">
              <a:rPr lang="nl-NL" smtClean="0"/>
              <a:t>3-7-2018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DDC205B-7716-4E73-9054-8CAAE374178F}" type="slidenum">
              <a:rPr lang="nl-NL" smtClean="0"/>
              <a:t>‹nr.›</a:t>
            </a:fld>
            <a:endParaRPr lang="nl-NL"/>
          </a:p>
        </p:txBody>
      </p:sp>
    </p:spTree>
    <p:extLst>
      <p:ext uri="{BB962C8B-B14F-4D97-AF65-F5344CB8AC3E}">
        <p14:creationId xmlns:p14="http://schemas.microsoft.com/office/powerpoint/2010/main" val="303218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fferte naamkaartj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nl-NL" smtClean="0"/>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Tekststijl van het model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71947D63-E31F-467B-A45A-F48976A84E11}" type="datetimeFigureOut">
              <a:rPr lang="nl-NL" smtClean="0"/>
              <a:t>3-7-2018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DDC205B-7716-4E73-9054-8CAAE374178F}" type="slidenum">
              <a:rPr lang="nl-NL" smtClean="0"/>
              <a:t>‹nr.›</a:t>
            </a:fld>
            <a:endParaRPr lang="nl-N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2312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ar of onwaar">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nl-NL" smtClean="0"/>
              <a:t>Klik om de stijl te bewerken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nl-NL" smtClean="0"/>
              <a:t>Tekststijl van het model bewerken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71947D63-E31F-467B-A45A-F48976A84E11}" type="datetimeFigureOut">
              <a:rPr lang="nl-NL" smtClean="0"/>
              <a:t>3-7-2018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DDC205B-7716-4E73-9054-8CAAE374178F}" type="slidenum">
              <a:rPr lang="nl-NL" smtClean="0"/>
              <a:t>‹nr.›</a:t>
            </a:fld>
            <a:endParaRPr lang="nl-NL"/>
          </a:p>
        </p:txBody>
      </p:sp>
    </p:spTree>
    <p:extLst>
      <p:ext uri="{BB962C8B-B14F-4D97-AF65-F5344CB8AC3E}">
        <p14:creationId xmlns:p14="http://schemas.microsoft.com/office/powerpoint/2010/main" val="965888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71947D63-E31F-467B-A45A-F48976A84E11}" type="datetimeFigureOut">
              <a:rPr lang="nl-NL" smtClean="0"/>
              <a:t>3-7-2018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DDC205B-7716-4E73-9054-8CAAE374178F}" type="slidenum">
              <a:rPr lang="nl-NL" smtClean="0"/>
              <a:t>‹nr.›</a:t>
            </a:fld>
            <a:endParaRPr lang="nl-NL"/>
          </a:p>
        </p:txBody>
      </p:sp>
    </p:spTree>
    <p:extLst>
      <p:ext uri="{BB962C8B-B14F-4D97-AF65-F5344CB8AC3E}">
        <p14:creationId xmlns:p14="http://schemas.microsoft.com/office/powerpoint/2010/main" val="3832996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nl-NL" smtClean="0"/>
              <a:t>Klik om de stijl te bewerken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71947D63-E31F-467B-A45A-F48976A84E11}" type="datetimeFigureOut">
              <a:rPr lang="nl-NL" smtClean="0"/>
              <a:t>3-7-2018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DDC205B-7716-4E73-9054-8CAAE374178F}" type="slidenum">
              <a:rPr lang="nl-NL" smtClean="0"/>
              <a:t>‹nr.›</a:t>
            </a:fld>
            <a:endParaRPr lang="nl-NL"/>
          </a:p>
        </p:txBody>
      </p:sp>
    </p:spTree>
    <p:extLst>
      <p:ext uri="{BB962C8B-B14F-4D97-AF65-F5344CB8AC3E}">
        <p14:creationId xmlns:p14="http://schemas.microsoft.com/office/powerpoint/2010/main" val="262240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nl-NL" smtClean="0"/>
              <a:t>Klik om de stijl te bewerken</a:t>
            </a:r>
            <a:endParaRPr lang="en-US" dirty="0"/>
          </a:p>
        </p:txBody>
      </p:sp>
      <p:sp>
        <p:nvSpPr>
          <p:cNvPr id="3" name="Content Placeholder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10"/>
          </p:nvPr>
        </p:nvSpPr>
        <p:spPr/>
        <p:txBody>
          <a:bodyPr/>
          <a:lstStyle/>
          <a:p>
            <a:fld id="{71947D63-E31F-467B-A45A-F48976A84E11}" type="datetimeFigureOut">
              <a:rPr lang="nl-NL" smtClean="0"/>
              <a:t>3-7-2018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DDC205B-7716-4E73-9054-8CAAE374178F}" type="slidenum">
              <a:rPr lang="nl-NL" smtClean="0"/>
              <a:t>‹nr.›</a:t>
            </a:fld>
            <a:endParaRPr lang="nl-NL"/>
          </a:p>
        </p:txBody>
      </p:sp>
    </p:spTree>
    <p:extLst>
      <p:ext uri="{BB962C8B-B14F-4D97-AF65-F5344CB8AC3E}">
        <p14:creationId xmlns:p14="http://schemas.microsoft.com/office/powerpoint/2010/main" val="350385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nl-NL" smtClean="0"/>
              <a:t>Klik om de stijl te bewerken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Tekststijl van het model bewerken</a:t>
            </a:r>
          </a:p>
        </p:txBody>
      </p:sp>
      <p:sp>
        <p:nvSpPr>
          <p:cNvPr id="4" name="Date Placeholder 3"/>
          <p:cNvSpPr>
            <a:spLocks noGrp="1"/>
          </p:cNvSpPr>
          <p:nvPr>
            <p:ph type="dt" sz="half" idx="10"/>
          </p:nvPr>
        </p:nvSpPr>
        <p:spPr/>
        <p:txBody>
          <a:bodyPr/>
          <a:lstStyle/>
          <a:p>
            <a:fld id="{71947D63-E31F-467B-A45A-F48976A84E11}" type="datetimeFigureOut">
              <a:rPr lang="nl-NL" smtClean="0"/>
              <a:t>3-7-2018</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DDC205B-7716-4E73-9054-8CAAE374178F}" type="slidenum">
              <a:rPr lang="nl-NL" smtClean="0"/>
              <a:t>‹nr.›</a:t>
            </a:fld>
            <a:endParaRPr lang="nl-NL"/>
          </a:p>
        </p:txBody>
      </p:sp>
    </p:spTree>
    <p:extLst>
      <p:ext uri="{BB962C8B-B14F-4D97-AF65-F5344CB8AC3E}">
        <p14:creationId xmlns:p14="http://schemas.microsoft.com/office/powerpoint/2010/main" val="3027641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Date Placeholder 4"/>
          <p:cNvSpPr>
            <a:spLocks noGrp="1"/>
          </p:cNvSpPr>
          <p:nvPr>
            <p:ph type="dt" sz="half" idx="10"/>
          </p:nvPr>
        </p:nvSpPr>
        <p:spPr/>
        <p:txBody>
          <a:bodyPr/>
          <a:lstStyle/>
          <a:p>
            <a:fld id="{71947D63-E31F-467B-A45A-F48976A84E11}" type="datetimeFigureOut">
              <a:rPr lang="nl-NL" smtClean="0"/>
              <a:t>3-7-2018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DDC205B-7716-4E73-9054-8CAAE374178F}" type="slidenum">
              <a:rPr lang="nl-NL" smtClean="0"/>
              <a:t>‹nr.›</a:t>
            </a:fld>
            <a:endParaRPr lang="nl-NL"/>
          </a:p>
        </p:txBody>
      </p:sp>
    </p:spTree>
    <p:extLst>
      <p:ext uri="{BB962C8B-B14F-4D97-AF65-F5344CB8AC3E}">
        <p14:creationId xmlns:p14="http://schemas.microsoft.com/office/powerpoint/2010/main" val="271335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7" name="Date Placeholder 6"/>
          <p:cNvSpPr>
            <a:spLocks noGrp="1"/>
          </p:cNvSpPr>
          <p:nvPr>
            <p:ph type="dt" sz="half" idx="10"/>
          </p:nvPr>
        </p:nvSpPr>
        <p:spPr/>
        <p:txBody>
          <a:bodyPr/>
          <a:lstStyle/>
          <a:p>
            <a:fld id="{71947D63-E31F-467B-A45A-F48976A84E11}" type="datetimeFigureOut">
              <a:rPr lang="nl-NL" smtClean="0"/>
              <a:t>3-7-2018</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0DDC205B-7716-4E73-9054-8CAAE374178F}" type="slidenum">
              <a:rPr lang="nl-NL" smtClean="0"/>
              <a:t>‹nr.›</a:t>
            </a:fld>
            <a:endParaRPr lang="nl-NL"/>
          </a:p>
        </p:txBody>
      </p:sp>
    </p:spTree>
    <p:extLst>
      <p:ext uri="{BB962C8B-B14F-4D97-AF65-F5344CB8AC3E}">
        <p14:creationId xmlns:p14="http://schemas.microsoft.com/office/powerpoint/2010/main" val="238597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71947D63-E31F-467B-A45A-F48976A84E11}" type="datetimeFigureOut">
              <a:rPr lang="nl-NL" smtClean="0"/>
              <a:t>3-7-2018</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0DDC205B-7716-4E73-9054-8CAAE374178F}" type="slidenum">
              <a:rPr lang="nl-NL" smtClean="0"/>
              <a:t>‹nr.›</a:t>
            </a:fld>
            <a:endParaRPr lang="nl-NL"/>
          </a:p>
        </p:txBody>
      </p:sp>
    </p:spTree>
    <p:extLst>
      <p:ext uri="{BB962C8B-B14F-4D97-AF65-F5344CB8AC3E}">
        <p14:creationId xmlns:p14="http://schemas.microsoft.com/office/powerpoint/2010/main" val="903811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47D63-E31F-467B-A45A-F48976A84E11}" type="datetimeFigureOut">
              <a:rPr lang="nl-NL" smtClean="0"/>
              <a:t>3-7-2018</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0DDC205B-7716-4E73-9054-8CAAE374178F}" type="slidenum">
              <a:rPr lang="nl-NL" smtClean="0"/>
              <a:t>‹nr.›</a:t>
            </a:fld>
            <a:endParaRPr lang="nl-NL"/>
          </a:p>
        </p:txBody>
      </p:sp>
    </p:spTree>
    <p:extLst>
      <p:ext uri="{BB962C8B-B14F-4D97-AF65-F5344CB8AC3E}">
        <p14:creationId xmlns:p14="http://schemas.microsoft.com/office/powerpoint/2010/main" val="3892051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nl-NL" smtClean="0"/>
              <a:t>Klik om de stijl te bewerken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nl-NL" smtClean="0"/>
              <a:t>Tekststijl van het model bewerken</a:t>
            </a:r>
          </a:p>
        </p:txBody>
      </p:sp>
      <p:sp>
        <p:nvSpPr>
          <p:cNvPr id="5" name="Date Placeholder 4"/>
          <p:cNvSpPr>
            <a:spLocks noGrp="1"/>
          </p:cNvSpPr>
          <p:nvPr>
            <p:ph type="dt" sz="half" idx="10"/>
          </p:nvPr>
        </p:nvSpPr>
        <p:spPr/>
        <p:txBody>
          <a:bodyPr/>
          <a:lstStyle/>
          <a:p>
            <a:fld id="{71947D63-E31F-467B-A45A-F48976A84E11}" type="datetimeFigureOut">
              <a:rPr lang="nl-NL" smtClean="0"/>
              <a:t>3-7-2018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DDC205B-7716-4E73-9054-8CAAE374178F}" type="slidenum">
              <a:rPr lang="nl-NL" smtClean="0"/>
              <a:t>‹nr.›</a:t>
            </a:fld>
            <a:endParaRPr lang="nl-NL"/>
          </a:p>
        </p:txBody>
      </p:sp>
    </p:spTree>
    <p:extLst>
      <p:ext uri="{BB962C8B-B14F-4D97-AF65-F5344CB8AC3E}">
        <p14:creationId xmlns:p14="http://schemas.microsoft.com/office/powerpoint/2010/main" val="1362148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nl-NL" smtClean="0"/>
              <a:t>Klik om de stijl te bewerken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Tekststijl van het model bewerken</a:t>
            </a:r>
          </a:p>
        </p:txBody>
      </p:sp>
      <p:sp>
        <p:nvSpPr>
          <p:cNvPr id="5" name="Date Placeholder 4"/>
          <p:cNvSpPr>
            <a:spLocks noGrp="1"/>
          </p:cNvSpPr>
          <p:nvPr>
            <p:ph type="dt" sz="half" idx="10"/>
          </p:nvPr>
        </p:nvSpPr>
        <p:spPr/>
        <p:txBody>
          <a:bodyPr/>
          <a:lstStyle/>
          <a:p>
            <a:fld id="{71947D63-E31F-467B-A45A-F48976A84E11}" type="datetimeFigureOut">
              <a:rPr lang="nl-NL" smtClean="0"/>
              <a:t>3-7-2018</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DDC205B-7716-4E73-9054-8CAAE374178F}" type="slidenum">
              <a:rPr lang="nl-NL" smtClean="0"/>
              <a:t>‹nr.›</a:t>
            </a:fld>
            <a:endParaRPr lang="nl-NL"/>
          </a:p>
        </p:txBody>
      </p:sp>
    </p:spTree>
    <p:extLst>
      <p:ext uri="{BB962C8B-B14F-4D97-AF65-F5344CB8AC3E}">
        <p14:creationId xmlns:p14="http://schemas.microsoft.com/office/powerpoint/2010/main" val="399019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nl-NL" smtClean="0"/>
              <a:t>Klik om de stijl te bewerken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947D63-E31F-467B-A45A-F48976A84E11}" type="datetimeFigureOut">
              <a:rPr lang="nl-NL" smtClean="0"/>
              <a:t>3-7-2018</a:t>
            </a:fld>
            <a:endParaRPr lang="nl-N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DC205B-7716-4E73-9054-8CAAE374178F}" type="slidenum">
              <a:rPr lang="nl-NL" smtClean="0"/>
              <a:t>‹nr.›</a:t>
            </a:fld>
            <a:endParaRPr lang="nl-NL"/>
          </a:p>
        </p:txBody>
      </p:sp>
    </p:spTree>
    <p:extLst>
      <p:ext uri="{BB962C8B-B14F-4D97-AF65-F5344CB8AC3E}">
        <p14:creationId xmlns:p14="http://schemas.microsoft.com/office/powerpoint/2010/main" val="3583509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endParaRPr lang="nl-NL"/>
          </a:p>
        </p:txBody>
      </p:sp>
      <p:sp>
        <p:nvSpPr>
          <p:cNvPr id="3" name="Ondertitel 2"/>
          <p:cNvSpPr>
            <a:spLocks noGrp="1"/>
          </p:cNvSpPr>
          <p:nvPr>
            <p:ph type="subTitle" idx="1"/>
          </p:nvPr>
        </p:nvSpPr>
        <p:spPr/>
        <p:txBody>
          <a:bodyPr/>
          <a:lstStyle/>
          <a:p>
            <a:endParaRPr lang="nl-NL" dirty="0"/>
          </a:p>
        </p:txBody>
      </p:sp>
    </p:spTree>
    <p:extLst>
      <p:ext uri="{BB962C8B-B14F-4D97-AF65-F5344CB8AC3E}">
        <p14:creationId xmlns:p14="http://schemas.microsoft.com/office/powerpoint/2010/main" val="3593038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nl-NL"/>
          </a:p>
        </p:txBody>
      </p:sp>
      <p:sp>
        <p:nvSpPr>
          <p:cNvPr id="3" name="Tijdelijke aanduiding voor inhoud 2"/>
          <p:cNvSpPr>
            <a:spLocks noGrp="1"/>
          </p:cNvSpPr>
          <p:nvPr>
            <p:ph idx="1"/>
          </p:nvPr>
        </p:nvSpPr>
        <p:spPr/>
        <p:txBody>
          <a:bodyPr>
            <a:normAutofit fontScale="85000" lnSpcReduction="20000"/>
          </a:bodyPr>
          <a:lstStyle/>
          <a:p>
            <a:r>
              <a:rPr lang="en-US" dirty="0"/>
              <a:t>1. weaker students are not always making their homework so they take up time in class on subjects that they would have known if they just made their homework.</a:t>
            </a:r>
            <a:endParaRPr lang="nl-NL" dirty="0"/>
          </a:p>
          <a:p>
            <a:endParaRPr lang="nl-NL" dirty="0"/>
          </a:p>
          <a:p>
            <a:r>
              <a:rPr lang="en-US" dirty="0"/>
              <a:t>2. weaker students are more likely to be disruptive in the classroom. This makes lessons les effective and more energy consuming for the teacher this energy is then wasted and can’t be invested into extra explanation, also the time it takes to silence the classroom is effectively wasted.</a:t>
            </a:r>
            <a:endParaRPr lang="nl-NL" dirty="0"/>
          </a:p>
          <a:p>
            <a:pPr marL="0" indent="0">
              <a:buNone/>
            </a:pPr>
            <a:r>
              <a:rPr lang="en-US" dirty="0"/>
              <a:t> </a:t>
            </a:r>
            <a:endParaRPr lang="nl-NL" dirty="0"/>
          </a:p>
          <a:p>
            <a:r>
              <a:rPr lang="en-US" dirty="0"/>
              <a:t>3. In assignments that require students to work together the weaker mostly get linked with the strong. Although this has the advantages that the weaker student can learn from the stronger student. It also means the weaker student pace becomes the pace of the stronger student.</a:t>
            </a:r>
            <a:endParaRPr lang="nl-NL" dirty="0"/>
          </a:p>
          <a:p>
            <a:endParaRPr lang="nl-NL" dirty="0"/>
          </a:p>
          <a:p>
            <a:r>
              <a:rPr lang="en-US" dirty="0"/>
              <a:t>4. The combination of the other 3 can kill the motivation of the stronger student which can drag the average down even more.</a:t>
            </a:r>
            <a:endParaRPr lang="nl-NL" dirty="0"/>
          </a:p>
          <a:p>
            <a:endParaRPr lang="nl-NL" dirty="0"/>
          </a:p>
        </p:txBody>
      </p:sp>
    </p:spTree>
    <p:extLst>
      <p:ext uri="{BB962C8B-B14F-4D97-AF65-F5344CB8AC3E}">
        <p14:creationId xmlns:p14="http://schemas.microsoft.com/office/powerpoint/2010/main" val="102284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TotalTime>
  <Words>83</Words>
  <Application>Microsoft Office PowerPoint</Application>
  <PresentationFormat>Breedbeeld</PresentationFormat>
  <Paragraphs>7</Paragraphs>
  <Slides>2</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vt:i4>
      </vt:variant>
    </vt:vector>
  </HeadingPairs>
  <TitlesOfParts>
    <vt:vector size="6" baseType="lpstr">
      <vt:lpstr>Arial</vt:lpstr>
      <vt:lpstr>Trebuchet MS</vt:lpstr>
      <vt:lpstr>Wingdings 3</vt:lpstr>
      <vt:lpstr>Facet</vt:lpstr>
      <vt:lpstr>PowerPoint-presentatie</vt:lpstr>
      <vt:lpstr>PowerPoint-presentatie</vt:lpstr>
    </vt:vector>
  </TitlesOfParts>
  <Company>Den Spike Unattendeds © 2015</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Armand Van Alphen</dc:creator>
  <cp:lastModifiedBy>Armand Van Alphen</cp:lastModifiedBy>
  <cp:revision>1</cp:revision>
  <dcterms:created xsi:type="dcterms:W3CDTF">2018-07-03T09:27:56Z</dcterms:created>
  <dcterms:modified xsi:type="dcterms:W3CDTF">2018-07-03T09:35:29Z</dcterms:modified>
</cp:coreProperties>
</file>