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0" r:id="rId1"/>
  </p:sldMasterIdLst>
  <p:notesMasterIdLst>
    <p:notesMasterId r:id="rId8"/>
  </p:notesMasterIdLst>
  <p:sldIdLst>
    <p:sldId id="277" r:id="rId2"/>
    <p:sldId id="258" r:id="rId3"/>
    <p:sldId id="263" r:id="rId4"/>
    <p:sldId id="268" r:id="rId5"/>
    <p:sldId id="271" r:id="rId6"/>
    <p:sldId id="270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4541"/>
  </p:normalViewPr>
  <p:slideViewPr>
    <p:cSldViewPr snapToGrid="0" snapToObjects="1">
      <p:cViewPr varScale="1">
        <p:scale>
          <a:sx n="121" d="100"/>
          <a:sy n="121" d="100"/>
        </p:scale>
        <p:origin x="19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A93F42-39C4-914A-BF4B-F327F70DB0AE}" type="datetimeFigureOut">
              <a:rPr lang="ru-RU" smtClean="0"/>
              <a:t>06.05.2018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A7C66-E49E-7F4A-8EDF-446DB0C977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72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21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(null)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E8A06C0-AEC5-BE45-ACD5-D8E77D6A5E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95928"/>
          <a:stretch/>
        </p:blipFill>
        <p:spPr>
          <a:xfrm>
            <a:off x="0" y="0"/>
            <a:ext cx="148018" cy="6858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AE6E52B-22AB-814D-B2FB-87AB52BA25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71972" b="74719"/>
          <a:stretch/>
        </p:blipFill>
        <p:spPr>
          <a:xfrm>
            <a:off x="7858539" y="118822"/>
            <a:ext cx="1285462" cy="218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61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(null)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(null)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(null)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B5FCBC-B96E-054C-A0F6-BD7066534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1032660"/>
            <a:ext cx="6858000" cy="1790700"/>
          </a:xfrm>
        </p:spPr>
        <p:txBody>
          <a:bodyPr>
            <a:normAutofit/>
          </a:bodyPr>
          <a:lstStyle/>
          <a:p>
            <a:pPr algn="l"/>
            <a:r>
              <a:rPr lang="ru-RU" b="1" dirty="0"/>
              <a:t>Название проекта</a:t>
            </a:r>
            <a:br>
              <a:rPr lang="ru-RU" b="1" dirty="0"/>
            </a:br>
            <a:r>
              <a:rPr lang="ru-RU" b="1" dirty="0"/>
              <a:t>Название команды</a:t>
            </a:r>
          </a:p>
        </p:txBody>
      </p:sp>
    </p:spTree>
    <p:extLst>
      <p:ext uri="{BB962C8B-B14F-4D97-AF65-F5344CB8AC3E}">
        <p14:creationId xmlns:p14="http://schemas.microsoft.com/office/powerpoint/2010/main" val="2088783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B5FCBC-B96E-054C-A0F6-BD7066534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313" y="424070"/>
            <a:ext cx="5035826" cy="78602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Проблема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3EC3DB5-B978-B649-869A-82B7F59B4B4D}"/>
              </a:ext>
            </a:extLst>
          </p:cNvPr>
          <p:cNvSpPr txBox="1">
            <a:spLocks/>
          </p:cNvSpPr>
          <p:nvPr/>
        </p:nvSpPr>
        <p:spPr>
          <a:xfrm>
            <a:off x="1167333" y="1501379"/>
            <a:ext cx="5517245" cy="12628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Объясните у кого есть такая проблема и что это действительно </a:t>
            </a:r>
            <a:r>
              <a:rPr lang="ru-RU" sz="9300" b="1" dirty="0"/>
              <a:t>проблема</a:t>
            </a:r>
          </a:p>
          <a:p>
            <a:r>
              <a:rPr lang="ru-RU" sz="9300" b="1" dirty="0"/>
              <a:t>На этом слайде все должны понять про что ваш проект</a:t>
            </a:r>
          </a:p>
          <a:p>
            <a:r>
              <a:rPr lang="ru-RU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8619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B5FCBC-B96E-054C-A0F6-BD7066534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7652" y="561856"/>
            <a:ext cx="2887980" cy="590788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Решение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1998D21-35AC-C14F-9AE2-FE32587132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5928"/>
          <a:stretch/>
        </p:blipFill>
        <p:spPr>
          <a:xfrm>
            <a:off x="0" y="857250"/>
            <a:ext cx="148018" cy="51435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AE9A948-054D-4043-9C10-0214E03C8A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972" b="74719"/>
          <a:stretch/>
        </p:blipFill>
        <p:spPr>
          <a:xfrm>
            <a:off x="8075715" y="857251"/>
            <a:ext cx="1068286" cy="1363625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9E6CED3-7892-6047-9BEC-0144C658AC3F}"/>
              </a:ext>
            </a:extLst>
          </p:cNvPr>
          <p:cNvSpPr txBox="1">
            <a:spLocks/>
          </p:cNvSpPr>
          <p:nvPr/>
        </p:nvSpPr>
        <p:spPr>
          <a:xfrm>
            <a:off x="815007" y="1925481"/>
            <a:ext cx="6327915" cy="13875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/>
              <a:t>Демонстрация решения – подключаем ноутбук</a:t>
            </a:r>
          </a:p>
          <a:p>
            <a:r>
              <a:rPr lang="ru-RU" sz="3600" b="1" dirty="0"/>
              <a:t>Что сделано за 2 дня?</a:t>
            </a:r>
          </a:p>
          <a:p>
            <a:r>
              <a:rPr lang="ru-RU" sz="3600" b="1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805953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B5FCBC-B96E-054C-A0F6-BD7066534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313" y="424070"/>
            <a:ext cx="5035826" cy="78602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Бизнес-модель</a:t>
            </a: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CB39E4EF-B634-0B4F-AA0D-CA22DB632887}"/>
              </a:ext>
            </a:extLst>
          </p:cNvPr>
          <p:cNvSpPr txBox="1">
            <a:spLocks/>
          </p:cNvSpPr>
          <p:nvPr/>
        </p:nvSpPr>
        <p:spPr>
          <a:xfrm>
            <a:off x="675033" y="1524000"/>
            <a:ext cx="3433141" cy="9276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ru-RU" sz="2400" b="1" dirty="0"/>
          </a:p>
          <a:p>
            <a:endParaRPr lang="ru-RU" sz="2400" b="1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928C065-B355-6E43-9C21-32F8676A2B53}"/>
              </a:ext>
            </a:extLst>
          </p:cNvPr>
          <p:cNvSpPr txBox="1">
            <a:spLocks/>
          </p:cNvSpPr>
          <p:nvPr/>
        </p:nvSpPr>
        <p:spPr>
          <a:xfrm>
            <a:off x="910462" y="1987826"/>
            <a:ext cx="7028852" cy="40936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3300" b="1" dirty="0"/>
              <a:t>Как на этом можно зарабатывать?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3300" b="1" dirty="0"/>
              <a:t>Целевая аудитория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3300" b="1" dirty="0"/>
              <a:t>Рынок – чем больше, тем лучше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3300" b="1" dirty="0"/>
              <a:t>Конкуренты - преимущества предлагаемого продукта по сравнению с существующими аналогами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b="1" dirty="0"/>
          </a:p>
          <a:p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468472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B5FCBC-B96E-054C-A0F6-BD7066534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018" y="254690"/>
            <a:ext cx="4319381" cy="748334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Команда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1998D21-35AC-C14F-9AE2-FE32587132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5928"/>
          <a:stretch/>
        </p:blipFill>
        <p:spPr>
          <a:xfrm>
            <a:off x="0" y="857250"/>
            <a:ext cx="148018" cy="51435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AE9A948-054D-4043-9C10-0214E03C8A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972" b="74719"/>
          <a:stretch/>
        </p:blipFill>
        <p:spPr>
          <a:xfrm>
            <a:off x="8075715" y="857251"/>
            <a:ext cx="1068286" cy="136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624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B5FCBC-B96E-054C-A0F6-BD7066534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019" y="311839"/>
            <a:ext cx="3960156" cy="735083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Контакты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1998D21-35AC-C14F-9AE2-FE32587132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5928"/>
          <a:stretch/>
        </p:blipFill>
        <p:spPr>
          <a:xfrm>
            <a:off x="0" y="857250"/>
            <a:ext cx="14801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231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3460</TotalTime>
  <Words>66</Words>
  <Application>Microsoft Macintosh PowerPoint</Application>
  <PresentationFormat>Экран (4:3)</PresentationFormat>
  <Paragraphs>16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Название проекта Название команды</vt:lpstr>
      <vt:lpstr>Проблема</vt:lpstr>
      <vt:lpstr>Решение</vt:lpstr>
      <vt:lpstr>Бизнес-модель</vt:lpstr>
      <vt:lpstr>Команда</vt:lpstr>
      <vt:lpstr>Контакты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Microsoft Office</dc:creator>
  <cp:lastModifiedBy>Пользователь Microsoft Office</cp:lastModifiedBy>
  <cp:revision>15</cp:revision>
  <dcterms:created xsi:type="dcterms:W3CDTF">2018-05-03T21:17:23Z</dcterms:created>
  <dcterms:modified xsi:type="dcterms:W3CDTF">2018-05-06T08:03:10Z</dcterms:modified>
</cp:coreProperties>
</file>