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3A76-2EBA-4BA0-87C6-D975CC74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1CFCE-9D50-4196-9F89-9083EF7CE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E481-307D-4B93-9DA9-CAF5F2A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8F2F-B313-4121-8800-D98D40E2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5AD81-75DF-4547-97CD-A024C798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3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1088-85D6-4BAF-A9C6-35D61EE7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FA5B3-0FE2-487A-A2C1-DA37A1463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E98D-0A35-4CBE-9CFF-D53E9B72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BABC4-C79F-4C6F-BE68-67CD6C7B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F6AC-AF1B-4375-8023-7E3EC4F6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ED050-2639-4694-8303-6CD8ECDFF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BE4C4-E582-404A-8647-6C735249C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A3611-F816-4DA9-91BA-7A7508E8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FB7B-A309-47CF-BB38-64F91D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CFFA5-13BD-4D39-9528-2B9ADAC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73DC-5D94-4F7E-876E-76A55979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5F48-FA63-4722-B4A7-57C0DD75B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5329D-3745-4FEF-A045-ACDAD9EB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133A-D22B-4977-AFC2-5BBC849F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AF9A1-7D45-407D-BA56-A327B028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3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4FB5-EE46-40D9-8CFD-9A3F6BC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F930-23C6-4E16-B54D-6DCD59F7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F5BA-7FD3-4E85-8216-F454DEF1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5C69-D226-464B-87FE-46D88A6C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82EB-4516-4595-B360-594B663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39BF-9D99-41F6-B90B-F1136BD2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9D728-1222-45C3-84FE-E78C108D1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88F3B-610B-468F-9E45-28AB1103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60F1-3B5B-4861-86C0-AC5EC459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6843-6C07-4167-94AE-9852BBA8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94FE-A0FB-4324-B6C4-B29C61EB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0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87E-0630-47DF-9500-C5459736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6AB04-5B8E-4B10-937E-179FE9EEA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F352-D132-4118-A6AC-808352AF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FFF44-4B15-4869-9066-50D5175DC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61C26-925E-4F9B-8EF0-EA328FB5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FE7E0-332C-4BE6-9BF7-A1B43CB8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89D36-0B93-4181-9197-0E6B2B50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8808C-B77F-42D8-B79A-D7FF834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1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05C1-BC8D-451F-B60C-8B99D10E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53D69-4664-45E5-8EDA-673E6294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DB0E6-FBB0-4472-83F7-F691FCB5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E5A23-F984-407F-AEB7-915679CF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8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943EC-FE66-46F6-A39E-CDF6AC8D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E8594-B98F-407D-BE82-2213C9E4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DFD95-44FE-4C20-817E-E624862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439C-3910-4ECF-91F6-E7B7DA77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E6DD-6734-426D-9829-0760A775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3D00-FD5C-4B38-BB8F-C1C207EC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F082-7C2E-452D-90EA-29D95A5F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0F73E-D09F-43B0-A053-8F1D6186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6BF45-0293-4DC1-8753-C65202DF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939D-5B45-42AA-80C0-86BABF6B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7CE49-5E99-4AA7-98C5-8AAB723F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BFFF1-E94E-4709-83E8-47BD3FC33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324C7-68C4-443B-9513-22E7748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2E4-B937-4525-A214-37735A2C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A41C1-B0FD-44BA-B257-89AB832A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34D69-9B2C-4A79-B2B3-19CAFAD5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70F0B-500D-4354-811F-2E4B9C9C4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E898-FB28-42C9-B618-04A63A4D2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8AE1-E84F-49BC-90E3-1BC0C3C8F750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C4DA-CC6E-45FD-AB70-CEBED51AE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0678-26EC-4CAA-A96C-716DBF73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E290-55CA-4838-8547-2E264385F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1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00531B-8A73-4A31-B3F9-943E4129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9" y="3560195"/>
            <a:ext cx="738041" cy="772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C62BDA-35E0-4681-A030-49D7E540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27" y="2911204"/>
            <a:ext cx="555486" cy="64355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3E755B-42A2-457E-975D-D488A21B6C1E}"/>
              </a:ext>
            </a:extLst>
          </p:cNvPr>
          <p:cNvSpPr/>
          <p:nvPr/>
        </p:nvSpPr>
        <p:spPr>
          <a:xfrm>
            <a:off x="49312" y="2327841"/>
            <a:ext cx="990193" cy="210659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B20643-BDB4-4C31-ABA1-0C29CCE85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92" y="3562534"/>
            <a:ext cx="1089513" cy="363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E363CC-46A8-4D09-BF59-C3ABA0F76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" y="2440417"/>
            <a:ext cx="955988" cy="10072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E358CE-D4CE-4CAE-8E50-62B1716F9AEC}"/>
              </a:ext>
            </a:extLst>
          </p:cNvPr>
          <p:cNvCxnSpPr>
            <a:cxnSpLocks/>
          </p:cNvCxnSpPr>
          <p:nvPr/>
        </p:nvCxnSpPr>
        <p:spPr>
          <a:xfrm>
            <a:off x="1039505" y="3539523"/>
            <a:ext cx="146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774836-5E33-4C86-82BE-25FBFF74EE18}"/>
              </a:ext>
            </a:extLst>
          </p:cNvPr>
          <p:cNvSpPr txBox="1"/>
          <p:nvPr/>
        </p:nvSpPr>
        <p:spPr>
          <a:xfrm>
            <a:off x="49312" y="4478534"/>
            <a:ext cx="99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source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14825-AB65-4E58-B034-8B2E35DD6AC2}"/>
              </a:ext>
            </a:extLst>
          </p:cNvPr>
          <p:cNvSpPr/>
          <p:nvPr/>
        </p:nvSpPr>
        <p:spPr>
          <a:xfrm>
            <a:off x="2500132" y="92598"/>
            <a:ext cx="7723930" cy="66785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6342BB-063B-41DA-8A1B-9A31E91EF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83" y="104930"/>
            <a:ext cx="2030411" cy="88381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064463-DE0F-4E4E-8B4F-E2BEA7BC95EE}"/>
              </a:ext>
            </a:extLst>
          </p:cNvPr>
          <p:cNvGrpSpPr/>
          <p:nvPr/>
        </p:nvGrpSpPr>
        <p:grpSpPr>
          <a:xfrm>
            <a:off x="3582572" y="1786805"/>
            <a:ext cx="711101" cy="824690"/>
            <a:chOff x="2658626" y="3041890"/>
            <a:chExt cx="1379095" cy="141577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C33625-86A8-428C-A503-6AF13FD1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77B5A9-1BFC-4173-A5F0-D4DD3B9A1ABC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581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static tables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EE765F-EE6C-4376-B561-5CDF858CB6D1}"/>
              </a:ext>
            </a:extLst>
          </p:cNvPr>
          <p:cNvGrpSpPr/>
          <p:nvPr/>
        </p:nvGrpSpPr>
        <p:grpSpPr>
          <a:xfrm>
            <a:off x="3586253" y="2723715"/>
            <a:ext cx="711101" cy="947801"/>
            <a:chOff x="2658626" y="3041890"/>
            <a:chExt cx="1379095" cy="162712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1AEDDF-1B14-4184-BE2B-AB7408B53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9D7F23-6EFA-4D82-8B2A-7780E8657482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 transaction    tables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9FCBC3-0CE9-416C-A286-BFE08CED0D80}"/>
              </a:ext>
            </a:extLst>
          </p:cNvPr>
          <p:cNvCxnSpPr>
            <a:cxnSpLocks/>
          </p:cNvCxnSpPr>
          <p:nvPr/>
        </p:nvCxnSpPr>
        <p:spPr>
          <a:xfrm>
            <a:off x="2608290" y="2029254"/>
            <a:ext cx="994703" cy="1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4A9DEE-F766-4AE7-AAEB-245C5EFA0B57}"/>
              </a:ext>
            </a:extLst>
          </p:cNvPr>
          <p:cNvCxnSpPr>
            <a:cxnSpLocks/>
          </p:cNvCxnSpPr>
          <p:nvPr/>
        </p:nvCxnSpPr>
        <p:spPr>
          <a:xfrm>
            <a:off x="4054063" y="2046823"/>
            <a:ext cx="39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FC70E5-1455-47F0-8E05-3A80E0F9560A}"/>
              </a:ext>
            </a:extLst>
          </p:cNvPr>
          <p:cNvGrpSpPr/>
          <p:nvPr/>
        </p:nvGrpSpPr>
        <p:grpSpPr>
          <a:xfrm>
            <a:off x="5529385" y="3252137"/>
            <a:ext cx="697762" cy="748276"/>
            <a:chOff x="4564796" y="1454788"/>
            <a:chExt cx="1199263" cy="12238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C67BD87-6876-415F-B8A4-D7AC7BA7B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796" y="1454788"/>
              <a:ext cx="1199263" cy="89944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7EF4D9-6FCC-4036-A5C0-38C3EACE1DFB}"/>
                </a:ext>
              </a:extLst>
            </p:cNvPr>
            <p:cNvSpPr txBox="1"/>
            <p:nvPr/>
          </p:nvSpPr>
          <p:spPr>
            <a:xfrm>
              <a:off x="4644452" y="2326241"/>
              <a:ext cx="1086355" cy="35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RDS</a:t>
              </a:r>
              <a:endParaRPr lang="en-US" sz="105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8214BF-2E98-4806-9EBA-D1B420BD2BBA}"/>
              </a:ext>
            </a:extLst>
          </p:cNvPr>
          <p:cNvGrpSpPr/>
          <p:nvPr/>
        </p:nvGrpSpPr>
        <p:grpSpPr>
          <a:xfrm>
            <a:off x="4424004" y="1776582"/>
            <a:ext cx="697762" cy="880869"/>
            <a:chOff x="4016854" y="1602570"/>
            <a:chExt cx="1081187" cy="136143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7C10066-1C71-4289-9411-82DCB448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5247C0-7961-46ED-AA86-DFC5AD35425E}"/>
                </a:ext>
              </a:extLst>
            </p:cNvPr>
            <p:cNvSpPr txBox="1"/>
            <p:nvPr/>
          </p:nvSpPr>
          <p:spPr>
            <a:xfrm>
              <a:off x="4016854" y="2440749"/>
              <a:ext cx="1081187" cy="52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 tables to RDS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E74C642-B456-40D5-A69B-506ACE469473}"/>
              </a:ext>
            </a:extLst>
          </p:cNvPr>
          <p:cNvGrpSpPr/>
          <p:nvPr/>
        </p:nvGrpSpPr>
        <p:grpSpPr>
          <a:xfrm>
            <a:off x="4423850" y="2741406"/>
            <a:ext cx="697762" cy="1003980"/>
            <a:chOff x="4016854" y="1602570"/>
            <a:chExt cx="1081187" cy="1551711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40AA096-F4D3-46EE-8090-26EFB0A65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D40651-3784-411F-B797-55C96CD7F3F5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 tables to RDS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BACE82-EFD2-415C-82B8-342B682F45DB}"/>
              </a:ext>
            </a:extLst>
          </p:cNvPr>
          <p:cNvGrpSpPr/>
          <p:nvPr/>
        </p:nvGrpSpPr>
        <p:grpSpPr>
          <a:xfrm>
            <a:off x="3030369" y="4999129"/>
            <a:ext cx="697762" cy="1003980"/>
            <a:chOff x="4016854" y="1602570"/>
            <a:chExt cx="1081187" cy="1551711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9B5BC7C-773A-4060-BA1B-767BD6CF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061E13-FE48-40CB-B0E8-435962FDD048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Estate-Broker relationship</a:t>
              </a: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4399D3-B6ED-451D-9A0E-D83DF1E461F1}"/>
              </a:ext>
            </a:extLst>
          </p:cNvPr>
          <p:cNvCxnSpPr/>
          <p:nvPr/>
        </p:nvCxnSpPr>
        <p:spPr>
          <a:xfrm>
            <a:off x="2500132" y="3539523"/>
            <a:ext cx="108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1F450A1-CCD3-46E1-86A8-2772D1ACF41F}"/>
              </a:ext>
            </a:extLst>
          </p:cNvPr>
          <p:cNvCxnSpPr/>
          <p:nvPr/>
        </p:nvCxnSpPr>
        <p:spPr>
          <a:xfrm flipV="1">
            <a:off x="2608290" y="2026647"/>
            <a:ext cx="0" cy="15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7491D79-55C2-4919-A978-E7AE0078DC18}"/>
              </a:ext>
            </a:extLst>
          </p:cNvPr>
          <p:cNvCxnSpPr>
            <a:cxnSpLocks/>
          </p:cNvCxnSpPr>
          <p:nvPr/>
        </p:nvCxnSpPr>
        <p:spPr>
          <a:xfrm>
            <a:off x="4061460" y="2997080"/>
            <a:ext cx="39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CC57E46-AA15-4DCA-9E4F-6DE9F0DBF0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2044" y="2211699"/>
            <a:ext cx="1119023" cy="805833"/>
          </a:xfrm>
          <a:prstGeom prst="bentConnector3">
            <a:avLst>
              <a:gd name="adj1" fmla="val -1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C6AEAC-C391-4936-AF0E-13AAC90926FB}"/>
              </a:ext>
            </a:extLst>
          </p:cNvPr>
          <p:cNvGrpSpPr/>
          <p:nvPr/>
        </p:nvGrpSpPr>
        <p:grpSpPr>
          <a:xfrm>
            <a:off x="4038031" y="4968649"/>
            <a:ext cx="697762" cy="880869"/>
            <a:chOff x="4016854" y="1602570"/>
            <a:chExt cx="1081187" cy="1361435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4EEEE2E-BAFF-4FAD-B423-7513D410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A3A4C54-44B4-4838-BB34-9C0EB51EFAB9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52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Selling estates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FB9E29E-5432-4063-B693-48352BBC5DA4}"/>
              </a:ext>
            </a:extLst>
          </p:cNvPr>
          <p:cNvGrpSpPr/>
          <p:nvPr/>
        </p:nvGrpSpPr>
        <p:grpSpPr>
          <a:xfrm>
            <a:off x="3909194" y="3902808"/>
            <a:ext cx="826599" cy="724256"/>
            <a:chOff x="2820705" y="4637507"/>
            <a:chExt cx="918999" cy="740975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4035E23-B107-40F2-BD37-4A193514C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633" y="4637507"/>
              <a:ext cx="529745" cy="522682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23E2B81-161C-4408-A77C-C14930A328E4}"/>
                </a:ext>
              </a:extLst>
            </p:cNvPr>
            <p:cNvSpPr txBox="1"/>
            <p:nvPr/>
          </p:nvSpPr>
          <p:spPr>
            <a:xfrm>
              <a:off x="2820705" y="5163038"/>
              <a:ext cx="918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AWS CloudWatch</a:t>
              </a: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EAF56-C0FA-405C-9671-4379EB0990E6}"/>
              </a:ext>
            </a:extLst>
          </p:cNvPr>
          <p:cNvCxnSpPr/>
          <p:nvPr/>
        </p:nvCxnSpPr>
        <p:spPr>
          <a:xfrm flipH="1">
            <a:off x="3352800" y="3139440"/>
            <a:ext cx="25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A10DD82-6901-4CA5-8AA8-C20E34175B16}"/>
              </a:ext>
            </a:extLst>
          </p:cNvPr>
          <p:cNvCxnSpPr/>
          <p:nvPr/>
        </p:nvCxnSpPr>
        <p:spPr>
          <a:xfrm flipH="1">
            <a:off x="4061460" y="3139440"/>
            <a:ext cx="25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8B54C3A-5D82-4962-9785-CBF1EDF1C3AA}"/>
              </a:ext>
            </a:extLst>
          </p:cNvPr>
          <p:cNvCxnSpPr/>
          <p:nvPr/>
        </p:nvCxnSpPr>
        <p:spPr>
          <a:xfrm>
            <a:off x="3352800" y="3139440"/>
            <a:ext cx="0" cy="76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0D020E-17B4-41E4-B118-1FEB54D7B923}"/>
              </a:ext>
            </a:extLst>
          </p:cNvPr>
          <p:cNvCxnSpPr/>
          <p:nvPr/>
        </p:nvCxnSpPr>
        <p:spPr>
          <a:xfrm>
            <a:off x="4320540" y="3139440"/>
            <a:ext cx="0" cy="76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389EBD-C266-4A20-A0B1-3380F8267D16}"/>
              </a:ext>
            </a:extLst>
          </p:cNvPr>
          <p:cNvCxnSpPr>
            <a:cxnSpLocks/>
          </p:cNvCxnSpPr>
          <p:nvPr/>
        </p:nvCxnSpPr>
        <p:spPr>
          <a:xfrm>
            <a:off x="3381295" y="4732020"/>
            <a:ext cx="0" cy="23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6B7492D-C34C-4D5E-B3F0-2986779A3931}"/>
              </a:ext>
            </a:extLst>
          </p:cNvPr>
          <p:cNvGrpSpPr/>
          <p:nvPr/>
        </p:nvGrpSpPr>
        <p:grpSpPr>
          <a:xfrm>
            <a:off x="2940862" y="3902808"/>
            <a:ext cx="826599" cy="724256"/>
            <a:chOff x="2820705" y="4637507"/>
            <a:chExt cx="918999" cy="74097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CA56455-1761-41E9-A9A0-52371D64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633" y="4637507"/>
              <a:ext cx="529745" cy="522682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213174-42D8-410D-A706-7E75504F5EE2}"/>
                </a:ext>
              </a:extLst>
            </p:cNvPr>
            <p:cNvSpPr txBox="1"/>
            <p:nvPr/>
          </p:nvSpPr>
          <p:spPr>
            <a:xfrm>
              <a:off x="2820705" y="5163038"/>
              <a:ext cx="918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AWS CloudWatch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CDD0C5-2763-46C0-9C96-F69EDF5B3DB1}"/>
              </a:ext>
            </a:extLst>
          </p:cNvPr>
          <p:cNvCxnSpPr>
            <a:cxnSpLocks/>
          </p:cNvCxnSpPr>
          <p:nvPr/>
        </p:nvCxnSpPr>
        <p:spPr>
          <a:xfrm>
            <a:off x="4318555" y="4716780"/>
            <a:ext cx="0" cy="23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64A5D3B-6F4D-44BC-997A-1BE3FFD2D273}"/>
              </a:ext>
            </a:extLst>
          </p:cNvPr>
          <p:cNvCxnSpPr>
            <a:cxnSpLocks/>
          </p:cNvCxnSpPr>
          <p:nvPr/>
        </p:nvCxnSpPr>
        <p:spPr>
          <a:xfrm>
            <a:off x="4982712" y="3002747"/>
            <a:ext cx="656600" cy="559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7051935-8FAD-49FA-880C-194D128EB0FB}"/>
              </a:ext>
            </a:extLst>
          </p:cNvPr>
          <p:cNvCxnSpPr>
            <a:cxnSpLocks/>
          </p:cNvCxnSpPr>
          <p:nvPr/>
        </p:nvCxnSpPr>
        <p:spPr>
          <a:xfrm flipV="1">
            <a:off x="3379250" y="4021881"/>
            <a:ext cx="2663410" cy="2212080"/>
          </a:xfrm>
          <a:prstGeom prst="bentConnector3">
            <a:avLst>
              <a:gd name="adj1" fmla="val 10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E455C412-73BE-4465-962B-3FB5AE2773BF}"/>
              </a:ext>
            </a:extLst>
          </p:cNvPr>
          <p:cNvCxnSpPr/>
          <p:nvPr/>
        </p:nvCxnSpPr>
        <p:spPr>
          <a:xfrm rot="5400000" flipH="1" flipV="1">
            <a:off x="4588422" y="4202430"/>
            <a:ext cx="1371847" cy="1003229"/>
          </a:xfrm>
          <a:prstGeom prst="bentConnector3">
            <a:avLst>
              <a:gd name="adj1" fmla="val -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DDB03F-51FD-4A9A-969F-ABF6697AD16A}"/>
              </a:ext>
            </a:extLst>
          </p:cNvPr>
          <p:cNvCxnSpPr>
            <a:cxnSpLocks/>
          </p:cNvCxnSpPr>
          <p:nvPr/>
        </p:nvCxnSpPr>
        <p:spPr>
          <a:xfrm flipV="1">
            <a:off x="3379250" y="6025969"/>
            <a:ext cx="0" cy="20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631071C-5FD0-47AC-A508-8DCFEEC7A543}"/>
              </a:ext>
            </a:extLst>
          </p:cNvPr>
          <p:cNvGrpSpPr/>
          <p:nvPr/>
        </p:nvGrpSpPr>
        <p:grpSpPr>
          <a:xfrm>
            <a:off x="6312829" y="1778832"/>
            <a:ext cx="900504" cy="1003980"/>
            <a:chOff x="4016854" y="1602570"/>
            <a:chExt cx="1395337" cy="155171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C6DB695A-EDD0-48F8-85D0-9A16FDAA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78ED678-6451-4B10-9B33-6E946408E313}"/>
                </a:ext>
              </a:extLst>
            </p:cNvPr>
            <p:cNvSpPr txBox="1"/>
            <p:nvPr/>
          </p:nvSpPr>
          <p:spPr>
            <a:xfrm>
              <a:off x="4016854" y="2440750"/>
              <a:ext cx="139533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Static-denormalization-parquet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F2A8793-9D5D-4D53-87D1-B32EB338AF93}"/>
              </a:ext>
            </a:extLst>
          </p:cNvPr>
          <p:cNvGrpSpPr/>
          <p:nvPr/>
        </p:nvGrpSpPr>
        <p:grpSpPr>
          <a:xfrm>
            <a:off x="7018943" y="3247755"/>
            <a:ext cx="900503" cy="1003980"/>
            <a:chOff x="4016852" y="1602570"/>
            <a:chExt cx="1395336" cy="1551711"/>
          </a:xfrm>
        </p:grpSpPr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588B3992-2C18-4062-8089-8C8149F3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FC48180-C081-4813-A77B-EE160F17C3F4}"/>
                </a:ext>
              </a:extLst>
            </p:cNvPr>
            <p:cNvSpPr txBox="1"/>
            <p:nvPr/>
          </p:nvSpPr>
          <p:spPr>
            <a:xfrm>
              <a:off x="4016852" y="2440750"/>
              <a:ext cx="1395336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Transaction-denormalization-parquet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D16D1DB-2660-4E89-B67C-E40A92160ADA}"/>
              </a:ext>
            </a:extLst>
          </p:cNvPr>
          <p:cNvGrpSpPr/>
          <p:nvPr/>
        </p:nvGrpSpPr>
        <p:grpSpPr>
          <a:xfrm>
            <a:off x="7224853" y="1781576"/>
            <a:ext cx="711101" cy="824690"/>
            <a:chOff x="2658626" y="3041890"/>
            <a:chExt cx="1379095" cy="1415776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32464EFD-D642-4B9F-8221-CFC67C92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6851F65-A869-43E8-93A5-716EFBD76255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58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 Staging Area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3AA0558-0810-42D9-8981-160F46743336}"/>
              </a:ext>
            </a:extLst>
          </p:cNvPr>
          <p:cNvGrpSpPr/>
          <p:nvPr/>
        </p:nvGrpSpPr>
        <p:grpSpPr>
          <a:xfrm>
            <a:off x="7777600" y="3254606"/>
            <a:ext cx="711101" cy="824690"/>
            <a:chOff x="2658626" y="3041890"/>
            <a:chExt cx="1379095" cy="1415776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00F8FD53-4C29-4259-A8A2-941B7C4B5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8D5DE39-03B5-47DE-BC83-107A8D261C6A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58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 Staging Area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CC1357C-1543-4E59-B446-42E914F915E1}"/>
              </a:ext>
            </a:extLst>
          </p:cNvPr>
          <p:cNvGrpSpPr/>
          <p:nvPr/>
        </p:nvGrpSpPr>
        <p:grpSpPr>
          <a:xfrm>
            <a:off x="6171923" y="3254606"/>
            <a:ext cx="826599" cy="724256"/>
            <a:chOff x="2820705" y="4637507"/>
            <a:chExt cx="918999" cy="74097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D887EB9-2ACD-4F77-936B-703459EAF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633" y="4637507"/>
              <a:ext cx="529745" cy="522682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87BBDA2-6B82-46B6-BCC6-6ECB42FB0755}"/>
                </a:ext>
              </a:extLst>
            </p:cNvPr>
            <p:cNvSpPr txBox="1"/>
            <p:nvPr/>
          </p:nvSpPr>
          <p:spPr>
            <a:xfrm>
              <a:off x="2820705" y="5163038"/>
              <a:ext cx="918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AWS CloudWatch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868AE26-E8F5-4D10-97B4-E27366B51D4A}"/>
              </a:ext>
            </a:extLst>
          </p:cNvPr>
          <p:cNvGrpSpPr/>
          <p:nvPr/>
        </p:nvGrpSpPr>
        <p:grpSpPr>
          <a:xfrm>
            <a:off x="9434427" y="1282776"/>
            <a:ext cx="697762" cy="1003980"/>
            <a:chOff x="4016854" y="1602570"/>
            <a:chExt cx="1081187" cy="1551711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7479F192-5878-42E6-B37A-9E3EEA15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5DE324C-CA5E-4BCB-810B-2D71B2F24F1F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DWH schema creation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1B6F6FD-3BC3-44F5-88D3-2EC724FE95AC}"/>
              </a:ext>
            </a:extLst>
          </p:cNvPr>
          <p:cNvCxnSpPr>
            <a:cxnSpLocks/>
          </p:cNvCxnSpPr>
          <p:nvPr/>
        </p:nvCxnSpPr>
        <p:spPr>
          <a:xfrm>
            <a:off x="9757265" y="2371535"/>
            <a:ext cx="0" cy="72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542E07F-F807-4EF3-ACDB-DE8CB9710115}"/>
              </a:ext>
            </a:extLst>
          </p:cNvPr>
          <p:cNvGrpSpPr/>
          <p:nvPr/>
        </p:nvGrpSpPr>
        <p:grpSpPr>
          <a:xfrm>
            <a:off x="8036236" y="1763331"/>
            <a:ext cx="900504" cy="1003980"/>
            <a:chOff x="4016854" y="1602570"/>
            <a:chExt cx="1395337" cy="1551711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7324B82-16EC-4A9F-A373-3CD1C421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F471E7F-C22C-4BE6-8584-363B1EDDFAFF}"/>
                </a:ext>
              </a:extLst>
            </p:cNvPr>
            <p:cNvSpPr txBox="1"/>
            <p:nvPr/>
          </p:nvSpPr>
          <p:spPr>
            <a:xfrm>
              <a:off x="4016854" y="2440750"/>
              <a:ext cx="139533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Static-</a:t>
              </a:r>
            </a:p>
            <a:p>
              <a:r>
                <a:rPr lang="en-US" sz="800" dirty="0"/>
                <a:t>Parquet-</a:t>
              </a:r>
            </a:p>
            <a:p>
              <a:r>
                <a:rPr lang="en-US" sz="800" dirty="0"/>
                <a:t>To - </a:t>
              </a:r>
              <a:r>
                <a:rPr lang="en-US" sz="800" dirty="0" err="1"/>
                <a:t>Redshit</a:t>
              </a:r>
              <a:endParaRPr lang="en-US" sz="800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361F480-8AEF-43EC-8755-57A6DEAB7364}"/>
              </a:ext>
            </a:extLst>
          </p:cNvPr>
          <p:cNvGrpSpPr/>
          <p:nvPr/>
        </p:nvGrpSpPr>
        <p:grpSpPr>
          <a:xfrm>
            <a:off x="8479569" y="3238752"/>
            <a:ext cx="900504" cy="1003980"/>
            <a:chOff x="4016854" y="1602570"/>
            <a:chExt cx="1395337" cy="1551711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B42F38C2-3500-496C-BA14-6FCD39B6A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3B3893F-E4EE-4138-932C-DA5DBAABBD63}"/>
                </a:ext>
              </a:extLst>
            </p:cNvPr>
            <p:cNvSpPr txBox="1"/>
            <p:nvPr/>
          </p:nvSpPr>
          <p:spPr>
            <a:xfrm>
              <a:off x="4016854" y="2440750"/>
              <a:ext cx="139533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Static-</a:t>
              </a:r>
            </a:p>
            <a:p>
              <a:r>
                <a:rPr lang="en-US" sz="800" dirty="0"/>
                <a:t>Parquet-</a:t>
              </a:r>
            </a:p>
            <a:p>
              <a:r>
                <a:rPr lang="en-US" sz="800" dirty="0"/>
                <a:t>To - </a:t>
              </a:r>
              <a:r>
                <a:rPr lang="en-US" sz="800" dirty="0" err="1"/>
                <a:t>Redshit</a:t>
              </a:r>
              <a:endParaRPr lang="en-US" sz="800" dirty="0"/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3FB2C53-305A-469F-88D8-761A2D95FBB1}"/>
              </a:ext>
            </a:extLst>
          </p:cNvPr>
          <p:cNvCxnSpPr>
            <a:stCxn id="189" idx="3"/>
            <a:endCxn id="195" idx="1"/>
          </p:cNvCxnSpPr>
          <p:nvPr/>
        </p:nvCxnSpPr>
        <p:spPr>
          <a:xfrm flipV="1">
            <a:off x="6871116" y="2038988"/>
            <a:ext cx="374158" cy="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7957BB6-A073-48EA-BB4C-29181B329B19}"/>
              </a:ext>
            </a:extLst>
          </p:cNvPr>
          <p:cNvCxnSpPr/>
          <p:nvPr/>
        </p:nvCxnSpPr>
        <p:spPr>
          <a:xfrm flipV="1">
            <a:off x="7686456" y="2038039"/>
            <a:ext cx="376038" cy="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FDDFC7E-698E-4E5B-B621-77BCCBC8B2E9}"/>
              </a:ext>
            </a:extLst>
          </p:cNvPr>
          <p:cNvCxnSpPr>
            <a:endCxn id="189" idx="1"/>
          </p:cNvCxnSpPr>
          <p:nvPr/>
        </p:nvCxnSpPr>
        <p:spPr>
          <a:xfrm rot="5400000" flipH="1" flipV="1">
            <a:off x="5593239" y="2382915"/>
            <a:ext cx="1099266" cy="413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8BF5B62-6A99-4E7E-8BD9-AFF053F99111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6117220" y="3510050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F3C7371-E9E0-4FF5-964A-0F41B4634868}"/>
              </a:ext>
            </a:extLst>
          </p:cNvPr>
          <p:cNvCxnSpPr>
            <a:cxnSpLocks/>
          </p:cNvCxnSpPr>
          <p:nvPr/>
        </p:nvCxnSpPr>
        <p:spPr>
          <a:xfrm flipV="1">
            <a:off x="6830782" y="3510263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635E5EB-2C83-407D-B157-5A75165B2493}"/>
              </a:ext>
            </a:extLst>
          </p:cNvPr>
          <p:cNvCxnSpPr>
            <a:cxnSpLocks/>
          </p:cNvCxnSpPr>
          <p:nvPr/>
        </p:nvCxnSpPr>
        <p:spPr>
          <a:xfrm flipV="1">
            <a:off x="7577542" y="3510263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7C668AD-7D77-4D97-9685-2FEF8B3DD9EF}"/>
              </a:ext>
            </a:extLst>
          </p:cNvPr>
          <p:cNvCxnSpPr>
            <a:cxnSpLocks/>
          </p:cNvCxnSpPr>
          <p:nvPr/>
        </p:nvCxnSpPr>
        <p:spPr>
          <a:xfrm flipV="1">
            <a:off x="8269512" y="3509817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475DB8E-7138-44EB-9DF4-D4E719C784E3}"/>
              </a:ext>
            </a:extLst>
          </p:cNvPr>
          <p:cNvCxnSpPr>
            <a:cxnSpLocks/>
          </p:cNvCxnSpPr>
          <p:nvPr/>
        </p:nvCxnSpPr>
        <p:spPr>
          <a:xfrm flipV="1">
            <a:off x="9107712" y="3509817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63B643E-B524-4921-B35D-CD32724C4B47}"/>
              </a:ext>
            </a:extLst>
          </p:cNvPr>
          <p:cNvGrpSpPr/>
          <p:nvPr/>
        </p:nvGrpSpPr>
        <p:grpSpPr>
          <a:xfrm>
            <a:off x="7805403" y="4600550"/>
            <a:ext cx="711101" cy="947801"/>
            <a:chOff x="2658626" y="3041890"/>
            <a:chExt cx="1379095" cy="1627125"/>
          </a:xfrm>
        </p:grpSpPr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193A6097-9428-4227-8D47-1BF1C6A27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68A1796-73D0-46C9-A352-DDFD516B58FA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Metadata to </a:t>
              </a:r>
              <a:r>
                <a:rPr lang="en-US" sz="800" dirty="0" err="1"/>
                <a:t>upsert</a:t>
              </a:r>
              <a:r>
                <a:rPr lang="en-US" sz="800" dirty="0"/>
                <a:t> into Redshift</a:t>
              </a:r>
            </a:p>
          </p:txBody>
        </p:sp>
      </p:grp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EF0E9C27-5B12-4703-882F-F8B761D72F52}"/>
              </a:ext>
            </a:extLst>
          </p:cNvPr>
          <p:cNvCxnSpPr>
            <a:stCxn id="216" idx="3"/>
          </p:cNvCxnSpPr>
          <p:nvPr/>
        </p:nvCxnSpPr>
        <p:spPr>
          <a:xfrm>
            <a:off x="8594523" y="2024673"/>
            <a:ext cx="876839" cy="1072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D62F9A7A-4B41-4239-AD42-C09299DDE7B1}"/>
              </a:ext>
            </a:extLst>
          </p:cNvPr>
          <p:cNvCxnSpPr>
            <a:stCxn id="254" idx="1"/>
          </p:cNvCxnSpPr>
          <p:nvPr/>
        </p:nvCxnSpPr>
        <p:spPr>
          <a:xfrm rot="10800000">
            <a:off x="7315194" y="4242732"/>
            <a:ext cx="510630" cy="615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6000D515-D55F-4F09-A6B8-8002D0184B2F}"/>
              </a:ext>
            </a:extLst>
          </p:cNvPr>
          <p:cNvCxnSpPr>
            <a:stCxn id="220" idx="2"/>
            <a:endCxn id="254" idx="3"/>
          </p:cNvCxnSpPr>
          <p:nvPr/>
        </p:nvCxnSpPr>
        <p:spPr>
          <a:xfrm rot="5400000">
            <a:off x="8295743" y="4223884"/>
            <a:ext cx="615230" cy="652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1139598D-8D17-4FA4-892D-8D284C726EF3}"/>
              </a:ext>
            </a:extLst>
          </p:cNvPr>
          <p:cNvCxnSpPr>
            <a:cxnSpLocks/>
          </p:cNvCxnSpPr>
          <p:nvPr/>
        </p:nvCxnSpPr>
        <p:spPr>
          <a:xfrm>
            <a:off x="10243312" y="3541450"/>
            <a:ext cx="505969" cy="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Picture 267">
            <a:extLst>
              <a:ext uri="{FF2B5EF4-FFF2-40B4-BE49-F238E27FC236}">
                <a16:creationId xmlns:a16="http://schemas.microsoft.com/office/drawing/2014/main" id="{1939B4ED-D499-4E1E-B395-7A9A8C4CC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593" y="2597033"/>
            <a:ext cx="1245646" cy="1860881"/>
          </a:xfrm>
          <a:prstGeom prst="rect">
            <a:avLst/>
          </a:prstGeom>
        </p:spPr>
      </p:pic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0ED3EEFF-99D7-49E3-A532-B53E803745DA}"/>
              </a:ext>
            </a:extLst>
          </p:cNvPr>
          <p:cNvCxnSpPr>
            <a:cxnSpLocks/>
          </p:cNvCxnSpPr>
          <p:nvPr/>
        </p:nvCxnSpPr>
        <p:spPr>
          <a:xfrm>
            <a:off x="2610218" y="2876133"/>
            <a:ext cx="994703" cy="1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01D67464-7916-4417-86F6-FF1C281EC2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67304" y="2981126"/>
            <a:ext cx="539370" cy="2279345"/>
          </a:xfrm>
          <a:prstGeom prst="bentConnector3">
            <a:avLst>
              <a:gd name="adj1" fmla="val -4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DEDC0893-AFA9-44BC-B5F5-18FE0E8B25D3}"/>
              </a:ext>
            </a:extLst>
          </p:cNvPr>
          <p:cNvCxnSpPr>
            <a:cxnSpLocks/>
            <a:stCxn id="122" idx="1"/>
          </p:cNvCxnSpPr>
          <p:nvPr/>
        </p:nvCxnSpPr>
        <p:spPr>
          <a:xfrm rot="10800000">
            <a:off x="3822966" y="3624123"/>
            <a:ext cx="252001" cy="1605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5D3F101-86AC-4462-B790-03DEEC744659}"/>
              </a:ext>
            </a:extLst>
          </p:cNvPr>
          <p:cNvGrpSpPr/>
          <p:nvPr/>
        </p:nvGrpSpPr>
        <p:grpSpPr>
          <a:xfrm>
            <a:off x="3588656" y="2723715"/>
            <a:ext cx="711101" cy="947801"/>
            <a:chOff x="2658626" y="3041890"/>
            <a:chExt cx="1379095" cy="1627126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92F67A13-33EF-41A3-8C38-73B0E472D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2E29FE4-DF57-42CF-9848-A903D18254A3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 transaction    tables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EDF1B63-CAB5-4827-B4AA-DCD78A033025}"/>
              </a:ext>
            </a:extLst>
          </p:cNvPr>
          <p:cNvGrpSpPr/>
          <p:nvPr/>
        </p:nvGrpSpPr>
        <p:grpSpPr>
          <a:xfrm>
            <a:off x="5531310" y="3254068"/>
            <a:ext cx="697762" cy="748276"/>
            <a:chOff x="4564796" y="1454788"/>
            <a:chExt cx="1199263" cy="1223814"/>
          </a:xfrm>
        </p:grpSpPr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E89492F1-6139-4F2C-8434-EECBCED9D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796" y="1454788"/>
              <a:ext cx="1199263" cy="899448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9D0ADAB8-77A0-4D98-AEB2-15818755A7CE}"/>
                </a:ext>
              </a:extLst>
            </p:cNvPr>
            <p:cNvSpPr txBox="1"/>
            <p:nvPr/>
          </p:nvSpPr>
          <p:spPr>
            <a:xfrm>
              <a:off x="4644452" y="2326241"/>
              <a:ext cx="1086355" cy="35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RDS</a:t>
              </a:r>
              <a:endParaRPr lang="en-US" sz="1050" dirty="0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53E3A41-8342-4878-B330-BABDF1728A2E}"/>
              </a:ext>
            </a:extLst>
          </p:cNvPr>
          <p:cNvGrpSpPr/>
          <p:nvPr/>
        </p:nvGrpSpPr>
        <p:grpSpPr>
          <a:xfrm>
            <a:off x="3590581" y="2725640"/>
            <a:ext cx="711101" cy="947801"/>
            <a:chOff x="2658626" y="3041890"/>
            <a:chExt cx="1379095" cy="1627126"/>
          </a:xfrm>
        </p:grpSpPr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1895FFF9-1479-425D-BD5C-DC4F194B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0847073-DCB2-4AC5-B456-D243ED14F41D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 transaction    tables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7C7AA34-EEB6-4FC4-8D48-9FF57FBF58BA}"/>
              </a:ext>
            </a:extLst>
          </p:cNvPr>
          <p:cNvGrpSpPr/>
          <p:nvPr/>
        </p:nvGrpSpPr>
        <p:grpSpPr>
          <a:xfrm>
            <a:off x="5533235" y="3255993"/>
            <a:ext cx="697762" cy="748276"/>
            <a:chOff x="4564796" y="1454788"/>
            <a:chExt cx="1199263" cy="1223814"/>
          </a:xfrm>
        </p:grpSpPr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22DBD7CA-4609-43C4-8037-485EE7F3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796" y="1454788"/>
              <a:ext cx="1199263" cy="899448"/>
            </a:xfrm>
            <a:prstGeom prst="rect">
              <a:avLst/>
            </a:prstGeom>
          </p:spPr>
        </p:pic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8D6C97F-5807-4968-A812-9EB38064D566}"/>
                </a:ext>
              </a:extLst>
            </p:cNvPr>
            <p:cNvSpPr txBox="1"/>
            <p:nvPr/>
          </p:nvSpPr>
          <p:spPr>
            <a:xfrm>
              <a:off x="4644452" y="2326241"/>
              <a:ext cx="1086355" cy="35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RDS</a:t>
              </a:r>
              <a:endParaRPr lang="en-US" sz="1050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74FE5CB7-1982-4ECA-9091-CF324F594965}"/>
              </a:ext>
            </a:extLst>
          </p:cNvPr>
          <p:cNvGrpSpPr/>
          <p:nvPr/>
        </p:nvGrpSpPr>
        <p:grpSpPr>
          <a:xfrm>
            <a:off x="9147270" y="2969070"/>
            <a:ext cx="1068848" cy="1137764"/>
            <a:chOff x="10615841" y="4827226"/>
            <a:chExt cx="1068848" cy="1137764"/>
          </a:xfrm>
        </p:grpSpPr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D65689F5-41DC-4819-89BC-E4F910B9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841" y="4827226"/>
              <a:ext cx="1068848" cy="1068848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983128B-9F8F-43AF-ADBD-DA0F7EC60023}"/>
                </a:ext>
              </a:extLst>
            </p:cNvPr>
            <p:cNvSpPr txBox="1"/>
            <p:nvPr/>
          </p:nvSpPr>
          <p:spPr>
            <a:xfrm>
              <a:off x="10749281" y="5734158"/>
              <a:ext cx="827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Redshift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4BB6DC4-7297-4263-8B72-F188210C551A}"/>
              </a:ext>
            </a:extLst>
          </p:cNvPr>
          <p:cNvGrpSpPr/>
          <p:nvPr/>
        </p:nvGrpSpPr>
        <p:grpSpPr>
          <a:xfrm>
            <a:off x="9143888" y="2971037"/>
            <a:ext cx="1095380" cy="1137764"/>
            <a:chOff x="10615841" y="4827226"/>
            <a:chExt cx="1068848" cy="1137764"/>
          </a:xfrm>
        </p:grpSpPr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F027E6D7-924F-46BE-8FE7-AEFEB36BE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841" y="4827226"/>
              <a:ext cx="1068848" cy="1068848"/>
            </a:xfrm>
            <a:prstGeom prst="rect">
              <a:avLst/>
            </a:prstGeom>
          </p:spPr>
        </p:pic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6AEEA58-4D8A-4AE6-8BA1-51ACF948E7C5}"/>
                </a:ext>
              </a:extLst>
            </p:cNvPr>
            <p:cNvSpPr txBox="1"/>
            <p:nvPr/>
          </p:nvSpPr>
          <p:spPr>
            <a:xfrm>
              <a:off x="10749281" y="5734158"/>
              <a:ext cx="827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Redshift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D7DD019-CB81-4E01-8A2E-49933CD48D9F}"/>
              </a:ext>
            </a:extLst>
          </p:cNvPr>
          <p:cNvGrpSpPr/>
          <p:nvPr/>
        </p:nvGrpSpPr>
        <p:grpSpPr>
          <a:xfrm>
            <a:off x="7020868" y="3238105"/>
            <a:ext cx="900503" cy="1003980"/>
            <a:chOff x="4016852" y="1602570"/>
            <a:chExt cx="1395336" cy="1551711"/>
          </a:xfrm>
        </p:grpSpPr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A54237A5-5C26-4D9C-8FBD-F4A57BC5D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FD43920-E10B-4E11-942E-AA34BFFD5582}"/>
                </a:ext>
              </a:extLst>
            </p:cNvPr>
            <p:cNvSpPr txBox="1"/>
            <p:nvPr/>
          </p:nvSpPr>
          <p:spPr>
            <a:xfrm>
              <a:off x="4016852" y="2440750"/>
              <a:ext cx="1395336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Transaction-denormalization-parquet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80C5856-910A-4940-95A4-556BFF405E88}"/>
              </a:ext>
            </a:extLst>
          </p:cNvPr>
          <p:cNvGrpSpPr/>
          <p:nvPr/>
        </p:nvGrpSpPr>
        <p:grpSpPr>
          <a:xfrm>
            <a:off x="7807328" y="4590900"/>
            <a:ext cx="711101" cy="947801"/>
            <a:chOff x="2658626" y="3041890"/>
            <a:chExt cx="1379095" cy="1627125"/>
          </a:xfrm>
        </p:grpSpPr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EF524D41-4BD2-4561-979D-9E8409F5A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0C10DCAB-9D64-43F2-AD36-FEFBDB3CFA2D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Metadata to </a:t>
              </a:r>
              <a:r>
                <a:rPr lang="en-US" sz="800" dirty="0" err="1"/>
                <a:t>upsert</a:t>
              </a:r>
              <a:r>
                <a:rPr lang="en-US" sz="800" dirty="0"/>
                <a:t> into Redshift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0891918-F55C-423E-B944-7901ECBC7EB6}"/>
              </a:ext>
            </a:extLst>
          </p:cNvPr>
          <p:cNvGrpSpPr/>
          <p:nvPr/>
        </p:nvGrpSpPr>
        <p:grpSpPr>
          <a:xfrm>
            <a:off x="9145813" y="2972962"/>
            <a:ext cx="1095380" cy="1137764"/>
            <a:chOff x="10615841" y="4827226"/>
            <a:chExt cx="1068848" cy="1137764"/>
          </a:xfrm>
        </p:grpSpPr>
        <p:pic>
          <p:nvPicPr>
            <p:cNvPr id="310" name="Picture 309">
              <a:extLst>
                <a:ext uri="{FF2B5EF4-FFF2-40B4-BE49-F238E27FC236}">
                  <a16:creationId xmlns:a16="http://schemas.microsoft.com/office/drawing/2014/main" id="{B666D3B0-3D60-4ECE-B4B3-09F719E4D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841" y="4827226"/>
              <a:ext cx="1068848" cy="1068848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D1F560B0-F738-47A7-8262-3116F6DB16E9}"/>
                </a:ext>
              </a:extLst>
            </p:cNvPr>
            <p:cNvSpPr txBox="1"/>
            <p:nvPr/>
          </p:nvSpPr>
          <p:spPr>
            <a:xfrm>
              <a:off x="10749281" y="5734158"/>
              <a:ext cx="827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Redshift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DCA44-B6CB-4183-98B1-917AD45A7D69}"/>
              </a:ext>
            </a:extLst>
          </p:cNvPr>
          <p:cNvGrpSpPr/>
          <p:nvPr/>
        </p:nvGrpSpPr>
        <p:grpSpPr>
          <a:xfrm>
            <a:off x="2943227" y="2605614"/>
            <a:ext cx="3228385" cy="4111666"/>
            <a:chOff x="2943227" y="2606266"/>
            <a:chExt cx="3228385" cy="411166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034E9A-85B7-4912-9C64-3650BC68D87F}"/>
                </a:ext>
              </a:extLst>
            </p:cNvPr>
            <p:cNvSpPr/>
            <p:nvPr/>
          </p:nvSpPr>
          <p:spPr>
            <a:xfrm>
              <a:off x="2943227" y="2606266"/>
              <a:ext cx="3228385" cy="4111666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B7E644-CB4A-4EEC-B1FA-023BB5D9FAF6}"/>
                </a:ext>
              </a:extLst>
            </p:cNvPr>
            <p:cNvSpPr txBox="1"/>
            <p:nvPr/>
          </p:nvSpPr>
          <p:spPr>
            <a:xfrm>
              <a:off x="3438456" y="6298755"/>
              <a:ext cx="213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Stream processing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DBF838-07FA-4B4E-87AF-E601991F25EF}"/>
              </a:ext>
            </a:extLst>
          </p:cNvPr>
          <p:cNvGrpSpPr/>
          <p:nvPr/>
        </p:nvGrpSpPr>
        <p:grpSpPr>
          <a:xfrm>
            <a:off x="6288233" y="2802443"/>
            <a:ext cx="3820325" cy="3284039"/>
            <a:chOff x="6288233" y="2802443"/>
            <a:chExt cx="3820325" cy="328403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26969CEA-01FC-4195-AB2E-0F15A034A399}"/>
                </a:ext>
              </a:extLst>
            </p:cNvPr>
            <p:cNvSpPr/>
            <p:nvPr/>
          </p:nvSpPr>
          <p:spPr>
            <a:xfrm>
              <a:off x="6288233" y="2802443"/>
              <a:ext cx="3820325" cy="3284039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63340B1-3C59-415D-8AEE-07D2C56AE9EF}"/>
                </a:ext>
              </a:extLst>
            </p:cNvPr>
            <p:cNvSpPr txBox="1"/>
            <p:nvPr/>
          </p:nvSpPr>
          <p:spPr>
            <a:xfrm>
              <a:off x="6979455" y="5656637"/>
              <a:ext cx="21381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Batch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0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8500"/>
                            </p:stCondLst>
                            <p:childTnLst>
                              <p:par>
                                <p:cTn id="2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2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500"/>
                            </p:stCondLst>
                            <p:childTnLst>
                              <p:par>
                                <p:cTn id="2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2500"/>
                            </p:stCondLst>
                            <p:childTnLst>
                              <p:par>
                                <p:cTn id="2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3500"/>
                            </p:stCondLst>
                            <p:childTnLst>
                              <p:par>
                                <p:cTn id="2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4500"/>
                            </p:stCondLst>
                            <p:childTnLst>
                              <p:par>
                                <p:cTn id="2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24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6500"/>
                            </p:stCondLst>
                            <p:childTnLst>
                              <p:par>
                                <p:cTn id="2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00"/>
                            </p:stCondLst>
                            <p:childTnLst>
                              <p:par>
                                <p:cTn id="26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8500"/>
                            </p:stCondLst>
                            <p:childTnLst>
                              <p:par>
                                <p:cTn id="26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9500"/>
                            </p:stCondLst>
                            <p:childTnLst>
                              <p:par>
                                <p:cTn id="27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0500"/>
                            </p:stCondLst>
                            <p:childTnLst>
                              <p:par>
                                <p:cTn id="2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41500"/>
                            </p:stCondLst>
                            <p:childTnLst>
                              <p:par>
                                <p:cTn id="2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42500"/>
                            </p:stCondLst>
                            <p:childTnLst>
                              <p:par>
                                <p:cTn id="28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3500"/>
                            </p:stCondLst>
                            <p:childTnLst>
                              <p:par>
                                <p:cTn id="29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44500"/>
                            </p:stCondLst>
                            <p:childTnLst>
                              <p:par>
                                <p:cTn id="30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5500"/>
                            </p:stCondLst>
                            <p:childTnLst>
                              <p:par>
                                <p:cTn id="30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46500"/>
                            </p:stCondLst>
                            <p:childTnLst>
                              <p:par>
                                <p:cTn id="3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7500"/>
                            </p:stCondLst>
                            <p:childTnLst>
                              <p:par>
                                <p:cTn id="3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8500"/>
                            </p:stCondLst>
                            <p:childTnLst>
                              <p:par>
                                <p:cTn id="3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9500"/>
                            </p:stCondLst>
                            <p:childTnLst>
                              <p:par>
                                <p:cTn id="3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500"/>
                            </p:stCondLst>
                            <p:childTnLst>
                              <p:par>
                                <p:cTn id="3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4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2500"/>
                            </p:stCondLst>
                            <p:childTnLst>
                              <p:par>
                                <p:cTn id="3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00531B-8A73-4A31-B3F9-943E41299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09" y="3560195"/>
            <a:ext cx="738041" cy="7723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C62BDA-35E0-4681-A030-49D7E540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27" y="2911204"/>
            <a:ext cx="555486" cy="64355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3E755B-42A2-457E-975D-D488A21B6C1E}"/>
              </a:ext>
            </a:extLst>
          </p:cNvPr>
          <p:cNvSpPr/>
          <p:nvPr/>
        </p:nvSpPr>
        <p:spPr>
          <a:xfrm>
            <a:off x="49312" y="2327841"/>
            <a:ext cx="990193" cy="210659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DB20643-BDB4-4C31-ABA1-0C29CCE85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92" y="3562534"/>
            <a:ext cx="1089513" cy="363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E363CC-46A8-4D09-BF59-C3ABA0F76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" y="2440417"/>
            <a:ext cx="955988" cy="100720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E358CE-D4CE-4CAE-8E50-62B1716F9AEC}"/>
              </a:ext>
            </a:extLst>
          </p:cNvPr>
          <p:cNvCxnSpPr>
            <a:cxnSpLocks/>
          </p:cNvCxnSpPr>
          <p:nvPr/>
        </p:nvCxnSpPr>
        <p:spPr>
          <a:xfrm>
            <a:off x="1039505" y="3539523"/>
            <a:ext cx="1460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774836-5E33-4C86-82BE-25FBFF74EE18}"/>
              </a:ext>
            </a:extLst>
          </p:cNvPr>
          <p:cNvSpPr txBox="1"/>
          <p:nvPr/>
        </p:nvSpPr>
        <p:spPr>
          <a:xfrm>
            <a:off x="49312" y="4478534"/>
            <a:ext cx="99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source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14825-AB65-4E58-B034-8B2E35DD6AC2}"/>
              </a:ext>
            </a:extLst>
          </p:cNvPr>
          <p:cNvSpPr/>
          <p:nvPr/>
        </p:nvSpPr>
        <p:spPr>
          <a:xfrm>
            <a:off x="2500132" y="92598"/>
            <a:ext cx="7723930" cy="6678587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46342BB-063B-41DA-8A1B-9A31E91EF3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783" y="104930"/>
            <a:ext cx="2030411" cy="88381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8064463-DE0F-4E4E-8B4F-E2BEA7BC95EE}"/>
              </a:ext>
            </a:extLst>
          </p:cNvPr>
          <p:cNvGrpSpPr/>
          <p:nvPr/>
        </p:nvGrpSpPr>
        <p:grpSpPr>
          <a:xfrm>
            <a:off x="3582572" y="1786805"/>
            <a:ext cx="711101" cy="824690"/>
            <a:chOff x="2658626" y="3041890"/>
            <a:chExt cx="1379095" cy="141577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7C33625-86A8-428C-A503-6AF13FD1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77B5A9-1BFC-4173-A5F0-D4DD3B9A1ABC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581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static tables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EE765F-EE6C-4376-B561-5CDF858CB6D1}"/>
              </a:ext>
            </a:extLst>
          </p:cNvPr>
          <p:cNvGrpSpPr/>
          <p:nvPr/>
        </p:nvGrpSpPr>
        <p:grpSpPr>
          <a:xfrm>
            <a:off x="3586253" y="2723715"/>
            <a:ext cx="711101" cy="947801"/>
            <a:chOff x="2658626" y="3041890"/>
            <a:chExt cx="1379095" cy="162712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B1AEDDF-1B14-4184-BE2B-AB7408B53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9D7F23-6EFA-4D82-8B2A-7780E8657482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 transaction    tables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9FCBC3-0CE9-416C-A286-BFE08CED0D80}"/>
              </a:ext>
            </a:extLst>
          </p:cNvPr>
          <p:cNvCxnSpPr>
            <a:cxnSpLocks/>
          </p:cNvCxnSpPr>
          <p:nvPr/>
        </p:nvCxnSpPr>
        <p:spPr>
          <a:xfrm>
            <a:off x="2608290" y="2029254"/>
            <a:ext cx="994703" cy="1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4A9DEE-F766-4AE7-AAEB-245C5EFA0B57}"/>
              </a:ext>
            </a:extLst>
          </p:cNvPr>
          <p:cNvCxnSpPr>
            <a:cxnSpLocks/>
          </p:cNvCxnSpPr>
          <p:nvPr/>
        </p:nvCxnSpPr>
        <p:spPr>
          <a:xfrm>
            <a:off x="4054063" y="2046823"/>
            <a:ext cx="39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FC70E5-1455-47F0-8E05-3A80E0F9560A}"/>
              </a:ext>
            </a:extLst>
          </p:cNvPr>
          <p:cNvGrpSpPr/>
          <p:nvPr/>
        </p:nvGrpSpPr>
        <p:grpSpPr>
          <a:xfrm>
            <a:off x="5529385" y="3252137"/>
            <a:ext cx="697762" cy="748276"/>
            <a:chOff x="4564796" y="1454788"/>
            <a:chExt cx="1199263" cy="122381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C67BD87-6876-415F-B8A4-D7AC7BA7B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796" y="1454788"/>
              <a:ext cx="1199263" cy="89944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B7EF4D9-6FCC-4036-A5C0-38C3EACE1DFB}"/>
                </a:ext>
              </a:extLst>
            </p:cNvPr>
            <p:cNvSpPr txBox="1"/>
            <p:nvPr/>
          </p:nvSpPr>
          <p:spPr>
            <a:xfrm>
              <a:off x="4644452" y="2326241"/>
              <a:ext cx="1086355" cy="35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RDS</a:t>
              </a:r>
              <a:endParaRPr lang="en-US" sz="105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8214BF-2E98-4806-9EBA-D1B420BD2BBA}"/>
              </a:ext>
            </a:extLst>
          </p:cNvPr>
          <p:cNvGrpSpPr/>
          <p:nvPr/>
        </p:nvGrpSpPr>
        <p:grpSpPr>
          <a:xfrm>
            <a:off x="4424004" y="1776582"/>
            <a:ext cx="697762" cy="880869"/>
            <a:chOff x="4016854" y="1602570"/>
            <a:chExt cx="1081187" cy="136143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7C10066-1C71-4289-9411-82DCB448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5247C0-7961-46ED-AA86-DFC5AD35425E}"/>
                </a:ext>
              </a:extLst>
            </p:cNvPr>
            <p:cNvSpPr txBox="1"/>
            <p:nvPr/>
          </p:nvSpPr>
          <p:spPr>
            <a:xfrm>
              <a:off x="4016854" y="2440749"/>
              <a:ext cx="1081187" cy="52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 tables to RDS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E74C642-B456-40D5-A69B-506ACE469473}"/>
              </a:ext>
            </a:extLst>
          </p:cNvPr>
          <p:cNvGrpSpPr/>
          <p:nvPr/>
        </p:nvGrpSpPr>
        <p:grpSpPr>
          <a:xfrm>
            <a:off x="4423850" y="2741406"/>
            <a:ext cx="697762" cy="1003980"/>
            <a:chOff x="4016854" y="1602570"/>
            <a:chExt cx="1081187" cy="1551711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40AA096-F4D3-46EE-8090-26EFB0A65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D40651-3784-411F-B797-55C96CD7F3F5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 tables to RDS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BACE82-EFD2-415C-82B8-342B682F45DB}"/>
              </a:ext>
            </a:extLst>
          </p:cNvPr>
          <p:cNvGrpSpPr/>
          <p:nvPr/>
        </p:nvGrpSpPr>
        <p:grpSpPr>
          <a:xfrm>
            <a:off x="3030369" y="4999129"/>
            <a:ext cx="697762" cy="1003980"/>
            <a:chOff x="4016854" y="1602570"/>
            <a:chExt cx="1081187" cy="1551711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9B5BC7C-773A-4060-BA1B-767BD6CF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A061E13-FE48-40CB-B0E8-435962FDD048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Estate-Broker relationship</a:t>
              </a:r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B4399D3-B6ED-451D-9A0E-D83DF1E461F1}"/>
              </a:ext>
            </a:extLst>
          </p:cNvPr>
          <p:cNvCxnSpPr/>
          <p:nvPr/>
        </p:nvCxnSpPr>
        <p:spPr>
          <a:xfrm>
            <a:off x="2500132" y="3539523"/>
            <a:ext cx="108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1F450A1-CCD3-46E1-86A8-2772D1ACF41F}"/>
              </a:ext>
            </a:extLst>
          </p:cNvPr>
          <p:cNvCxnSpPr/>
          <p:nvPr/>
        </p:nvCxnSpPr>
        <p:spPr>
          <a:xfrm flipV="1">
            <a:off x="2608290" y="2026647"/>
            <a:ext cx="0" cy="151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7491D79-55C2-4919-A978-E7AE0078DC18}"/>
              </a:ext>
            </a:extLst>
          </p:cNvPr>
          <p:cNvCxnSpPr>
            <a:cxnSpLocks/>
          </p:cNvCxnSpPr>
          <p:nvPr/>
        </p:nvCxnSpPr>
        <p:spPr>
          <a:xfrm>
            <a:off x="4061460" y="2997080"/>
            <a:ext cx="395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3CC57E46-AA15-4DCA-9E4F-6DE9F0DBF0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2044" y="2211699"/>
            <a:ext cx="1119023" cy="805833"/>
          </a:xfrm>
          <a:prstGeom prst="bentConnector3">
            <a:avLst>
              <a:gd name="adj1" fmla="val -17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C6AEAC-C391-4936-AF0E-13AAC90926FB}"/>
              </a:ext>
            </a:extLst>
          </p:cNvPr>
          <p:cNvGrpSpPr/>
          <p:nvPr/>
        </p:nvGrpSpPr>
        <p:grpSpPr>
          <a:xfrm>
            <a:off x="4038031" y="4968649"/>
            <a:ext cx="697762" cy="880869"/>
            <a:chOff x="4016854" y="1602570"/>
            <a:chExt cx="1081187" cy="1361435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4EEEE2E-BAFF-4FAD-B423-7513D410E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A3A4C54-44B4-4838-BB34-9C0EB51EFAB9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52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Selling estates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FB9E29E-5432-4063-B693-48352BBC5DA4}"/>
              </a:ext>
            </a:extLst>
          </p:cNvPr>
          <p:cNvGrpSpPr/>
          <p:nvPr/>
        </p:nvGrpSpPr>
        <p:grpSpPr>
          <a:xfrm>
            <a:off x="3909194" y="3902808"/>
            <a:ext cx="826599" cy="724256"/>
            <a:chOff x="2820705" y="4637507"/>
            <a:chExt cx="918999" cy="740975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4035E23-B107-40F2-BD37-4A193514C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633" y="4637507"/>
              <a:ext cx="529745" cy="522682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23E2B81-161C-4408-A77C-C14930A328E4}"/>
                </a:ext>
              </a:extLst>
            </p:cNvPr>
            <p:cNvSpPr txBox="1"/>
            <p:nvPr/>
          </p:nvSpPr>
          <p:spPr>
            <a:xfrm>
              <a:off x="2820705" y="5163038"/>
              <a:ext cx="918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AWS CloudWatch</a:t>
              </a:r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EAF56-C0FA-405C-9671-4379EB0990E6}"/>
              </a:ext>
            </a:extLst>
          </p:cNvPr>
          <p:cNvCxnSpPr/>
          <p:nvPr/>
        </p:nvCxnSpPr>
        <p:spPr>
          <a:xfrm flipH="1">
            <a:off x="3352800" y="3139440"/>
            <a:ext cx="25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A10DD82-6901-4CA5-8AA8-C20E34175B16}"/>
              </a:ext>
            </a:extLst>
          </p:cNvPr>
          <p:cNvCxnSpPr/>
          <p:nvPr/>
        </p:nvCxnSpPr>
        <p:spPr>
          <a:xfrm flipH="1">
            <a:off x="4061460" y="3139440"/>
            <a:ext cx="250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8B54C3A-5D82-4962-9785-CBF1EDF1C3AA}"/>
              </a:ext>
            </a:extLst>
          </p:cNvPr>
          <p:cNvCxnSpPr/>
          <p:nvPr/>
        </p:nvCxnSpPr>
        <p:spPr>
          <a:xfrm>
            <a:off x="3352800" y="3139440"/>
            <a:ext cx="0" cy="76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00D020E-17B4-41E4-B118-1FEB54D7B923}"/>
              </a:ext>
            </a:extLst>
          </p:cNvPr>
          <p:cNvCxnSpPr/>
          <p:nvPr/>
        </p:nvCxnSpPr>
        <p:spPr>
          <a:xfrm>
            <a:off x="4320540" y="3139440"/>
            <a:ext cx="0" cy="76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389EBD-C266-4A20-A0B1-3380F8267D16}"/>
              </a:ext>
            </a:extLst>
          </p:cNvPr>
          <p:cNvCxnSpPr>
            <a:cxnSpLocks/>
          </p:cNvCxnSpPr>
          <p:nvPr/>
        </p:nvCxnSpPr>
        <p:spPr>
          <a:xfrm>
            <a:off x="3381295" y="4732020"/>
            <a:ext cx="0" cy="23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6B7492D-C34C-4D5E-B3F0-2986779A3931}"/>
              </a:ext>
            </a:extLst>
          </p:cNvPr>
          <p:cNvGrpSpPr/>
          <p:nvPr/>
        </p:nvGrpSpPr>
        <p:grpSpPr>
          <a:xfrm>
            <a:off x="2940862" y="3902808"/>
            <a:ext cx="826599" cy="724256"/>
            <a:chOff x="2820705" y="4637507"/>
            <a:chExt cx="918999" cy="740975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6CA56455-1761-41E9-A9A0-52371D647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633" y="4637507"/>
              <a:ext cx="529745" cy="522682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213174-42D8-410D-A706-7E75504F5EE2}"/>
                </a:ext>
              </a:extLst>
            </p:cNvPr>
            <p:cNvSpPr txBox="1"/>
            <p:nvPr/>
          </p:nvSpPr>
          <p:spPr>
            <a:xfrm>
              <a:off x="2820705" y="5163038"/>
              <a:ext cx="918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AWS CloudWatch</a:t>
              </a:r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ECDD0C5-2763-46C0-9C96-F69EDF5B3DB1}"/>
              </a:ext>
            </a:extLst>
          </p:cNvPr>
          <p:cNvCxnSpPr>
            <a:cxnSpLocks/>
          </p:cNvCxnSpPr>
          <p:nvPr/>
        </p:nvCxnSpPr>
        <p:spPr>
          <a:xfrm>
            <a:off x="4318555" y="4716780"/>
            <a:ext cx="0" cy="23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64A5D3B-6F4D-44BC-997A-1BE3FFD2D273}"/>
              </a:ext>
            </a:extLst>
          </p:cNvPr>
          <p:cNvCxnSpPr>
            <a:cxnSpLocks/>
          </p:cNvCxnSpPr>
          <p:nvPr/>
        </p:nvCxnSpPr>
        <p:spPr>
          <a:xfrm>
            <a:off x="4982712" y="3002747"/>
            <a:ext cx="656600" cy="5597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57051935-8FAD-49FA-880C-194D128EB0FB}"/>
              </a:ext>
            </a:extLst>
          </p:cNvPr>
          <p:cNvCxnSpPr>
            <a:cxnSpLocks/>
          </p:cNvCxnSpPr>
          <p:nvPr/>
        </p:nvCxnSpPr>
        <p:spPr>
          <a:xfrm flipV="1">
            <a:off x="3379250" y="4021881"/>
            <a:ext cx="2663410" cy="2212080"/>
          </a:xfrm>
          <a:prstGeom prst="bentConnector3">
            <a:avLst>
              <a:gd name="adj1" fmla="val 1000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E455C412-73BE-4465-962B-3FB5AE2773BF}"/>
              </a:ext>
            </a:extLst>
          </p:cNvPr>
          <p:cNvCxnSpPr/>
          <p:nvPr/>
        </p:nvCxnSpPr>
        <p:spPr>
          <a:xfrm rot="5400000" flipH="1" flipV="1">
            <a:off x="4588422" y="4202430"/>
            <a:ext cx="1371847" cy="1003229"/>
          </a:xfrm>
          <a:prstGeom prst="bentConnector3">
            <a:avLst>
              <a:gd name="adj1" fmla="val -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4DDB03F-51FD-4A9A-969F-ABF6697AD16A}"/>
              </a:ext>
            </a:extLst>
          </p:cNvPr>
          <p:cNvCxnSpPr>
            <a:cxnSpLocks/>
          </p:cNvCxnSpPr>
          <p:nvPr/>
        </p:nvCxnSpPr>
        <p:spPr>
          <a:xfrm flipV="1">
            <a:off x="3379250" y="6025969"/>
            <a:ext cx="0" cy="209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631071C-5FD0-47AC-A508-8DCFEEC7A543}"/>
              </a:ext>
            </a:extLst>
          </p:cNvPr>
          <p:cNvGrpSpPr/>
          <p:nvPr/>
        </p:nvGrpSpPr>
        <p:grpSpPr>
          <a:xfrm>
            <a:off x="6312829" y="1778832"/>
            <a:ext cx="900504" cy="1003980"/>
            <a:chOff x="4016854" y="1602570"/>
            <a:chExt cx="1395337" cy="155171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C6DB695A-EDD0-48F8-85D0-9A16FDAA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78ED678-6451-4B10-9B33-6E946408E313}"/>
                </a:ext>
              </a:extLst>
            </p:cNvPr>
            <p:cNvSpPr txBox="1"/>
            <p:nvPr/>
          </p:nvSpPr>
          <p:spPr>
            <a:xfrm>
              <a:off x="4016854" y="2440750"/>
              <a:ext cx="139533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Static-denormalization-parquet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F2A8793-9D5D-4D53-87D1-B32EB338AF93}"/>
              </a:ext>
            </a:extLst>
          </p:cNvPr>
          <p:cNvGrpSpPr/>
          <p:nvPr/>
        </p:nvGrpSpPr>
        <p:grpSpPr>
          <a:xfrm>
            <a:off x="7018943" y="3247755"/>
            <a:ext cx="900503" cy="1003980"/>
            <a:chOff x="4016852" y="1602570"/>
            <a:chExt cx="1395336" cy="1551711"/>
          </a:xfrm>
        </p:grpSpPr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588B3992-2C18-4062-8089-8C8149F3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EFC48180-C081-4813-A77B-EE160F17C3F4}"/>
                </a:ext>
              </a:extLst>
            </p:cNvPr>
            <p:cNvSpPr txBox="1"/>
            <p:nvPr/>
          </p:nvSpPr>
          <p:spPr>
            <a:xfrm>
              <a:off x="4016852" y="2440750"/>
              <a:ext cx="1395336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Transaction-denormalization-parquet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D16D1DB-2660-4E89-B67C-E40A92160ADA}"/>
              </a:ext>
            </a:extLst>
          </p:cNvPr>
          <p:cNvGrpSpPr/>
          <p:nvPr/>
        </p:nvGrpSpPr>
        <p:grpSpPr>
          <a:xfrm>
            <a:off x="7224853" y="1781576"/>
            <a:ext cx="711101" cy="824690"/>
            <a:chOff x="2658626" y="3041890"/>
            <a:chExt cx="1379095" cy="1415776"/>
          </a:xfrm>
        </p:grpSpPr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32464EFD-D642-4B9F-8221-CFC67C923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6851F65-A869-43E8-93A5-716EFBD76255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58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 Staging Area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3AA0558-0810-42D9-8981-160F46743336}"/>
              </a:ext>
            </a:extLst>
          </p:cNvPr>
          <p:cNvGrpSpPr/>
          <p:nvPr/>
        </p:nvGrpSpPr>
        <p:grpSpPr>
          <a:xfrm>
            <a:off x="7777600" y="3254606"/>
            <a:ext cx="711101" cy="824690"/>
            <a:chOff x="2658626" y="3041890"/>
            <a:chExt cx="1379095" cy="1415776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00F8FD53-4C29-4259-A8A2-941B7C4B5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8D5DE39-03B5-47DE-BC83-107A8D261C6A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581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 Staging Area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CCC1357C-1543-4E59-B446-42E914F915E1}"/>
              </a:ext>
            </a:extLst>
          </p:cNvPr>
          <p:cNvGrpSpPr/>
          <p:nvPr/>
        </p:nvGrpSpPr>
        <p:grpSpPr>
          <a:xfrm>
            <a:off x="6171923" y="3254606"/>
            <a:ext cx="826599" cy="724256"/>
            <a:chOff x="2820705" y="4637507"/>
            <a:chExt cx="918999" cy="74097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D887EB9-2ACD-4F77-936B-703459EAF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8633" y="4637507"/>
              <a:ext cx="529745" cy="522682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87BBDA2-6B82-46B6-BCC6-6ECB42FB0755}"/>
                </a:ext>
              </a:extLst>
            </p:cNvPr>
            <p:cNvSpPr txBox="1"/>
            <p:nvPr/>
          </p:nvSpPr>
          <p:spPr>
            <a:xfrm>
              <a:off x="2820705" y="5163038"/>
              <a:ext cx="91899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AWS CloudWatch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868AE26-E8F5-4D10-97B4-E27366B51D4A}"/>
              </a:ext>
            </a:extLst>
          </p:cNvPr>
          <p:cNvGrpSpPr/>
          <p:nvPr/>
        </p:nvGrpSpPr>
        <p:grpSpPr>
          <a:xfrm>
            <a:off x="9434427" y="1282776"/>
            <a:ext cx="697762" cy="1003980"/>
            <a:chOff x="4016854" y="1602570"/>
            <a:chExt cx="1081187" cy="1551711"/>
          </a:xfrm>
        </p:grpSpPr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7479F192-5878-42E6-B37A-9E3EEA15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5DE324C-CA5E-4BCB-810B-2D71B2F24F1F}"/>
                </a:ext>
              </a:extLst>
            </p:cNvPr>
            <p:cNvSpPr txBox="1"/>
            <p:nvPr/>
          </p:nvSpPr>
          <p:spPr>
            <a:xfrm>
              <a:off x="4016854" y="2440750"/>
              <a:ext cx="108118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DWH schema creation</a:t>
              </a:r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1B6F6FD-3BC3-44F5-88D3-2EC724FE95AC}"/>
              </a:ext>
            </a:extLst>
          </p:cNvPr>
          <p:cNvCxnSpPr>
            <a:cxnSpLocks/>
          </p:cNvCxnSpPr>
          <p:nvPr/>
        </p:nvCxnSpPr>
        <p:spPr>
          <a:xfrm>
            <a:off x="9757265" y="2371535"/>
            <a:ext cx="0" cy="725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542E07F-F807-4EF3-ACDB-DE8CB9710115}"/>
              </a:ext>
            </a:extLst>
          </p:cNvPr>
          <p:cNvGrpSpPr/>
          <p:nvPr/>
        </p:nvGrpSpPr>
        <p:grpSpPr>
          <a:xfrm>
            <a:off x="8036236" y="1763331"/>
            <a:ext cx="900504" cy="1003980"/>
            <a:chOff x="4016854" y="1602570"/>
            <a:chExt cx="1395337" cy="1551711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F7324B82-16EC-4A9F-A373-3CD1C4214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BF471E7F-C22C-4BE6-8584-363B1EDDFAFF}"/>
                </a:ext>
              </a:extLst>
            </p:cNvPr>
            <p:cNvSpPr txBox="1"/>
            <p:nvPr/>
          </p:nvSpPr>
          <p:spPr>
            <a:xfrm>
              <a:off x="4016854" y="2440750"/>
              <a:ext cx="139533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Static-</a:t>
              </a:r>
            </a:p>
            <a:p>
              <a:r>
                <a:rPr lang="en-US" sz="800" dirty="0"/>
                <a:t>Parquet-</a:t>
              </a:r>
            </a:p>
            <a:p>
              <a:r>
                <a:rPr lang="en-US" sz="800" dirty="0"/>
                <a:t>To - </a:t>
              </a:r>
              <a:r>
                <a:rPr lang="en-US" sz="800" dirty="0" err="1"/>
                <a:t>Redshit</a:t>
              </a:r>
              <a:endParaRPr lang="en-US" sz="800" dirty="0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E361F480-8AEF-43EC-8755-57A6DEAB7364}"/>
              </a:ext>
            </a:extLst>
          </p:cNvPr>
          <p:cNvGrpSpPr/>
          <p:nvPr/>
        </p:nvGrpSpPr>
        <p:grpSpPr>
          <a:xfrm>
            <a:off x="8479569" y="3238752"/>
            <a:ext cx="900504" cy="1003980"/>
            <a:chOff x="4016854" y="1602570"/>
            <a:chExt cx="1395337" cy="1551711"/>
          </a:xfrm>
        </p:grpSpPr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B42F38C2-3500-496C-BA14-6FCD39B6A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3B3893F-E4EE-4138-932C-DA5DBAABBD63}"/>
                </a:ext>
              </a:extLst>
            </p:cNvPr>
            <p:cNvSpPr txBox="1"/>
            <p:nvPr/>
          </p:nvSpPr>
          <p:spPr>
            <a:xfrm>
              <a:off x="4016854" y="2440750"/>
              <a:ext cx="1395337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Static-</a:t>
              </a:r>
            </a:p>
            <a:p>
              <a:r>
                <a:rPr lang="en-US" sz="800" dirty="0"/>
                <a:t>Parquet-</a:t>
              </a:r>
            </a:p>
            <a:p>
              <a:r>
                <a:rPr lang="en-US" sz="800" dirty="0"/>
                <a:t>To - </a:t>
              </a:r>
              <a:r>
                <a:rPr lang="en-US" sz="800" dirty="0" err="1"/>
                <a:t>Redshit</a:t>
              </a:r>
              <a:endParaRPr lang="en-US" sz="800" dirty="0"/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3FB2C53-305A-469F-88D8-761A2D95FBB1}"/>
              </a:ext>
            </a:extLst>
          </p:cNvPr>
          <p:cNvCxnSpPr>
            <a:stCxn id="189" idx="3"/>
            <a:endCxn id="195" idx="1"/>
          </p:cNvCxnSpPr>
          <p:nvPr/>
        </p:nvCxnSpPr>
        <p:spPr>
          <a:xfrm flipV="1">
            <a:off x="6871116" y="2038988"/>
            <a:ext cx="374158" cy="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7957BB6-A073-48EA-BB4C-29181B329B19}"/>
              </a:ext>
            </a:extLst>
          </p:cNvPr>
          <p:cNvCxnSpPr/>
          <p:nvPr/>
        </p:nvCxnSpPr>
        <p:spPr>
          <a:xfrm flipV="1">
            <a:off x="7686456" y="2038039"/>
            <a:ext cx="376038" cy="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4FDDFC7E-698E-4E5B-B621-77BCCBC8B2E9}"/>
              </a:ext>
            </a:extLst>
          </p:cNvPr>
          <p:cNvCxnSpPr>
            <a:endCxn id="189" idx="1"/>
          </p:cNvCxnSpPr>
          <p:nvPr/>
        </p:nvCxnSpPr>
        <p:spPr>
          <a:xfrm rot="5400000" flipH="1" flipV="1">
            <a:off x="5593239" y="2382915"/>
            <a:ext cx="1099266" cy="4137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8BF5B62-6A99-4E7E-8BD9-AFF053F99111}"/>
              </a:ext>
            </a:extLst>
          </p:cNvPr>
          <p:cNvCxnSpPr>
            <a:cxnSpLocks/>
            <a:endCxn id="201" idx="1"/>
          </p:cNvCxnSpPr>
          <p:nvPr/>
        </p:nvCxnSpPr>
        <p:spPr>
          <a:xfrm flipV="1">
            <a:off x="6117220" y="3510050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F3C7371-E9E0-4FF5-964A-0F41B4634868}"/>
              </a:ext>
            </a:extLst>
          </p:cNvPr>
          <p:cNvCxnSpPr>
            <a:cxnSpLocks/>
          </p:cNvCxnSpPr>
          <p:nvPr/>
        </p:nvCxnSpPr>
        <p:spPr>
          <a:xfrm flipV="1">
            <a:off x="6830782" y="3510263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635E5EB-2C83-407D-B157-5A75165B2493}"/>
              </a:ext>
            </a:extLst>
          </p:cNvPr>
          <p:cNvCxnSpPr>
            <a:cxnSpLocks/>
          </p:cNvCxnSpPr>
          <p:nvPr/>
        </p:nvCxnSpPr>
        <p:spPr>
          <a:xfrm flipV="1">
            <a:off x="7577542" y="3510263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7C668AD-7D77-4D97-9685-2FEF8B3DD9EF}"/>
              </a:ext>
            </a:extLst>
          </p:cNvPr>
          <p:cNvCxnSpPr>
            <a:cxnSpLocks/>
          </p:cNvCxnSpPr>
          <p:nvPr/>
        </p:nvCxnSpPr>
        <p:spPr>
          <a:xfrm flipV="1">
            <a:off x="8269512" y="3509817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475DB8E-7138-44EB-9DF4-D4E719C784E3}"/>
              </a:ext>
            </a:extLst>
          </p:cNvPr>
          <p:cNvCxnSpPr>
            <a:cxnSpLocks/>
          </p:cNvCxnSpPr>
          <p:nvPr/>
        </p:nvCxnSpPr>
        <p:spPr>
          <a:xfrm flipV="1">
            <a:off x="9107712" y="3509817"/>
            <a:ext cx="223736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D63B643E-B524-4921-B35D-CD32724C4B47}"/>
              </a:ext>
            </a:extLst>
          </p:cNvPr>
          <p:cNvGrpSpPr/>
          <p:nvPr/>
        </p:nvGrpSpPr>
        <p:grpSpPr>
          <a:xfrm>
            <a:off x="7805403" y="4600550"/>
            <a:ext cx="711101" cy="947801"/>
            <a:chOff x="2658626" y="3041890"/>
            <a:chExt cx="1379095" cy="1627125"/>
          </a:xfrm>
        </p:grpSpPr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193A6097-9428-4227-8D47-1BF1C6A27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68A1796-73D0-46C9-A352-DDFD516B58FA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Metadata to </a:t>
              </a:r>
              <a:r>
                <a:rPr lang="en-US" sz="800" dirty="0" err="1"/>
                <a:t>upsert</a:t>
              </a:r>
              <a:r>
                <a:rPr lang="en-US" sz="800" dirty="0"/>
                <a:t> into Redshift</a:t>
              </a:r>
            </a:p>
          </p:txBody>
        </p:sp>
      </p:grp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EF0E9C27-5B12-4703-882F-F8B761D72F52}"/>
              </a:ext>
            </a:extLst>
          </p:cNvPr>
          <p:cNvCxnSpPr>
            <a:stCxn id="216" idx="3"/>
          </p:cNvCxnSpPr>
          <p:nvPr/>
        </p:nvCxnSpPr>
        <p:spPr>
          <a:xfrm>
            <a:off x="8594523" y="2024673"/>
            <a:ext cx="876839" cy="10720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D62F9A7A-4B41-4239-AD42-C09299DDE7B1}"/>
              </a:ext>
            </a:extLst>
          </p:cNvPr>
          <p:cNvCxnSpPr>
            <a:stCxn id="254" idx="1"/>
          </p:cNvCxnSpPr>
          <p:nvPr/>
        </p:nvCxnSpPr>
        <p:spPr>
          <a:xfrm rot="10800000">
            <a:off x="7315194" y="4242732"/>
            <a:ext cx="510630" cy="615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6000D515-D55F-4F09-A6B8-8002D0184B2F}"/>
              </a:ext>
            </a:extLst>
          </p:cNvPr>
          <p:cNvCxnSpPr>
            <a:stCxn id="220" idx="2"/>
            <a:endCxn id="254" idx="3"/>
          </p:cNvCxnSpPr>
          <p:nvPr/>
        </p:nvCxnSpPr>
        <p:spPr>
          <a:xfrm rot="5400000">
            <a:off x="8295743" y="4223884"/>
            <a:ext cx="615230" cy="652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1139598D-8D17-4FA4-892D-8D284C726EF3}"/>
              </a:ext>
            </a:extLst>
          </p:cNvPr>
          <p:cNvCxnSpPr>
            <a:cxnSpLocks/>
          </p:cNvCxnSpPr>
          <p:nvPr/>
        </p:nvCxnSpPr>
        <p:spPr>
          <a:xfrm>
            <a:off x="10243312" y="3541450"/>
            <a:ext cx="505969" cy="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Picture 267">
            <a:extLst>
              <a:ext uri="{FF2B5EF4-FFF2-40B4-BE49-F238E27FC236}">
                <a16:creationId xmlns:a16="http://schemas.microsoft.com/office/drawing/2014/main" id="{1939B4ED-D499-4E1E-B395-7A9A8C4CC3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593" y="2597033"/>
            <a:ext cx="1245646" cy="1860881"/>
          </a:xfrm>
          <a:prstGeom prst="rect">
            <a:avLst/>
          </a:prstGeom>
        </p:spPr>
      </p:pic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0ED3EEFF-99D7-49E3-A532-B53E803745DA}"/>
              </a:ext>
            </a:extLst>
          </p:cNvPr>
          <p:cNvCxnSpPr>
            <a:cxnSpLocks/>
          </p:cNvCxnSpPr>
          <p:nvPr/>
        </p:nvCxnSpPr>
        <p:spPr>
          <a:xfrm>
            <a:off x="2610218" y="2876133"/>
            <a:ext cx="994703" cy="1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01D67464-7916-4417-86F6-FF1C281EC2E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67304" y="2981126"/>
            <a:ext cx="539370" cy="2279345"/>
          </a:xfrm>
          <a:prstGeom prst="bentConnector3">
            <a:avLst>
              <a:gd name="adj1" fmla="val -42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id="{DEDC0893-AFA9-44BC-B5F5-18FE0E8B25D3}"/>
              </a:ext>
            </a:extLst>
          </p:cNvPr>
          <p:cNvCxnSpPr>
            <a:cxnSpLocks/>
            <a:stCxn id="122" idx="1"/>
          </p:cNvCxnSpPr>
          <p:nvPr/>
        </p:nvCxnSpPr>
        <p:spPr>
          <a:xfrm rot="10800000">
            <a:off x="3822966" y="3624123"/>
            <a:ext cx="252001" cy="16058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75D3F101-86AC-4462-B790-03DEEC744659}"/>
              </a:ext>
            </a:extLst>
          </p:cNvPr>
          <p:cNvGrpSpPr/>
          <p:nvPr/>
        </p:nvGrpSpPr>
        <p:grpSpPr>
          <a:xfrm>
            <a:off x="3588656" y="2723715"/>
            <a:ext cx="711101" cy="947801"/>
            <a:chOff x="2658626" y="3041890"/>
            <a:chExt cx="1379095" cy="1627126"/>
          </a:xfrm>
        </p:grpSpPr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92F67A13-33EF-41A3-8C38-73B0E472D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2E29FE4-DF57-42CF-9848-A903D18254A3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 transaction    tables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EDF1B63-CAB5-4827-B4AA-DCD78A033025}"/>
              </a:ext>
            </a:extLst>
          </p:cNvPr>
          <p:cNvGrpSpPr/>
          <p:nvPr/>
        </p:nvGrpSpPr>
        <p:grpSpPr>
          <a:xfrm>
            <a:off x="5531310" y="3254068"/>
            <a:ext cx="697762" cy="748276"/>
            <a:chOff x="4564796" y="1454788"/>
            <a:chExt cx="1199263" cy="1223814"/>
          </a:xfrm>
        </p:grpSpPr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E89492F1-6139-4F2C-8434-EECBCED9D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796" y="1454788"/>
              <a:ext cx="1199263" cy="899448"/>
            </a:xfrm>
            <a:prstGeom prst="rect">
              <a:avLst/>
            </a:prstGeom>
          </p:spPr>
        </p:pic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9D0ADAB8-77A0-4D98-AEB2-15818755A7CE}"/>
                </a:ext>
              </a:extLst>
            </p:cNvPr>
            <p:cNvSpPr txBox="1"/>
            <p:nvPr/>
          </p:nvSpPr>
          <p:spPr>
            <a:xfrm>
              <a:off x="4644452" y="2326241"/>
              <a:ext cx="1086355" cy="35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RDS</a:t>
              </a:r>
              <a:endParaRPr lang="en-US" sz="1050" dirty="0"/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E53E3A41-8342-4878-B330-BABDF1728A2E}"/>
              </a:ext>
            </a:extLst>
          </p:cNvPr>
          <p:cNvGrpSpPr/>
          <p:nvPr/>
        </p:nvGrpSpPr>
        <p:grpSpPr>
          <a:xfrm>
            <a:off x="3590581" y="2725640"/>
            <a:ext cx="711101" cy="947801"/>
            <a:chOff x="2658626" y="3041890"/>
            <a:chExt cx="1379095" cy="1627126"/>
          </a:xfrm>
        </p:grpSpPr>
        <p:pic>
          <p:nvPicPr>
            <p:cNvPr id="288" name="Picture 287">
              <a:extLst>
                <a:ext uri="{FF2B5EF4-FFF2-40B4-BE49-F238E27FC236}">
                  <a16:creationId xmlns:a16="http://schemas.microsoft.com/office/drawing/2014/main" id="{1895FFF9-1479-425D-BD5C-DC4F194B1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0847073-DCB2-4AC5-B456-D243ED14F41D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Realtor  transaction    tables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87C7AA34-EEB6-4FC4-8D48-9FF57FBF58BA}"/>
              </a:ext>
            </a:extLst>
          </p:cNvPr>
          <p:cNvGrpSpPr/>
          <p:nvPr/>
        </p:nvGrpSpPr>
        <p:grpSpPr>
          <a:xfrm>
            <a:off x="5533235" y="3255993"/>
            <a:ext cx="697762" cy="748276"/>
            <a:chOff x="4564796" y="1454788"/>
            <a:chExt cx="1199263" cy="1223814"/>
          </a:xfrm>
        </p:grpSpPr>
        <p:pic>
          <p:nvPicPr>
            <p:cNvPr id="291" name="Picture 290">
              <a:extLst>
                <a:ext uri="{FF2B5EF4-FFF2-40B4-BE49-F238E27FC236}">
                  <a16:creationId xmlns:a16="http://schemas.microsoft.com/office/drawing/2014/main" id="{22DBD7CA-4609-43C4-8037-485EE7F39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796" y="1454788"/>
              <a:ext cx="1199263" cy="899448"/>
            </a:xfrm>
            <a:prstGeom prst="rect">
              <a:avLst/>
            </a:prstGeom>
          </p:spPr>
        </p:pic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8D6C97F-5807-4968-A812-9EB38064D566}"/>
                </a:ext>
              </a:extLst>
            </p:cNvPr>
            <p:cNvSpPr txBox="1"/>
            <p:nvPr/>
          </p:nvSpPr>
          <p:spPr>
            <a:xfrm>
              <a:off x="4644452" y="2326241"/>
              <a:ext cx="1086355" cy="352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AWS RDS</a:t>
              </a:r>
              <a:endParaRPr lang="en-US" sz="1050" dirty="0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74FE5CB7-1982-4ECA-9091-CF324F594965}"/>
              </a:ext>
            </a:extLst>
          </p:cNvPr>
          <p:cNvGrpSpPr/>
          <p:nvPr/>
        </p:nvGrpSpPr>
        <p:grpSpPr>
          <a:xfrm>
            <a:off x="9147270" y="2969070"/>
            <a:ext cx="1068848" cy="1137764"/>
            <a:chOff x="10615841" y="4827226"/>
            <a:chExt cx="1068848" cy="1137764"/>
          </a:xfrm>
        </p:grpSpPr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D65689F5-41DC-4819-89BC-E4F910B9B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841" y="4827226"/>
              <a:ext cx="1068848" cy="1068848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983128B-9F8F-43AF-ADBD-DA0F7EC60023}"/>
                </a:ext>
              </a:extLst>
            </p:cNvPr>
            <p:cNvSpPr txBox="1"/>
            <p:nvPr/>
          </p:nvSpPr>
          <p:spPr>
            <a:xfrm>
              <a:off x="10749281" y="5734158"/>
              <a:ext cx="827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Redshift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4BB6DC4-7297-4263-8B72-F188210C551A}"/>
              </a:ext>
            </a:extLst>
          </p:cNvPr>
          <p:cNvGrpSpPr/>
          <p:nvPr/>
        </p:nvGrpSpPr>
        <p:grpSpPr>
          <a:xfrm>
            <a:off x="9143888" y="2971037"/>
            <a:ext cx="1095380" cy="1137764"/>
            <a:chOff x="10615841" y="4827226"/>
            <a:chExt cx="1068848" cy="1137764"/>
          </a:xfrm>
        </p:grpSpPr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F027E6D7-924F-46BE-8FE7-AEFEB36BE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841" y="4827226"/>
              <a:ext cx="1068848" cy="1068848"/>
            </a:xfrm>
            <a:prstGeom prst="rect">
              <a:avLst/>
            </a:prstGeom>
          </p:spPr>
        </p:pic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6AEEA58-4D8A-4AE6-8BA1-51ACF948E7C5}"/>
                </a:ext>
              </a:extLst>
            </p:cNvPr>
            <p:cNvSpPr txBox="1"/>
            <p:nvPr/>
          </p:nvSpPr>
          <p:spPr>
            <a:xfrm>
              <a:off x="10749281" y="5734158"/>
              <a:ext cx="827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Redshift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D7DD019-CB81-4E01-8A2E-49933CD48D9F}"/>
              </a:ext>
            </a:extLst>
          </p:cNvPr>
          <p:cNvGrpSpPr/>
          <p:nvPr/>
        </p:nvGrpSpPr>
        <p:grpSpPr>
          <a:xfrm>
            <a:off x="7020868" y="3238105"/>
            <a:ext cx="900503" cy="1003980"/>
            <a:chOff x="4016852" y="1602570"/>
            <a:chExt cx="1395336" cy="1551711"/>
          </a:xfrm>
        </p:grpSpPr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A54237A5-5C26-4D9C-8FBD-F4A57BC5D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085" y="1602570"/>
              <a:ext cx="807838" cy="807838"/>
            </a:xfrm>
            <a:prstGeom prst="rect">
              <a:avLst/>
            </a:prstGeom>
          </p:spPr>
        </p:pic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FFD43920-E10B-4E11-942E-AA34BFFD5582}"/>
                </a:ext>
              </a:extLst>
            </p:cNvPr>
            <p:cNvSpPr txBox="1"/>
            <p:nvPr/>
          </p:nvSpPr>
          <p:spPr>
            <a:xfrm>
              <a:off x="4016852" y="2440750"/>
              <a:ext cx="1395336" cy="713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Transaction-denormalization-parquet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80C5856-910A-4940-95A4-556BFF405E88}"/>
              </a:ext>
            </a:extLst>
          </p:cNvPr>
          <p:cNvGrpSpPr/>
          <p:nvPr/>
        </p:nvGrpSpPr>
        <p:grpSpPr>
          <a:xfrm>
            <a:off x="7807328" y="4590900"/>
            <a:ext cx="711101" cy="947801"/>
            <a:chOff x="2658626" y="3041890"/>
            <a:chExt cx="1379095" cy="1627125"/>
          </a:xfrm>
        </p:grpSpPr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EF524D41-4BD2-4561-979D-9E8409F5A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8230" y="3041890"/>
              <a:ext cx="874796" cy="883815"/>
            </a:xfrm>
            <a:prstGeom prst="rect">
              <a:avLst/>
            </a:prstGeom>
          </p:spPr>
        </p:pic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0C10DCAB-9D64-43F2-AD36-FEFBDB3CFA2D}"/>
                </a:ext>
              </a:extLst>
            </p:cNvPr>
            <p:cNvSpPr txBox="1"/>
            <p:nvPr/>
          </p:nvSpPr>
          <p:spPr>
            <a:xfrm>
              <a:off x="2658626" y="3876458"/>
              <a:ext cx="1379095" cy="792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Metadata to </a:t>
              </a:r>
              <a:r>
                <a:rPr lang="en-US" sz="800" dirty="0" err="1"/>
                <a:t>upsert</a:t>
              </a:r>
              <a:r>
                <a:rPr lang="en-US" sz="800" dirty="0"/>
                <a:t> into Redshift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90891918-F55C-423E-B944-7901ECBC7EB6}"/>
              </a:ext>
            </a:extLst>
          </p:cNvPr>
          <p:cNvGrpSpPr/>
          <p:nvPr/>
        </p:nvGrpSpPr>
        <p:grpSpPr>
          <a:xfrm>
            <a:off x="9145813" y="2972962"/>
            <a:ext cx="1095380" cy="1137764"/>
            <a:chOff x="10615841" y="4827226"/>
            <a:chExt cx="1068848" cy="1137764"/>
          </a:xfrm>
        </p:grpSpPr>
        <p:pic>
          <p:nvPicPr>
            <p:cNvPr id="310" name="Picture 309">
              <a:extLst>
                <a:ext uri="{FF2B5EF4-FFF2-40B4-BE49-F238E27FC236}">
                  <a16:creationId xmlns:a16="http://schemas.microsoft.com/office/drawing/2014/main" id="{B666D3B0-3D60-4ECE-B4B3-09F719E4D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5841" y="4827226"/>
              <a:ext cx="1068848" cy="1068848"/>
            </a:xfrm>
            <a:prstGeom prst="rect">
              <a:avLst/>
            </a:prstGeom>
          </p:spPr>
        </p:pic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D1F560B0-F738-47A7-8262-3116F6DB16E9}"/>
                </a:ext>
              </a:extLst>
            </p:cNvPr>
            <p:cNvSpPr txBox="1"/>
            <p:nvPr/>
          </p:nvSpPr>
          <p:spPr>
            <a:xfrm>
              <a:off x="10749281" y="5734158"/>
              <a:ext cx="8278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AWS Redshift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87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3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9500"/>
                            </p:stCondLst>
                            <p:childTnLst>
                              <p:par>
                                <p:cTn id="1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5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7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8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2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5500"/>
                            </p:stCondLst>
                            <p:childTnLst>
                              <p:par>
                                <p:cTn id="19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6500"/>
                            </p:stCondLst>
                            <p:childTnLst>
                              <p:par>
                                <p:cTn id="20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0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8500"/>
                            </p:stCondLst>
                            <p:childTnLst>
                              <p:par>
                                <p:cTn id="2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2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500"/>
                            </p:stCondLst>
                            <p:childTnLst>
                              <p:par>
                                <p:cTn id="2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1500"/>
                            </p:stCondLst>
                            <p:childTnLst>
                              <p:par>
                                <p:cTn id="22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32500"/>
                            </p:stCondLst>
                            <p:childTnLst>
                              <p:par>
                                <p:cTn id="2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6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3500"/>
                            </p:stCondLst>
                            <p:childTnLst>
                              <p:par>
                                <p:cTn id="23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4500"/>
                            </p:stCondLst>
                            <p:childTnLst>
                              <p:par>
                                <p:cTn id="2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5500"/>
                            </p:stCondLst>
                            <p:childTnLst>
                              <p:par>
                                <p:cTn id="24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6500"/>
                            </p:stCondLst>
                            <p:childTnLst>
                              <p:par>
                                <p:cTn id="2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00"/>
                            </p:stCondLst>
                            <p:childTnLst>
                              <p:par>
                                <p:cTn id="26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8500"/>
                            </p:stCondLst>
                            <p:childTnLst>
                              <p:par>
                                <p:cTn id="267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9500"/>
                            </p:stCondLst>
                            <p:childTnLst>
                              <p:par>
                                <p:cTn id="27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6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0500"/>
                            </p:stCondLst>
                            <p:childTnLst>
                              <p:par>
                                <p:cTn id="278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41500"/>
                            </p:stCondLst>
                            <p:childTnLst>
                              <p:par>
                                <p:cTn id="28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42500"/>
                            </p:stCondLst>
                            <p:childTnLst>
                              <p:par>
                                <p:cTn id="28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43500"/>
                            </p:stCondLst>
                            <p:childTnLst>
                              <p:par>
                                <p:cTn id="29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8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44500"/>
                            </p:stCondLst>
                            <p:childTnLst>
                              <p:par>
                                <p:cTn id="30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5500"/>
                            </p:stCondLst>
                            <p:childTnLst>
                              <p:par>
                                <p:cTn id="30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9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46500"/>
                            </p:stCondLst>
                            <p:childTnLst>
                              <p:par>
                                <p:cTn id="31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7500"/>
                            </p:stCondLst>
                            <p:childTnLst>
                              <p:par>
                                <p:cTn id="3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0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8500"/>
                            </p:stCondLst>
                            <p:childTnLst>
                              <p:par>
                                <p:cTn id="3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49500"/>
                            </p:stCondLst>
                            <p:childTnLst>
                              <p:par>
                                <p:cTn id="3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500"/>
                            </p:stCondLst>
                            <p:childTnLst>
                              <p:par>
                                <p:cTn id="33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4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156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Арман Малхасян</dc:creator>
  <cp:lastModifiedBy>Арман Малхасян</cp:lastModifiedBy>
  <cp:revision>8</cp:revision>
  <dcterms:created xsi:type="dcterms:W3CDTF">2022-02-05T15:28:22Z</dcterms:created>
  <dcterms:modified xsi:type="dcterms:W3CDTF">2022-02-07T21:36:00Z</dcterms:modified>
</cp:coreProperties>
</file>