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C253-FF24-4CC1-BD31-8F6BB6D69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43BC2-2FA4-4956-92C6-178E858D5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FD3C-03EE-4E2F-8B89-87D566AC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04AB-E483-4586-8000-8FC91011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9163F-824B-4F38-A456-78FAAF53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F5F2-3FE4-4153-8E36-FBDF72FB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5FDB5-F94B-44D0-A68C-34D9CCD87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C5B6-F49A-4433-AB7D-78B174F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9955-E696-44D8-8004-358330AE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E52CC-C28F-4332-BA76-79D493A5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49717-6119-4AC4-9C75-6AF0D3A6B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118A4-AEF5-4C48-99B8-604ACE3D5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31A3-26B4-4DE6-8EF7-1928128B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4EB2-B187-4CC0-9AA1-D58DF417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1EEE-999C-4097-86F4-D0F1F879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2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52CD-C9AD-45DC-A139-C654D481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5182-0B7D-407E-B9C5-021862B4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8285-1F55-44D4-9B8C-2ED8754E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5E7B-2E7C-40B6-BC14-64AE1FE8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93A6-8235-443F-AACE-1CD510E7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695E-6C16-4B43-9C17-237F467B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3429-1FE3-4FE9-8D91-F06AC4A50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A3A7-EAD3-495D-B7F3-A8D3F59E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C9A9-B511-47EC-985C-080CA840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94A1-D67E-4084-A660-F4C251C6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6C6F-BA3A-4211-A7BF-D56343F6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9FC7-B4EE-48CB-8F93-CC0D9150F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634F3-0E9A-4FE3-90FD-7611C42E0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1DAB1-8DB9-4FC1-8CF8-49E39209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F6F5C-9A30-4D2C-A826-76EB3056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9D99C-4232-4E91-8F6A-D3D4A810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C8D9-790B-4EB4-9AC6-EB51CEDF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EB43-04B9-4CB0-8BBF-2246DD9E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76ABB-3453-4B93-8F1C-54C6F970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118B-6DD9-4095-AD66-46FBD0223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DBF74-8FB4-4146-B665-876E55521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D69B5-CE99-4439-999B-62197D2B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DC966-A13E-4B08-82D8-FEF2BDC5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3933F-863A-489E-902D-377920F2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B899-83F9-41CC-9BF1-5381BBEB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56EA1-72B8-4FBD-AD03-A536A74E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E147-5FE3-4ED0-B193-FF25FB4A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A5A15-07AE-4396-8458-D5038C1D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700DD-BE8D-464F-9158-B051C116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13060-DF3C-4AEE-A710-003B5CCE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34FE3-CE1F-41D1-A0BD-7D9D3A19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E7D2-9AF8-4EE2-9442-32D2B08B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93A0-C1CD-4643-809D-A916FFE9A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9F8F-344F-44A8-9CF8-B9BC41DC4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35920-C77F-4A80-BFC4-29637DAB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E89C0-E4B1-4210-B676-049F129C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BA56-F40A-4158-B194-DF942E81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0002-6950-47E3-86BB-3794488F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CCCA0-8EBE-4408-8E6B-3819C9253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269CE-8CA8-4AA4-A732-E32C21E23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28ED4-C96F-4E82-93A0-ACA647BB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6FC3E-4196-4FD7-93E0-DCB652C4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1F32B-3642-4768-8E16-63BEC23D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CBF46-2BCE-4C1D-8E2A-EE03283B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45F1-5780-488D-87BD-038AA293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A4EF-E033-468A-9B26-B2993AAFB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3046-0D25-4C28-9382-20E479CB0FCB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D175-CF20-49EF-9B66-188101335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7DE8-3F81-4BAF-9789-A206DDF14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0160-2917-4D6C-9C22-F55A680FF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77DCB-B1D0-4B06-AC88-AC94F0316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5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5F07F1-CF9D-489C-9141-239AEED8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0"/>
            <a:ext cx="8039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6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5686-413C-4395-9097-5CE26195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23654-BA06-4680-9305-7CA09F544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37416"/>
            <a:ext cx="8154955" cy="59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6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Арман Малхасян</dc:creator>
  <cp:lastModifiedBy>Арман Малхасян</cp:lastModifiedBy>
  <cp:revision>1</cp:revision>
  <dcterms:created xsi:type="dcterms:W3CDTF">2022-01-29T16:30:57Z</dcterms:created>
  <dcterms:modified xsi:type="dcterms:W3CDTF">2022-01-29T16:39:28Z</dcterms:modified>
</cp:coreProperties>
</file>