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ircuitdigest.com/microcontroller-projects/fingerprint-attendance-system-using-arduino-un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286" y="639097"/>
            <a:ext cx="8204785" cy="368601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i="1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  <a:hlinkClick r:id="rId2"/>
              </a:rPr>
              <a:t>Fingerprint Based Biometric Attendance System</a:t>
            </a:r>
            <a:endParaRPr lang="en-US" sz="30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2989944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89760"/>
            <a:ext cx="10749280" cy="4161360"/>
          </a:xfrm>
        </p:spPr>
        <p:txBody>
          <a:bodyPr anchor="ctr">
            <a:normAutofit/>
          </a:bodyPr>
          <a:lstStyle/>
          <a:p>
            <a:r>
              <a:rPr lang="en-US" sz="3600" b="0" i="0" dirty="0">
                <a:solidFill>
                  <a:srgbClr val="E67E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Arduino?</a:t>
            </a:r>
            <a:r>
              <a:rPr lang="en-US" sz="800" b="0" i="0" dirty="0">
                <a:solidFill>
                  <a:srgbClr val="E67E22"/>
                </a:solidFill>
                <a:effectLst/>
                <a:latin typeface="typoninesans regular 18"/>
              </a:rPr>
              <a:t/>
            </a:r>
            <a:br>
              <a:rPr lang="en-US" sz="800" b="0" i="0" dirty="0">
                <a:solidFill>
                  <a:srgbClr val="E67E22"/>
                </a:solidFill>
                <a:effectLst/>
                <a:latin typeface="typoninesans regular 18"/>
              </a:rPr>
            </a:br>
            <a:endParaRPr lang="en-US" sz="20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3CCBD-0D1A-4710-BBE9-17BC6126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80" y="1070252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50CD3-BE20-41E2-8523-9F4A687A49D2}"/>
              </a:ext>
            </a:extLst>
          </p:cNvPr>
          <p:cNvSpPr txBox="1"/>
          <p:nvPr/>
        </p:nvSpPr>
        <p:spPr>
          <a:xfrm>
            <a:off x="1161143" y="442685"/>
            <a:ext cx="7765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dirty="0">
                <a:solidFill>
                  <a:srgbClr val="E67E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000" dirty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 Print Sensor</a:t>
            </a:r>
            <a:r>
              <a:rPr lang="en-US" sz="3000" b="0" i="0" dirty="0">
                <a:solidFill>
                  <a:srgbClr val="E67E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1B90-C670-4668-9AA4-28E0730F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6" y="2546813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BE8E58-8B25-49B1-8AB8-7F112E59DE1B}"/>
              </a:ext>
            </a:extLst>
          </p:cNvPr>
          <p:cNvSpPr txBox="1"/>
          <p:nvPr/>
        </p:nvSpPr>
        <p:spPr>
          <a:xfrm>
            <a:off x="595086" y="624114"/>
            <a:ext cx="8548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E67E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200" dirty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module</a:t>
            </a:r>
            <a:r>
              <a:rPr lang="en-US" sz="3200" b="0" i="0" dirty="0">
                <a:solidFill>
                  <a:srgbClr val="E67E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0B825-B68A-45B0-9984-780F0D55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15" y="1509485"/>
            <a:ext cx="5715000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15" y="2469217"/>
            <a:ext cx="3602973" cy="2914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2" y="2469217"/>
            <a:ext cx="3335712" cy="2914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87"/>
          <a:stretch/>
        </p:blipFill>
        <p:spPr>
          <a:xfrm>
            <a:off x="4670371" y="300225"/>
            <a:ext cx="2671723" cy="1407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4" y="2479430"/>
            <a:ext cx="2539682" cy="3116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4" y="2479429"/>
            <a:ext cx="2857500" cy="3116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10" y="2479430"/>
            <a:ext cx="4666129" cy="2957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24" y="-886087"/>
            <a:ext cx="6114103" cy="3668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5" y="345875"/>
            <a:ext cx="4162621" cy="2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75" y="919240"/>
            <a:ext cx="6858000" cy="3760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41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647" y="2944907"/>
            <a:ext cx="7557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1. Arduino Board Uno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2. Keypad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3. Virtual Terminal (</a:t>
            </a:r>
            <a:r>
              <a:rPr lang="en-US" sz="2400" b="1" dirty="0" err="1">
                <a:latin typeface="Arial Rounded MT Bold" panose="020F0704030504030204" pitchFamily="34" charset="0"/>
              </a:rPr>
              <a:t>proteus</a:t>
            </a:r>
            <a:r>
              <a:rPr lang="en-US" sz="2400" b="1" dirty="0">
                <a:latin typeface="Arial Rounded MT Bold" panose="020F0704030504030204" pitchFamily="34" charset="0"/>
              </a:rPr>
              <a:t>)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4. Connecting Wires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5. Bread Board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6. DS1307 RTC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2" t="19398" r="33603" b="29794"/>
          <a:stretch/>
        </p:blipFill>
        <p:spPr>
          <a:xfrm>
            <a:off x="5620871" y="1277471"/>
            <a:ext cx="5728447" cy="42908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1569" r="18199" b="19608"/>
          <a:stretch/>
        </p:blipFill>
        <p:spPr>
          <a:xfrm>
            <a:off x="685801" y="968189"/>
            <a:ext cx="3778623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80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CA7C6-0A38-4A43-BEA9-E83090D4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3" y="502704"/>
            <a:ext cx="9593014" cy="4401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07315-DB13-448D-9247-D9F3DCB96DB5}"/>
              </a:ext>
            </a:extLst>
          </p:cNvPr>
          <p:cNvSpPr txBox="1"/>
          <p:nvPr/>
        </p:nvSpPr>
        <p:spPr>
          <a:xfrm>
            <a:off x="2525486" y="5381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>
                <a:solidFill>
                  <a:srgbClr val="E67E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{A20031FA-2884-468C-ADAB-220A0CCC25E0}tf56160789_win32</Template>
  <TotalTime>81</TotalTime>
  <Words>53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Bookman Old Style</vt:lpstr>
      <vt:lpstr>Calibri</vt:lpstr>
      <vt:lpstr>Franklin Gothic Book</vt:lpstr>
      <vt:lpstr>Times New Roman</vt:lpstr>
      <vt:lpstr>typoninesans regular 18</vt:lpstr>
      <vt:lpstr>Vrinda</vt:lpstr>
      <vt:lpstr>1_RetrospectVTI</vt:lpstr>
      <vt:lpstr>Fingerprint Based Biometric Attendance System</vt:lpstr>
      <vt:lpstr>What is Arduino?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Based Biometric Attendance System</dc:title>
  <dc:creator>Medha Paul Chowdhury</dc:creator>
  <cp:lastModifiedBy>naim</cp:lastModifiedBy>
  <cp:revision>8</cp:revision>
  <dcterms:created xsi:type="dcterms:W3CDTF">2021-01-06T20:13:40Z</dcterms:created>
  <dcterms:modified xsi:type="dcterms:W3CDTF">2021-01-07T06:54:50Z</dcterms:modified>
</cp:coreProperties>
</file>