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Movie Ticketing System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667000"/>
            <a:ext cx="5867400" cy="3657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</a:rPr>
              <a:t>Submitted To</a:t>
            </a:r>
            <a:endParaRPr lang="en-US" sz="2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Moumita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Kabir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</a:rPr>
              <a:t>Submitted By</a:t>
            </a:r>
            <a:endParaRPr lang="en-US" sz="2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Name: MD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Armanur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Rakib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ID:   192014032</a:t>
            </a:r>
            <a:endParaRPr lang="en-US" b="1" dirty="0" smtClean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TABLE: </a:t>
            </a:r>
            <a:r>
              <a:rPr lang="en-US" dirty="0" err="1" smtClean="0"/>
              <a:t>HALL_Details</a:t>
            </a:r>
            <a:endParaRPr lang="en-US" dirty="0"/>
          </a:p>
        </p:txBody>
      </p:sp>
      <p:pic>
        <p:nvPicPr>
          <p:cNvPr id="7170" name="Picture 2" descr="C:\Users\Asus\Pictures\Screenshots\Screenshot (12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209800"/>
            <a:ext cx="844512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err="1" smtClean="0"/>
              <a:t>TABLE:Movie_Details</a:t>
            </a:r>
            <a:endParaRPr lang="en-US" dirty="0"/>
          </a:p>
        </p:txBody>
      </p:sp>
      <p:pic>
        <p:nvPicPr>
          <p:cNvPr id="9218" name="Picture 2" descr="C:\Users\Asus\Pictures\Screenshots\Screenshot (14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" y="1905000"/>
            <a:ext cx="9183189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err="1" smtClean="0"/>
              <a:t>TABLE:Movies</a:t>
            </a:r>
            <a:endParaRPr lang="en-US" dirty="0"/>
          </a:p>
        </p:txBody>
      </p:sp>
      <p:pic>
        <p:nvPicPr>
          <p:cNvPr id="8194" name="Picture 2" descr="C:\Users\Asus\Pictures\Screenshots\Screenshot (13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003" y="2438400"/>
            <a:ext cx="9005147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TABLE: </a:t>
            </a:r>
            <a:r>
              <a:rPr lang="en-US" dirty="0" err="1" smtClean="0"/>
              <a:t>Upcoming_Movies</a:t>
            </a:r>
            <a:endParaRPr lang="en-US" dirty="0"/>
          </a:p>
        </p:txBody>
      </p:sp>
      <p:pic>
        <p:nvPicPr>
          <p:cNvPr id="10242" name="Picture 2" descr="C:\Users\Asus\Pictures\Screenshots\Screenshot (15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514600"/>
            <a:ext cx="8946444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Movie Ticketing System Database </a:t>
            </a:r>
            <a:r>
              <a:rPr lang="en-US" dirty="0" smtClean="0"/>
              <a:t>provide </a:t>
            </a:r>
            <a:r>
              <a:rPr lang="en-US" dirty="0"/>
              <a:t>complete </a:t>
            </a:r>
            <a:endParaRPr lang="en-US" dirty="0" smtClean="0"/>
          </a:p>
          <a:p>
            <a:pPr algn="just"/>
            <a:r>
              <a:rPr lang="en-US" dirty="0" err="1" smtClean="0"/>
              <a:t>Analyse</a:t>
            </a:r>
            <a:r>
              <a:rPr lang="en-US" dirty="0" smtClean="0"/>
              <a:t> data in a variety of ways.</a:t>
            </a:r>
            <a:endParaRPr lang="en-US" dirty="0" smtClean="0"/>
          </a:p>
          <a:p>
            <a:pPr algn="just"/>
            <a:r>
              <a:rPr lang="en-US" dirty="0" smtClean="0"/>
              <a:t>Admin can easily can gather information .</a:t>
            </a:r>
            <a:endParaRPr lang="en-US" dirty="0" smtClean="0"/>
          </a:p>
          <a:p>
            <a:pPr algn="just"/>
            <a:r>
              <a:rPr lang="en-US" dirty="0" smtClean="0"/>
              <a:t>Improve the quality and consistency of information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objective of the Movie Ticket Booking System is </a:t>
            </a:r>
            <a:r>
              <a:rPr lang="en-GB" b="1" dirty="0" smtClean="0"/>
              <a:t>to manage the details of Movies, Booking, </a:t>
            </a:r>
            <a:r>
              <a:rPr lang="en-GB" b="1" dirty="0" err="1" smtClean="0"/>
              <a:t>Hall,Customer</a:t>
            </a:r>
            <a:r>
              <a:rPr lang="en-GB" b="1" dirty="0" smtClean="0"/>
              <a:t>, Shows</a:t>
            </a:r>
            <a:r>
              <a:rPr lang="en-GB" dirty="0" smtClean="0"/>
              <a:t>. It manages all the information about Seats, Movie, Shows. The project is totally built at administrative end and thus only the administrator is guaranteed the access.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Movie Ticketing System have </a:t>
            </a:r>
            <a:r>
              <a:rPr lang="en-US" sz="3200" dirty="0" smtClean="0">
                <a:solidFill>
                  <a:srgbClr val="7030A0"/>
                </a:solidFill>
              </a:rPr>
              <a:t>Eight</a:t>
            </a:r>
            <a:r>
              <a:rPr lang="en-US" sz="3200" dirty="0" smtClean="0"/>
              <a:t> Tables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sus\Pictures\Screenshots\Screenshot (4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2057400"/>
            <a:ext cx="8680450" cy="3102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sus\Pictures\Screenshots\Screenshot (6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143000"/>
            <a:ext cx="8086725" cy="5333364"/>
          </a:xfrm>
          <a:prstGeom prst="rect">
            <a:avLst/>
          </a:prstGeom>
          <a:noFill/>
        </p:spPr>
      </p:pic>
      <p:pic>
        <p:nvPicPr>
          <p:cNvPr id="2051" name="Picture 3" descr="C:\Users\Asus\Downloads\Movie Ticketing System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81518"/>
            <a:ext cx="8458199" cy="5876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TABLE: </a:t>
            </a:r>
            <a:r>
              <a:rPr lang="en-US" dirty="0" err="1" smtClean="0"/>
              <a:t>BOOKING_Status</a:t>
            </a:r>
            <a:endParaRPr lang="en-US" dirty="0"/>
          </a:p>
        </p:txBody>
      </p:sp>
      <p:pic>
        <p:nvPicPr>
          <p:cNvPr id="3074" name="Picture 2" descr="C:\Users\Asus\Pictures\Screenshots\Screenshot (8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2133600"/>
            <a:ext cx="793750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err="1" smtClean="0"/>
              <a:t>TABLE:CINEMA_Hall</a:t>
            </a:r>
            <a:endParaRPr lang="en-US" dirty="0"/>
          </a:p>
        </p:txBody>
      </p:sp>
      <p:pic>
        <p:nvPicPr>
          <p:cNvPr id="4098" name="Picture 2" descr="C:\Users\Asus\Pictures\Screenshots\Screenshot (9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002155"/>
            <a:ext cx="8402638" cy="4124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err="1" smtClean="0"/>
              <a:t>TABLE:Booking_Status</a:t>
            </a:r>
            <a:endParaRPr lang="en-US" dirty="0"/>
          </a:p>
        </p:txBody>
      </p:sp>
      <p:pic>
        <p:nvPicPr>
          <p:cNvPr id="5122" name="Picture 2" descr="C:\Users\Asus\Pictures\Screenshots\Screenshot (10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2438400"/>
            <a:ext cx="8724900" cy="330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/>
              <a:t>TABLE:Currently_Showing_Movies</a:t>
            </a:r>
            <a:endParaRPr lang="en-US" dirty="0"/>
          </a:p>
        </p:txBody>
      </p:sp>
      <p:pic>
        <p:nvPicPr>
          <p:cNvPr id="6146" name="Picture 2" descr="C:\Users\Asus\Pictures\Screenshots\Screenshot (11)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415" y="1981200"/>
            <a:ext cx="8984119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799</Words>
  <Application>WPS Presentation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Wingdings</vt:lpstr>
      <vt:lpstr>Wingdings 3</vt:lpstr>
      <vt:lpstr>Symbol</vt:lpstr>
      <vt:lpstr>Lucida Sans</vt:lpstr>
      <vt:lpstr>Lucida Sans Unicode</vt:lpstr>
      <vt:lpstr>Book Antiqua</vt:lpstr>
      <vt:lpstr>Microsoft YaHei</vt:lpstr>
      <vt:lpstr>Arial Unicode MS</vt:lpstr>
      <vt:lpstr>Calibri</vt:lpstr>
      <vt:lpstr>Apex</vt:lpstr>
      <vt:lpstr>Movie Ticketing System</vt:lpstr>
      <vt:lpstr>Introduction</vt:lpstr>
      <vt:lpstr>Objective:</vt:lpstr>
      <vt:lpstr>Movie Ticketing System have Eight Tables</vt:lpstr>
      <vt:lpstr>ER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Ticketing System</dc:title>
  <dc:creator>Asus</dc:creator>
  <cp:lastModifiedBy>Arman Rakib</cp:lastModifiedBy>
  <cp:revision>12</cp:revision>
  <dcterms:created xsi:type="dcterms:W3CDTF">2006-08-16T00:00:00Z</dcterms:created>
  <dcterms:modified xsi:type="dcterms:W3CDTF">2022-05-26T18:44:50Z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406FF705FFB14497905B7D633B9AC428</vt:lpwstr>
  </property>
  <property fmtid="{D5CDD505-2E9C-101B-9397-08002B2CF9AE}" pid="3" name="KSOProductBuildVer">
    <vt:lpwstr>1033-11.2.0.11130</vt:lpwstr>
  </property>
</Properties>
</file>