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7056-152F-4FE5-B745-EA0B0C75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8BA68-7BFC-4883-A8DA-B3168713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588C1-6205-49C0-B257-931F2C05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761C-1D47-401B-B2BB-6D59E1B0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444E-0973-4452-8EA0-3A0934B3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1E26-6960-4602-AC48-002F487F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BD805-8FB1-45E1-A186-4ABBDF45C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4A34-3596-4509-B654-A5A1003D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6C6E-22B1-488F-B905-49159A87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5AE3-D546-4689-85FB-FEACE6A6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5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CBACC-385E-4460-86AB-3DD7DE0C4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78BE6-3922-4545-BA49-B44FD6AAD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E921-3AA1-4763-A2DF-AEDFB14D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9F27-017F-4AA5-8EB0-BF48A069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D50D-BE02-4A07-B9F4-075151A1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71C8-0A41-45C3-91C6-15E34707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3945-90D3-4092-9FC2-77036047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2E0C7-0392-49C6-B5C0-EA6366E9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F405-DFB1-4A21-B83C-BAD2422D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45E4-48DC-400D-BC64-8C49A297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89EB-B3A9-4E8D-98C1-01BF901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FCFB4-623A-4E5B-A1EB-032D0FBF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347B-958C-4F60-B0E3-6678C58C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0CBF-FA77-49C7-BE26-129025C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53BF-B89A-442E-83EC-C9E3A700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31DE-9CCA-4474-90CF-CD386E54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4CC3-B814-4E8B-9200-D8EC34EA7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F9E0-686C-47CF-B6D9-F01662902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E27C-6780-4CB9-852D-608401C3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F6525-73C2-4F64-B91C-3CBC8CA3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FDE3-5DF5-49D1-9524-C49B9936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E26D-3BAA-4DF6-819F-F24406A9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A001-8940-4900-97C7-BB440008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A1170-D40C-47EB-81F3-6D75548C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B3F8E-248E-4151-9A33-647B87E7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8BCC9-6B94-42B9-910D-A74C14BAB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E6304-0780-43FD-8F3A-41492C95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7E7E6-2432-4A20-8946-09157E0D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AEB53-BC13-41F3-B845-1ADDFCD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6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B19C-4AA9-4C78-9A56-FA353F32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4F342-CFC5-4BAC-954B-BF5034CC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26E83-F276-48E8-A872-06084D71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DF608-EA70-4F9F-93EC-28311863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BBB35-0BCD-4050-8012-E41DA4CA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E6CBB-4642-4EEA-8980-0310FF0D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310A6-221A-4AAD-A83F-E70ABF5B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9084-F47B-4656-A38D-B5752DC1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5964-3B8E-4900-8874-9DD4C83F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67CE3-281D-452E-BD18-BBC794525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3407-9BF7-4C7D-BFB4-410DD21C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99E9C-6193-42DA-9E0A-A8B2E698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4E70B-91DD-4B26-94E6-64370D26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2018-788E-4DEC-93A9-D6C7F9FB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B55C1-2EA2-4EFA-80D9-1377B0AE1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61BB2-7145-4B95-B06A-4D9AEC194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E7AC-D6F0-490D-AA34-2F515A35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18FDF-4771-4830-BE8A-153C1089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D38B3-E5CD-4A58-8EDD-8C7AAE44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93C5B-3872-4217-A14B-043552D4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3898-75D2-4D92-845D-94C954D9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C87F-E686-4ED3-93B8-988ED0222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B77C-8BB2-47CE-A323-68C9A3BD1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830A-5DD3-4F73-A244-C4DBE6D8D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A60D4BDB-6ED8-4A6D-995D-B926FC8B5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CSC-134 lecture topics 2/23/21</a:t>
            </a:r>
          </a:p>
        </p:txBody>
      </p:sp>
      <p:sp>
        <p:nvSpPr>
          <p:cNvPr id="2051" name="Content Placeholder 2">
            <a:extLst>
              <a:ext uri="{FF2B5EF4-FFF2-40B4-BE49-F238E27FC236}">
                <a16:creationId xmlns:a16="http://schemas.microsoft.com/office/drawing/2014/main" id="{554F14C7-5D56-4F9F-8FA7-AFE02DC153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Homework review</a:t>
            </a:r>
          </a:p>
          <a:p>
            <a:pPr eaLnBrk="1" hangingPunct="1">
              <a:defRPr/>
            </a:pPr>
            <a:r>
              <a:rPr lang="en-US" altLang="en-US" dirty="0"/>
              <a:t>Cover Chapter 8 – Sorting &amp; Searching</a:t>
            </a:r>
          </a:p>
          <a:p>
            <a:pPr eaLnBrk="1" hangingPunct="1">
              <a:defRPr/>
            </a:pPr>
            <a:r>
              <a:rPr lang="en-US" altLang="en-US" dirty="0"/>
              <a:t>Begin Chapter 9 – Pointers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FC1E-32EB-420E-893F-B7808094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E1ED-6064-4A8F-9CBB-B9FF5ED8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homework?</a:t>
            </a:r>
          </a:p>
          <a:p>
            <a:pPr lvl="1"/>
            <a:r>
              <a:rPr lang="en-US" dirty="0"/>
              <a:t>Practice – </a:t>
            </a:r>
            <a:r>
              <a:rPr lang="en-US" sz="2800" dirty="0"/>
              <a:t>the</a:t>
            </a:r>
            <a:r>
              <a:rPr lang="en-US" dirty="0"/>
              <a:t> only way to learn programming</a:t>
            </a:r>
          </a:p>
          <a:p>
            <a:pPr lvl="1"/>
            <a:r>
              <a:rPr lang="en-US" dirty="0"/>
              <a:t>Review – drilling the terminology, syntax rules, semantics, etc.</a:t>
            </a:r>
          </a:p>
          <a:p>
            <a:pPr lvl="1"/>
            <a:r>
              <a:rPr lang="en-US" dirty="0"/>
              <a:t>Feedback – how teacher knows what to stress, how to pace</a:t>
            </a:r>
          </a:p>
          <a:p>
            <a:pPr lvl="1"/>
            <a:r>
              <a:rPr lang="en-US" dirty="0"/>
              <a:t>Grades</a:t>
            </a:r>
          </a:p>
        </p:txBody>
      </p:sp>
    </p:spTree>
    <p:extLst>
      <p:ext uri="{BB962C8B-B14F-4D97-AF65-F5344CB8AC3E}">
        <p14:creationId xmlns:p14="http://schemas.microsoft.com/office/powerpoint/2010/main" val="104739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733C-8982-4FEC-8CBD-5104B821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09C6-FF88-4397-8AF0-E33B479E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31"/>
            <a:ext cx="10515600" cy="20760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Validating Input from User</a:t>
            </a:r>
          </a:p>
          <a:p>
            <a:r>
              <a:rPr lang="en-US" dirty="0"/>
              <a:t>Functions again – value versus reference</a:t>
            </a:r>
          </a:p>
          <a:p>
            <a:r>
              <a:rPr lang="en-US" dirty="0"/>
              <a:t>Input validation within a function – two choices</a:t>
            </a:r>
          </a:p>
          <a:p>
            <a:pPr lvl="1"/>
            <a:r>
              <a:rPr lang="en-US" dirty="0"/>
              <a:t>Fix problems within the function</a:t>
            </a:r>
          </a:p>
          <a:p>
            <a:pPr lvl="1"/>
            <a:r>
              <a:rPr lang="en-US" dirty="0"/>
              <a:t>Punt the problem back to caller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7B1C0-E3A0-4C81-BBD5-DB7F756F1CB0}"/>
              </a:ext>
            </a:extLst>
          </p:cNvPr>
          <p:cNvSpPr txBox="1"/>
          <p:nvPr/>
        </p:nvSpPr>
        <p:spPr>
          <a:xfrm>
            <a:off x="1192236" y="3718679"/>
            <a:ext cx="76000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Chapter 6, problem 37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how to signal a problem (as opposed to fixing)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&amp; num)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"enter number in range 1 through 10: 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(1 &lt;= num &amp;&amp; num &lt;= 10)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&amp;&amp; 1 &lt;= num &amp;&amp; num &lt;= 10;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56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F320-22FA-419A-8292-9D0B4D21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3991-03B2-4A98-9C41-F51CC5C0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Driver Exam</a:t>
            </a:r>
          </a:p>
          <a:p>
            <a:pPr lvl="1"/>
            <a:r>
              <a:rPr lang="en-US" dirty="0"/>
              <a:t>Using the IPO design pattern</a:t>
            </a:r>
          </a:p>
          <a:p>
            <a:r>
              <a:rPr lang="en-US" dirty="0"/>
              <a:t>Main program</a:t>
            </a:r>
          </a:p>
          <a:p>
            <a:pPr lvl="1"/>
            <a:r>
              <a:rPr lang="en-US" dirty="0"/>
              <a:t>Initialize answer array</a:t>
            </a:r>
          </a:p>
          <a:p>
            <a:pPr lvl="1"/>
            <a:r>
              <a:rPr lang="en-US" dirty="0"/>
              <a:t>Get the user input - function</a:t>
            </a:r>
          </a:p>
          <a:p>
            <a:pPr lvl="1"/>
            <a:r>
              <a:rPr lang="en-US" dirty="0"/>
              <a:t>Calculate #correct and #incorrect - function</a:t>
            </a:r>
          </a:p>
          <a:p>
            <a:pPr lvl="1"/>
            <a:r>
              <a:rPr lang="en-US" dirty="0"/>
              <a:t>Display results – function</a:t>
            </a:r>
          </a:p>
          <a:p>
            <a:pPr lvl="2"/>
            <a:r>
              <a:rPr lang="en-US" dirty="0"/>
              <a:t>Display array – function is too tiny</a:t>
            </a:r>
          </a:p>
          <a:p>
            <a:pPr lvl="2"/>
            <a:r>
              <a:rPr lang="en-US" dirty="0"/>
              <a:t>Display vector – function is too tiny</a:t>
            </a:r>
          </a:p>
          <a:p>
            <a:r>
              <a:rPr lang="en-US" dirty="0"/>
              <a:t>When to stop refining is a judgement call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3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232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CSC-134 lecture topics 2/23/21</vt:lpstr>
      <vt:lpstr>Homework review</vt:lpstr>
      <vt:lpstr>Homework review</vt:lpstr>
      <vt:lpstr>Homework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CSC-134 lecture topics 2/9/21 lecture</dc:title>
  <dc:creator>John Rhoades</dc:creator>
  <cp:lastModifiedBy>John Rhoades</cp:lastModifiedBy>
  <cp:revision>11</cp:revision>
  <dcterms:created xsi:type="dcterms:W3CDTF">2021-02-09T17:40:37Z</dcterms:created>
  <dcterms:modified xsi:type="dcterms:W3CDTF">2021-02-23T19:12:26Z</dcterms:modified>
</cp:coreProperties>
</file>