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5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Google Shape;34;p2">
            <a:extLst>
              <a:ext uri="{FF2B5EF4-FFF2-40B4-BE49-F238E27FC236}">
                <a16:creationId xmlns:a16="http://schemas.microsoft.com/office/drawing/2014/main" id="{CF26B2D8-FD23-4535-A2AE-801F2423BA44}"/>
              </a:ext>
            </a:extLst>
          </p:cNvPr>
          <p:cNvSpPr/>
          <p:nvPr userDrawn="1"/>
        </p:nvSpPr>
        <p:spPr>
          <a:xfrm>
            <a:off x="-925931" y="5634652"/>
            <a:ext cx="9210651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" name="Google Shape;35;p2">
            <a:extLst>
              <a:ext uri="{FF2B5EF4-FFF2-40B4-BE49-F238E27FC236}">
                <a16:creationId xmlns:a16="http://schemas.microsoft.com/office/drawing/2014/main" id="{EABBB300-094A-4B17-A521-4FE7F4E35D12}"/>
              </a:ext>
            </a:extLst>
          </p:cNvPr>
          <p:cNvSpPr/>
          <p:nvPr userDrawn="1"/>
        </p:nvSpPr>
        <p:spPr>
          <a:xfrm>
            <a:off x="-932486" y="5788376"/>
            <a:ext cx="9210651" cy="6403623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9" name="Google Shape;36;p2">
            <a:extLst>
              <a:ext uri="{FF2B5EF4-FFF2-40B4-BE49-F238E27FC236}">
                <a16:creationId xmlns:a16="http://schemas.microsoft.com/office/drawing/2014/main" id="{714B4069-D5A9-4EF9-8297-C2AEA2C89A18}"/>
              </a:ext>
            </a:extLst>
          </p:cNvPr>
          <p:cNvSpPr/>
          <p:nvPr userDrawn="1"/>
        </p:nvSpPr>
        <p:spPr>
          <a:xfrm rot="8100000">
            <a:off x="948821" y="5440846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0" name="Google Shape;37;p2">
            <a:extLst>
              <a:ext uri="{FF2B5EF4-FFF2-40B4-BE49-F238E27FC236}">
                <a16:creationId xmlns:a16="http://schemas.microsoft.com/office/drawing/2014/main" id="{6AD0873B-53C2-4084-9090-DE2F271ABDF3}"/>
              </a:ext>
            </a:extLst>
          </p:cNvPr>
          <p:cNvSpPr/>
          <p:nvPr userDrawn="1"/>
        </p:nvSpPr>
        <p:spPr>
          <a:xfrm rot="8100000">
            <a:off x="5139826" y="5724697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11" name="Google Shape;38;p2">
            <a:extLst>
              <a:ext uri="{FF2B5EF4-FFF2-40B4-BE49-F238E27FC236}">
                <a16:creationId xmlns:a16="http://schemas.microsoft.com/office/drawing/2014/main" id="{B06B748F-9BFC-4186-B2DC-2DBEF872B55C}"/>
              </a:ext>
            </a:extLst>
          </p:cNvPr>
          <p:cNvSpPr/>
          <p:nvPr userDrawn="1"/>
        </p:nvSpPr>
        <p:spPr>
          <a:xfrm rot="8100000">
            <a:off x="6282821" y="5758047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12" name="Google Shape;39;p2">
            <a:extLst>
              <a:ext uri="{FF2B5EF4-FFF2-40B4-BE49-F238E27FC236}">
                <a16:creationId xmlns:a16="http://schemas.microsoft.com/office/drawing/2014/main" id="{7E5E9095-867B-41C8-A7F8-9CACDE03A6FF}"/>
              </a:ext>
            </a:extLst>
          </p:cNvPr>
          <p:cNvGrpSpPr/>
          <p:nvPr userDrawn="1"/>
        </p:nvGrpSpPr>
        <p:grpSpPr>
          <a:xfrm>
            <a:off x="-908685" y="5650353"/>
            <a:ext cx="9167826" cy="595300"/>
            <a:chOff x="-9525" y="4462475"/>
            <a:chExt cx="9167825" cy="595300"/>
          </a:xfrm>
        </p:grpSpPr>
        <p:sp>
          <p:nvSpPr>
            <p:cNvPr id="13" name="Google Shape;40;p2">
              <a:extLst>
                <a:ext uri="{FF2B5EF4-FFF2-40B4-BE49-F238E27FC236}">
                  <a16:creationId xmlns:a16="http://schemas.microsoft.com/office/drawing/2014/main" id="{C6F79C58-41BC-4B34-A945-331A94DFE44D}"/>
                </a:ext>
              </a:extLst>
            </p:cNvPr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41;p2">
              <a:extLst>
                <a:ext uri="{FF2B5EF4-FFF2-40B4-BE49-F238E27FC236}">
                  <a16:creationId xmlns:a16="http://schemas.microsoft.com/office/drawing/2014/main" id="{44E9784C-F4C3-46EA-B8B4-D38F0A297D4F}"/>
                </a:ext>
              </a:extLst>
            </p:cNvPr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Google Shape;42;p2">
              <a:extLst>
                <a:ext uri="{FF2B5EF4-FFF2-40B4-BE49-F238E27FC236}">
                  <a16:creationId xmlns:a16="http://schemas.microsoft.com/office/drawing/2014/main" id="{C17D6BB0-FFBD-4133-A4FF-1B6BDCD88B70}"/>
                </a:ext>
              </a:extLst>
            </p:cNvPr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" name="Google Shape;43;p2">
            <a:extLst>
              <a:ext uri="{FF2B5EF4-FFF2-40B4-BE49-F238E27FC236}">
                <a16:creationId xmlns:a16="http://schemas.microsoft.com/office/drawing/2014/main" id="{91134C01-6934-4234-BC47-B72F91FC1AC8}"/>
              </a:ext>
            </a:extLst>
          </p:cNvPr>
          <p:cNvGrpSpPr/>
          <p:nvPr userDrawn="1"/>
        </p:nvGrpSpPr>
        <p:grpSpPr>
          <a:xfrm>
            <a:off x="-941997" y="5631368"/>
            <a:ext cx="9229575" cy="642787"/>
            <a:chOff x="-42837" y="4443488"/>
            <a:chExt cx="9229575" cy="642787"/>
          </a:xfrm>
        </p:grpSpPr>
        <p:sp>
          <p:nvSpPr>
            <p:cNvPr id="17" name="Google Shape;44;p2">
              <a:extLst>
                <a:ext uri="{FF2B5EF4-FFF2-40B4-BE49-F238E27FC236}">
                  <a16:creationId xmlns:a16="http://schemas.microsoft.com/office/drawing/2014/main" id="{B9EFA1E5-7B13-4E19-84E6-8D372C5CAA59}"/>
                </a:ext>
              </a:extLst>
            </p:cNvPr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8" name="Google Shape;45;p2">
              <a:extLst>
                <a:ext uri="{FF2B5EF4-FFF2-40B4-BE49-F238E27FC236}">
                  <a16:creationId xmlns:a16="http://schemas.microsoft.com/office/drawing/2014/main" id="{7802EF97-974A-4A1B-A611-6309FC4D5F57}"/>
                </a:ext>
              </a:extLst>
            </p:cNvPr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19" name="Google Shape;46;p2">
              <a:extLst>
                <a:ext uri="{FF2B5EF4-FFF2-40B4-BE49-F238E27FC236}">
                  <a16:creationId xmlns:a16="http://schemas.microsoft.com/office/drawing/2014/main" id="{58689F48-B6BC-4A9F-927C-7CA516ED4AD8}"/>
                </a:ext>
              </a:extLst>
            </p:cNvPr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0" name="Google Shape;47;p2">
              <a:extLst>
                <a:ext uri="{FF2B5EF4-FFF2-40B4-BE49-F238E27FC236}">
                  <a16:creationId xmlns:a16="http://schemas.microsoft.com/office/drawing/2014/main" id="{F5D19089-121D-4C99-B5FC-13421661F29F}"/>
                </a:ext>
              </a:extLst>
            </p:cNvPr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1" name="Google Shape;48;p2">
              <a:extLst>
                <a:ext uri="{FF2B5EF4-FFF2-40B4-BE49-F238E27FC236}">
                  <a16:creationId xmlns:a16="http://schemas.microsoft.com/office/drawing/2014/main" id="{F660FA12-5444-407F-9BBC-467AE7870989}"/>
                </a:ext>
              </a:extLst>
            </p:cNvPr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2" name="Google Shape;49;p2">
              <a:extLst>
                <a:ext uri="{FF2B5EF4-FFF2-40B4-BE49-F238E27FC236}">
                  <a16:creationId xmlns:a16="http://schemas.microsoft.com/office/drawing/2014/main" id="{891C9DA6-B4C2-4556-814F-3E366B15391D}"/>
                </a:ext>
              </a:extLst>
            </p:cNvPr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3" name="Google Shape;50;p2">
              <a:extLst>
                <a:ext uri="{FF2B5EF4-FFF2-40B4-BE49-F238E27FC236}">
                  <a16:creationId xmlns:a16="http://schemas.microsoft.com/office/drawing/2014/main" id="{A3A4515D-CB5C-4F89-8DF5-34AA79A44933}"/>
                </a:ext>
              </a:extLst>
            </p:cNvPr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4" name="Google Shape;51;p2">
              <a:extLst>
                <a:ext uri="{FF2B5EF4-FFF2-40B4-BE49-F238E27FC236}">
                  <a16:creationId xmlns:a16="http://schemas.microsoft.com/office/drawing/2014/main" id="{3894BC34-B837-4CCC-80EC-A1E39DFB0C90}"/>
                </a:ext>
              </a:extLst>
            </p:cNvPr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5" name="Google Shape;52;p2">
              <a:extLst>
                <a:ext uri="{FF2B5EF4-FFF2-40B4-BE49-F238E27FC236}">
                  <a16:creationId xmlns:a16="http://schemas.microsoft.com/office/drawing/2014/main" id="{1BFC5B5E-9873-46BF-A295-2C9F14C43DFA}"/>
                </a:ext>
              </a:extLst>
            </p:cNvPr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6" name="Google Shape;53;p2">
              <a:extLst>
                <a:ext uri="{FF2B5EF4-FFF2-40B4-BE49-F238E27FC236}">
                  <a16:creationId xmlns:a16="http://schemas.microsoft.com/office/drawing/2014/main" id="{1987EF4C-12EB-49A5-AB52-A8A3B15F7F43}"/>
                </a:ext>
              </a:extLst>
            </p:cNvPr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7" name="Google Shape;54;p2">
              <a:extLst>
                <a:ext uri="{FF2B5EF4-FFF2-40B4-BE49-F238E27FC236}">
                  <a16:creationId xmlns:a16="http://schemas.microsoft.com/office/drawing/2014/main" id="{20480C46-B75B-4DE4-AC8E-A42FA315FFDD}"/>
                </a:ext>
              </a:extLst>
            </p:cNvPr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8" name="Google Shape;55;p2">
              <a:extLst>
                <a:ext uri="{FF2B5EF4-FFF2-40B4-BE49-F238E27FC236}">
                  <a16:creationId xmlns:a16="http://schemas.microsoft.com/office/drawing/2014/main" id="{7A47C954-69DF-451C-93B0-280E10E54EDD}"/>
                </a:ext>
              </a:extLst>
            </p:cNvPr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29" name="Google Shape;56;p2">
              <a:extLst>
                <a:ext uri="{FF2B5EF4-FFF2-40B4-BE49-F238E27FC236}">
                  <a16:creationId xmlns:a16="http://schemas.microsoft.com/office/drawing/2014/main" id="{9230E7A7-02E7-4770-B18B-B61F3D115709}"/>
                </a:ext>
              </a:extLst>
            </p:cNvPr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0" name="Google Shape;57;p2">
              <a:extLst>
                <a:ext uri="{FF2B5EF4-FFF2-40B4-BE49-F238E27FC236}">
                  <a16:creationId xmlns:a16="http://schemas.microsoft.com/office/drawing/2014/main" id="{4953F10A-CEE6-4104-A307-F658B219ABEC}"/>
                </a:ext>
              </a:extLst>
            </p:cNvPr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1" name="Google Shape;58;p2">
              <a:extLst>
                <a:ext uri="{FF2B5EF4-FFF2-40B4-BE49-F238E27FC236}">
                  <a16:creationId xmlns:a16="http://schemas.microsoft.com/office/drawing/2014/main" id="{E1E56FE4-904B-47F5-A616-59D049E74EED}"/>
                </a:ext>
              </a:extLst>
            </p:cNvPr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2" name="Google Shape;59;p2">
              <a:extLst>
                <a:ext uri="{FF2B5EF4-FFF2-40B4-BE49-F238E27FC236}">
                  <a16:creationId xmlns:a16="http://schemas.microsoft.com/office/drawing/2014/main" id="{E79769DD-84CF-495E-9B33-9C7B8C714646}"/>
                </a:ext>
              </a:extLst>
            </p:cNvPr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3" name="Google Shape;60;p2">
              <a:extLst>
                <a:ext uri="{FF2B5EF4-FFF2-40B4-BE49-F238E27FC236}">
                  <a16:creationId xmlns:a16="http://schemas.microsoft.com/office/drawing/2014/main" id="{EE4A332C-FBB6-4890-98EB-25BEAA3F8F72}"/>
                </a:ext>
              </a:extLst>
            </p:cNvPr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4" name="Google Shape;61;p2">
              <a:extLst>
                <a:ext uri="{FF2B5EF4-FFF2-40B4-BE49-F238E27FC236}">
                  <a16:creationId xmlns:a16="http://schemas.microsoft.com/office/drawing/2014/main" id="{69018CE5-FE11-4880-BD64-DBEF7C6985D3}"/>
                </a:ext>
              </a:extLst>
            </p:cNvPr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5" name="Google Shape;62;p2">
              <a:extLst>
                <a:ext uri="{FF2B5EF4-FFF2-40B4-BE49-F238E27FC236}">
                  <a16:creationId xmlns:a16="http://schemas.microsoft.com/office/drawing/2014/main" id="{CC94B5FE-5E44-4BE0-A206-2E6CF022E18A}"/>
                </a:ext>
              </a:extLst>
            </p:cNvPr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6" name="Google Shape;63;p2">
              <a:extLst>
                <a:ext uri="{FF2B5EF4-FFF2-40B4-BE49-F238E27FC236}">
                  <a16:creationId xmlns:a16="http://schemas.microsoft.com/office/drawing/2014/main" id="{29048D9E-7304-434E-8F62-42DA2D0AD39A}"/>
                </a:ext>
              </a:extLst>
            </p:cNvPr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7" name="Google Shape;64;p2">
              <a:extLst>
                <a:ext uri="{FF2B5EF4-FFF2-40B4-BE49-F238E27FC236}">
                  <a16:creationId xmlns:a16="http://schemas.microsoft.com/office/drawing/2014/main" id="{CA7411D7-C7B0-4406-B543-F523847DE43B}"/>
                </a:ext>
              </a:extLst>
            </p:cNvPr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8" name="Google Shape;65;p2">
              <a:extLst>
                <a:ext uri="{FF2B5EF4-FFF2-40B4-BE49-F238E27FC236}">
                  <a16:creationId xmlns:a16="http://schemas.microsoft.com/office/drawing/2014/main" id="{DCB75B53-6923-4A03-BA65-3F00F2DF8AE5}"/>
                </a:ext>
              </a:extLst>
            </p:cNvPr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39" name="Google Shape;66;p2">
              <a:extLst>
                <a:ext uri="{FF2B5EF4-FFF2-40B4-BE49-F238E27FC236}">
                  <a16:creationId xmlns:a16="http://schemas.microsoft.com/office/drawing/2014/main" id="{A6CF6764-B1B3-4BD9-A032-4F9635F177CC}"/>
                </a:ext>
              </a:extLst>
            </p:cNvPr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0" name="Google Shape;67;p2">
              <a:extLst>
                <a:ext uri="{FF2B5EF4-FFF2-40B4-BE49-F238E27FC236}">
                  <a16:creationId xmlns:a16="http://schemas.microsoft.com/office/drawing/2014/main" id="{6984AFDE-5974-443A-8844-A32AEE3CD126}"/>
                </a:ext>
              </a:extLst>
            </p:cNvPr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41" name="Google Shape;68;p2">
              <a:extLst>
                <a:ext uri="{FF2B5EF4-FFF2-40B4-BE49-F238E27FC236}">
                  <a16:creationId xmlns:a16="http://schemas.microsoft.com/office/drawing/2014/main" id="{E482CFAE-0FC7-4B11-910B-30491D953F1D}"/>
                </a:ext>
              </a:extLst>
            </p:cNvPr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42" name="Google Shape;69;p2">
            <a:extLst>
              <a:ext uri="{FF2B5EF4-FFF2-40B4-BE49-F238E27FC236}">
                <a16:creationId xmlns:a16="http://schemas.microsoft.com/office/drawing/2014/main" id="{EB01000E-CB58-4C6E-93AD-E4680B592F73}"/>
              </a:ext>
            </a:extLst>
          </p:cNvPr>
          <p:cNvSpPr/>
          <p:nvPr userDrawn="1"/>
        </p:nvSpPr>
        <p:spPr>
          <a:xfrm>
            <a:off x="2091545" y="5774077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3" name="Google Shape;70;p2">
            <a:extLst>
              <a:ext uri="{FF2B5EF4-FFF2-40B4-BE49-F238E27FC236}">
                <a16:creationId xmlns:a16="http://schemas.microsoft.com/office/drawing/2014/main" id="{B3202FE5-A207-4F1F-93EC-5D4CB63E4941}"/>
              </a:ext>
            </a:extLst>
          </p:cNvPr>
          <p:cNvSpPr/>
          <p:nvPr userDrawn="1"/>
        </p:nvSpPr>
        <p:spPr>
          <a:xfrm>
            <a:off x="186544" y="6059827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4" name="Google Shape;71;p2">
            <a:extLst>
              <a:ext uri="{FF2B5EF4-FFF2-40B4-BE49-F238E27FC236}">
                <a16:creationId xmlns:a16="http://schemas.microsoft.com/office/drawing/2014/main" id="{94393E79-63F1-4F85-BC54-253FA9476639}"/>
              </a:ext>
            </a:extLst>
          </p:cNvPr>
          <p:cNvSpPr/>
          <p:nvPr userDrawn="1"/>
        </p:nvSpPr>
        <p:spPr>
          <a:xfrm>
            <a:off x="3996544" y="5703909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5" name="Google Shape;72;p2">
            <a:extLst>
              <a:ext uri="{FF2B5EF4-FFF2-40B4-BE49-F238E27FC236}">
                <a16:creationId xmlns:a16="http://schemas.microsoft.com/office/drawing/2014/main" id="{C18BC15A-EFC2-448A-9A3F-41828AD7ACF7}"/>
              </a:ext>
            </a:extLst>
          </p:cNvPr>
          <p:cNvSpPr/>
          <p:nvPr userDrawn="1"/>
        </p:nvSpPr>
        <p:spPr>
          <a:xfrm rot="8100000">
            <a:off x="7800789" y="5517046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</p:spTree>
    <p:extLst>
      <p:ext uri="{BB962C8B-B14F-4D97-AF65-F5344CB8AC3E}">
        <p14:creationId xmlns:p14="http://schemas.microsoft.com/office/powerpoint/2010/main" val="565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1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74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07105"/>
            <a:ext cx="5915025" cy="855484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/>
                </a:solidFill>
                <a:latin typeface="Oswald" panose="000005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11757381"/>
            <a:ext cx="1543050" cy="649111"/>
          </a:xfrm>
        </p:spPr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11757381"/>
            <a:ext cx="2314575" cy="64911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11757381"/>
            <a:ext cx="1543050" cy="649111"/>
          </a:xfrm>
        </p:spPr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  <p:sp>
        <p:nvSpPr>
          <p:cNvPr id="46" name="Google Shape;34;p2">
            <a:extLst>
              <a:ext uri="{FF2B5EF4-FFF2-40B4-BE49-F238E27FC236}">
                <a16:creationId xmlns:a16="http://schemas.microsoft.com/office/drawing/2014/main" id="{B054FDD6-2185-4A45-87D7-C168EB26CF8B}"/>
              </a:ext>
            </a:extLst>
          </p:cNvPr>
          <p:cNvSpPr/>
          <p:nvPr userDrawn="1"/>
        </p:nvSpPr>
        <p:spPr>
          <a:xfrm>
            <a:off x="-1501241" y="10974825"/>
            <a:ext cx="9210651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47" name="Google Shape;35;p2">
            <a:extLst>
              <a:ext uri="{FF2B5EF4-FFF2-40B4-BE49-F238E27FC236}">
                <a16:creationId xmlns:a16="http://schemas.microsoft.com/office/drawing/2014/main" id="{A9CE9EE7-176A-4CC9-B0DE-FFA31E31D841}"/>
              </a:ext>
            </a:extLst>
          </p:cNvPr>
          <p:cNvSpPr/>
          <p:nvPr userDrawn="1"/>
        </p:nvSpPr>
        <p:spPr>
          <a:xfrm>
            <a:off x="-1507796" y="11128550"/>
            <a:ext cx="9210651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8" name="Google Shape;36;p2">
            <a:extLst>
              <a:ext uri="{FF2B5EF4-FFF2-40B4-BE49-F238E27FC236}">
                <a16:creationId xmlns:a16="http://schemas.microsoft.com/office/drawing/2014/main" id="{70A500B4-B619-4087-9783-534D310FBAB2}"/>
              </a:ext>
            </a:extLst>
          </p:cNvPr>
          <p:cNvSpPr/>
          <p:nvPr userDrawn="1"/>
        </p:nvSpPr>
        <p:spPr>
          <a:xfrm rot="8100000">
            <a:off x="373511" y="1078101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49" name="Google Shape;37;p2">
            <a:extLst>
              <a:ext uri="{FF2B5EF4-FFF2-40B4-BE49-F238E27FC236}">
                <a16:creationId xmlns:a16="http://schemas.microsoft.com/office/drawing/2014/main" id="{96CD3AFD-1BCE-4536-8F6B-19B55F17B7F5}"/>
              </a:ext>
            </a:extLst>
          </p:cNvPr>
          <p:cNvSpPr/>
          <p:nvPr userDrawn="1"/>
        </p:nvSpPr>
        <p:spPr>
          <a:xfrm rot="8100000">
            <a:off x="4564516" y="11064870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50" name="Google Shape;38;p2">
            <a:extLst>
              <a:ext uri="{FF2B5EF4-FFF2-40B4-BE49-F238E27FC236}">
                <a16:creationId xmlns:a16="http://schemas.microsoft.com/office/drawing/2014/main" id="{AEE6AA4E-2E95-455B-AF25-829FAB397DA0}"/>
              </a:ext>
            </a:extLst>
          </p:cNvPr>
          <p:cNvSpPr/>
          <p:nvPr userDrawn="1"/>
        </p:nvSpPr>
        <p:spPr>
          <a:xfrm rot="8100000">
            <a:off x="5707511" y="11098220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grpSp>
        <p:nvGrpSpPr>
          <p:cNvPr id="51" name="Google Shape;39;p2">
            <a:extLst>
              <a:ext uri="{FF2B5EF4-FFF2-40B4-BE49-F238E27FC236}">
                <a16:creationId xmlns:a16="http://schemas.microsoft.com/office/drawing/2014/main" id="{2484AC2A-15A7-4508-9F98-F010819D7825}"/>
              </a:ext>
            </a:extLst>
          </p:cNvPr>
          <p:cNvGrpSpPr/>
          <p:nvPr userDrawn="1"/>
        </p:nvGrpSpPr>
        <p:grpSpPr>
          <a:xfrm>
            <a:off x="-1483995" y="10990526"/>
            <a:ext cx="9167826" cy="595300"/>
            <a:chOff x="-9525" y="4462475"/>
            <a:chExt cx="9167825" cy="595300"/>
          </a:xfrm>
        </p:grpSpPr>
        <p:sp>
          <p:nvSpPr>
            <p:cNvPr id="52" name="Google Shape;40;p2">
              <a:extLst>
                <a:ext uri="{FF2B5EF4-FFF2-40B4-BE49-F238E27FC236}">
                  <a16:creationId xmlns:a16="http://schemas.microsoft.com/office/drawing/2014/main" id="{48703FDB-6262-4538-B524-3456F29D6937}"/>
                </a:ext>
              </a:extLst>
            </p:cNvPr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" name="Google Shape;41;p2">
              <a:extLst>
                <a:ext uri="{FF2B5EF4-FFF2-40B4-BE49-F238E27FC236}">
                  <a16:creationId xmlns:a16="http://schemas.microsoft.com/office/drawing/2014/main" id="{7173D929-6EF6-42BC-8D8F-BF76C28DBDBF}"/>
                </a:ext>
              </a:extLst>
            </p:cNvPr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Google Shape;42;p2">
              <a:extLst>
                <a:ext uri="{FF2B5EF4-FFF2-40B4-BE49-F238E27FC236}">
                  <a16:creationId xmlns:a16="http://schemas.microsoft.com/office/drawing/2014/main" id="{0E6A7A9E-BAA2-4CA1-85A2-B1CA2F8CD689}"/>
                </a:ext>
              </a:extLst>
            </p:cNvPr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5" name="Google Shape;43;p2">
            <a:extLst>
              <a:ext uri="{FF2B5EF4-FFF2-40B4-BE49-F238E27FC236}">
                <a16:creationId xmlns:a16="http://schemas.microsoft.com/office/drawing/2014/main" id="{F4389A7A-FB6E-4CAA-AD04-F637A5242A1E}"/>
              </a:ext>
            </a:extLst>
          </p:cNvPr>
          <p:cNvGrpSpPr/>
          <p:nvPr userDrawn="1"/>
        </p:nvGrpSpPr>
        <p:grpSpPr>
          <a:xfrm>
            <a:off x="-1517307" y="10971541"/>
            <a:ext cx="9229575" cy="642787"/>
            <a:chOff x="-42837" y="4443488"/>
            <a:chExt cx="9229575" cy="642787"/>
          </a:xfrm>
        </p:grpSpPr>
        <p:sp>
          <p:nvSpPr>
            <p:cNvPr id="56" name="Google Shape;44;p2">
              <a:extLst>
                <a:ext uri="{FF2B5EF4-FFF2-40B4-BE49-F238E27FC236}">
                  <a16:creationId xmlns:a16="http://schemas.microsoft.com/office/drawing/2014/main" id="{94F58AFD-F04C-49D6-9156-A651107A6E70}"/>
                </a:ext>
              </a:extLst>
            </p:cNvPr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57" name="Google Shape;45;p2">
              <a:extLst>
                <a:ext uri="{FF2B5EF4-FFF2-40B4-BE49-F238E27FC236}">
                  <a16:creationId xmlns:a16="http://schemas.microsoft.com/office/drawing/2014/main" id="{D41AA2EC-B4BB-4199-9002-6F5FEC94CAEA}"/>
                </a:ext>
              </a:extLst>
            </p:cNvPr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58" name="Google Shape;46;p2">
              <a:extLst>
                <a:ext uri="{FF2B5EF4-FFF2-40B4-BE49-F238E27FC236}">
                  <a16:creationId xmlns:a16="http://schemas.microsoft.com/office/drawing/2014/main" id="{CF3AA795-83E1-4EDE-8D21-811F96198137}"/>
                </a:ext>
              </a:extLst>
            </p:cNvPr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59" name="Google Shape;47;p2">
              <a:extLst>
                <a:ext uri="{FF2B5EF4-FFF2-40B4-BE49-F238E27FC236}">
                  <a16:creationId xmlns:a16="http://schemas.microsoft.com/office/drawing/2014/main" id="{5DE63E7D-E9FB-49EF-B55B-BCE9F1F72C62}"/>
                </a:ext>
              </a:extLst>
            </p:cNvPr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0" name="Google Shape;48;p2">
              <a:extLst>
                <a:ext uri="{FF2B5EF4-FFF2-40B4-BE49-F238E27FC236}">
                  <a16:creationId xmlns:a16="http://schemas.microsoft.com/office/drawing/2014/main" id="{5C7B9027-7E6A-40A0-9C0F-9F12E6DD1FD4}"/>
                </a:ext>
              </a:extLst>
            </p:cNvPr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1" name="Google Shape;49;p2">
              <a:extLst>
                <a:ext uri="{FF2B5EF4-FFF2-40B4-BE49-F238E27FC236}">
                  <a16:creationId xmlns:a16="http://schemas.microsoft.com/office/drawing/2014/main" id="{6E5A6CBF-74FF-476C-A95A-4C00069A8B78}"/>
                </a:ext>
              </a:extLst>
            </p:cNvPr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2" name="Google Shape;50;p2">
              <a:extLst>
                <a:ext uri="{FF2B5EF4-FFF2-40B4-BE49-F238E27FC236}">
                  <a16:creationId xmlns:a16="http://schemas.microsoft.com/office/drawing/2014/main" id="{66C6E7C8-C667-4B7E-A8ED-528732FE8A16}"/>
                </a:ext>
              </a:extLst>
            </p:cNvPr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3" name="Google Shape;51;p2">
              <a:extLst>
                <a:ext uri="{FF2B5EF4-FFF2-40B4-BE49-F238E27FC236}">
                  <a16:creationId xmlns:a16="http://schemas.microsoft.com/office/drawing/2014/main" id="{EB422928-1FA8-4E16-A1B9-4F929E298917}"/>
                </a:ext>
              </a:extLst>
            </p:cNvPr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4" name="Google Shape;52;p2">
              <a:extLst>
                <a:ext uri="{FF2B5EF4-FFF2-40B4-BE49-F238E27FC236}">
                  <a16:creationId xmlns:a16="http://schemas.microsoft.com/office/drawing/2014/main" id="{7245506F-B773-413B-8973-943BA4D0C9F3}"/>
                </a:ext>
              </a:extLst>
            </p:cNvPr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5" name="Google Shape;53;p2">
              <a:extLst>
                <a:ext uri="{FF2B5EF4-FFF2-40B4-BE49-F238E27FC236}">
                  <a16:creationId xmlns:a16="http://schemas.microsoft.com/office/drawing/2014/main" id="{47EDB175-CAC6-4D4C-8ABA-A734F1AC80AD}"/>
                </a:ext>
              </a:extLst>
            </p:cNvPr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6" name="Google Shape;54;p2">
              <a:extLst>
                <a:ext uri="{FF2B5EF4-FFF2-40B4-BE49-F238E27FC236}">
                  <a16:creationId xmlns:a16="http://schemas.microsoft.com/office/drawing/2014/main" id="{8FF2EB50-429A-4B28-8BEC-B1D1C6315FCC}"/>
                </a:ext>
              </a:extLst>
            </p:cNvPr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7" name="Google Shape;55;p2">
              <a:extLst>
                <a:ext uri="{FF2B5EF4-FFF2-40B4-BE49-F238E27FC236}">
                  <a16:creationId xmlns:a16="http://schemas.microsoft.com/office/drawing/2014/main" id="{695B51FD-18EF-4730-92BE-F8FEA7621D92}"/>
                </a:ext>
              </a:extLst>
            </p:cNvPr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8" name="Google Shape;56;p2">
              <a:extLst>
                <a:ext uri="{FF2B5EF4-FFF2-40B4-BE49-F238E27FC236}">
                  <a16:creationId xmlns:a16="http://schemas.microsoft.com/office/drawing/2014/main" id="{F9D66786-5AB5-41BE-B681-0F2A9CDD88BD}"/>
                </a:ext>
              </a:extLst>
            </p:cNvPr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69" name="Google Shape;57;p2">
              <a:extLst>
                <a:ext uri="{FF2B5EF4-FFF2-40B4-BE49-F238E27FC236}">
                  <a16:creationId xmlns:a16="http://schemas.microsoft.com/office/drawing/2014/main" id="{3240FBCA-C3CC-46CD-8223-73F4A430F99D}"/>
                </a:ext>
              </a:extLst>
            </p:cNvPr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0" name="Google Shape;58;p2">
              <a:extLst>
                <a:ext uri="{FF2B5EF4-FFF2-40B4-BE49-F238E27FC236}">
                  <a16:creationId xmlns:a16="http://schemas.microsoft.com/office/drawing/2014/main" id="{A07F58D8-F9C8-4B36-B493-B482AE53E537}"/>
                </a:ext>
              </a:extLst>
            </p:cNvPr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1" name="Google Shape;59;p2">
              <a:extLst>
                <a:ext uri="{FF2B5EF4-FFF2-40B4-BE49-F238E27FC236}">
                  <a16:creationId xmlns:a16="http://schemas.microsoft.com/office/drawing/2014/main" id="{B2ADD3C8-B487-4FB5-81A2-8EBA07DAC9F0}"/>
                </a:ext>
              </a:extLst>
            </p:cNvPr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2" name="Google Shape;60;p2">
              <a:extLst>
                <a:ext uri="{FF2B5EF4-FFF2-40B4-BE49-F238E27FC236}">
                  <a16:creationId xmlns:a16="http://schemas.microsoft.com/office/drawing/2014/main" id="{B02E4F6A-186C-4244-854A-F25137C586A7}"/>
                </a:ext>
              </a:extLst>
            </p:cNvPr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3" name="Google Shape;61;p2">
              <a:extLst>
                <a:ext uri="{FF2B5EF4-FFF2-40B4-BE49-F238E27FC236}">
                  <a16:creationId xmlns:a16="http://schemas.microsoft.com/office/drawing/2014/main" id="{5C287781-8C74-45AE-BAFD-B0CA2940C7A1}"/>
                </a:ext>
              </a:extLst>
            </p:cNvPr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4" name="Google Shape;62;p2">
              <a:extLst>
                <a:ext uri="{FF2B5EF4-FFF2-40B4-BE49-F238E27FC236}">
                  <a16:creationId xmlns:a16="http://schemas.microsoft.com/office/drawing/2014/main" id="{52107A74-5446-46A9-952C-B9C407F9073D}"/>
                </a:ext>
              </a:extLst>
            </p:cNvPr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5" name="Google Shape;63;p2">
              <a:extLst>
                <a:ext uri="{FF2B5EF4-FFF2-40B4-BE49-F238E27FC236}">
                  <a16:creationId xmlns:a16="http://schemas.microsoft.com/office/drawing/2014/main" id="{0C715DC4-0AF1-4EFD-A491-6E8824B27D45}"/>
                </a:ext>
              </a:extLst>
            </p:cNvPr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6" name="Google Shape;64;p2">
              <a:extLst>
                <a:ext uri="{FF2B5EF4-FFF2-40B4-BE49-F238E27FC236}">
                  <a16:creationId xmlns:a16="http://schemas.microsoft.com/office/drawing/2014/main" id="{ACBE6C8F-B0E2-4ADA-9E9E-65420B9694FF}"/>
                </a:ext>
              </a:extLst>
            </p:cNvPr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7" name="Google Shape;65;p2">
              <a:extLst>
                <a:ext uri="{FF2B5EF4-FFF2-40B4-BE49-F238E27FC236}">
                  <a16:creationId xmlns:a16="http://schemas.microsoft.com/office/drawing/2014/main" id="{1D3AD7A4-D35F-41C6-AA37-8F7B79DAA5BC}"/>
                </a:ext>
              </a:extLst>
            </p:cNvPr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8" name="Google Shape;66;p2">
              <a:extLst>
                <a:ext uri="{FF2B5EF4-FFF2-40B4-BE49-F238E27FC236}">
                  <a16:creationId xmlns:a16="http://schemas.microsoft.com/office/drawing/2014/main" id="{5F12A8CF-A67B-4D1F-8EDF-6365E07BC821}"/>
                </a:ext>
              </a:extLst>
            </p:cNvPr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79" name="Google Shape;67;p2">
              <a:extLst>
                <a:ext uri="{FF2B5EF4-FFF2-40B4-BE49-F238E27FC236}">
                  <a16:creationId xmlns:a16="http://schemas.microsoft.com/office/drawing/2014/main" id="{95C82C39-4FED-4F71-8464-1F6D77A51BF3}"/>
                </a:ext>
              </a:extLst>
            </p:cNvPr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  <p:sp>
          <p:nvSpPr>
            <p:cNvPr id="80" name="Google Shape;68;p2">
              <a:extLst>
                <a:ext uri="{FF2B5EF4-FFF2-40B4-BE49-F238E27FC236}">
                  <a16:creationId xmlns:a16="http://schemas.microsoft.com/office/drawing/2014/main" id="{0CE95747-BB69-462F-970E-97D3269667A1}"/>
                </a:ext>
              </a:extLst>
            </p:cNvPr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1"/>
            </a:p>
          </p:txBody>
        </p:sp>
      </p:grpSp>
      <p:sp>
        <p:nvSpPr>
          <p:cNvPr id="81" name="Google Shape;69;p2">
            <a:extLst>
              <a:ext uri="{FF2B5EF4-FFF2-40B4-BE49-F238E27FC236}">
                <a16:creationId xmlns:a16="http://schemas.microsoft.com/office/drawing/2014/main" id="{214FA09A-D131-4E93-8D02-CE27B09FB293}"/>
              </a:ext>
            </a:extLst>
          </p:cNvPr>
          <p:cNvSpPr/>
          <p:nvPr userDrawn="1"/>
        </p:nvSpPr>
        <p:spPr>
          <a:xfrm>
            <a:off x="1516235" y="11114250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82" name="Google Shape;70;p2">
            <a:extLst>
              <a:ext uri="{FF2B5EF4-FFF2-40B4-BE49-F238E27FC236}">
                <a16:creationId xmlns:a16="http://schemas.microsoft.com/office/drawing/2014/main" id="{90674E9F-49BD-4039-94C0-2D7E46C46F48}"/>
              </a:ext>
            </a:extLst>
          </p:cNvPr>
          <p:cNvSpPr/>
          <p:nvPr userDrawn="1"/>
        </p:nvSpPr>
        <p:spPr>
          <a:xfrm>
            <a:off x="-388766" y="11400000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83" name="Google Shape;71;p2">
            <a:extLst>
              <a:ext uri="{FF2B5EF4-FFF2-40B4-BE49-F238E27FC236}">
                <a16:creationId xmlns:a16="http://schemas.microsoft.com/office/drawing/2014/main" id="{077729EA-83A2-4DCF-83E0-DABE05EEB447}"/>
              </a:ext>
            </a:extLst>
          </p:cNvPr>
          <p:cNvSpPr/>
          <p:nvPr userDrawn="1"/>
        </p:nvSpPr>
        <p:spPr>
          <a:xfrm>
            <a:off x="3421234" y="11044082"/>
            <a:ext cx="114601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  <p:sp>
        <p:nvSpPr>
          <p:cNvPr id="84" name="Google Shape;72;p2">
            <a:extLst>
              <a:ext uri="{FF2B5EF4-FFF2-40B4-BE49-F238E27FC236}">
                <a16:creationId xmlns:a16="http://schemas.microsoft.com/office/drawing/2014/main" id="{3B29956D-0E20-4FB0-84C3-7FB6F6970951}"/>
              </a:ext>
            </a:extLst>
          </p:cNvPr>
          <p:cNvSpPr/>
          <p:nvPr userDrawn="1"/>
        </p:nvSpPr>
        <p:spPr>
          <a:xfrm rot="8100000">
            <a:off x="7225479" y="108572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1"/>
          </a:p>
        </p:txBody>
      </p:sp>
    </p:spTree>
    <p:extLst>
      <p:ext uri="{BB962C8B-B14F-4D97-AF65-F5344CB8AC3E}">
        <p14:creationId xmlns:p14="http://schemas.microsoft.com/office/powerpoint/2010/main" val="37406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14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0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6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0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6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6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19B6-ED5C-4E42-A0BA-B17E50F9ED77}" type="datetimeFigureOut">
              <a:rPr lang="fr-FR" smtClean="0"/>
              <a:t>31/10/2022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C7CF-EC01-423E-92F4-DD42A138253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309203560,&quot;Placement&quot;:&quot;Footer&quot;,&quot;Top&quot;:943.8,&quot;Left&quot;:225.058655,&quot;SlideWidth&quot;:540,&quot;SlideHeight&quot;:960}">
            <a:extLst>
              <a:ext uri="{FF2B5EF4-FFF2-40B4-BE49-F238E27FC236}">
                <a16:creationId xmlns:a16="http://schemas.microsoft.com/office/drawing/2014/main" id="{B20534F4-E019-46F9-B811-52751B0CA017}"/>
              </a:ext>
            </a:extLst>
          </p:cNvPr>
          <p:cNvSpPr txBox="1"/>
          <p:nvPr userDrawn="1"/>
        </p:nvSpPr>
        <p:spPr>
          <a:xfrm>
            <a:off x="2858245" y="11986260"/>
            <a:ext cx="1141510" cy="20574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2693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4;p13">
            <a:extLst>
              <a:ext uri="{FF2B5EF4-FFF2-40B4-BE49-F238E27FC236}">
                <a16:creationId xmlns:a16="http://schemas.microsoft.com/office/drawing/2014/main" id="{B5152437-62D0-4666-A5E0-1EF93B1E25A7}"/>
              </a:ext>
            </a:extLst>
          </p:cNvPr>
          <p:cNvSpPr txBox="1">
            <a:spLocks/>
          </p:cNvSpPr>
          <p:nvPr/>
        </p:nvSpPr>
        <p:spPr>
          <a:xfrm>
            <a:off x="623850" y="8677254"/>
            <a:ext cx="56103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sz="6000" b="1" dirty="0">
                <a:solidFill>
                  <a:schemeClr val="bg1"/>
                </a:solidFill>
                <a:latin typeface="Oswald" panose="00000500000000000000" pitchFamily="2" charset="0"/>
              </a:rPr>
              <a:t>Projet : </a:t>
            </a:r>
            <a:r>
              <a:rPr lang="fr-FR" sz="6000" b="1" dirty="0" err="1">
                <a:solidFill>
                  <a:schemeClr val="bg1"/>
                </a:solidFill>
                <a:latin typeface="Oswald" panose="00000500000000000000" pitchFamily="2" charset="0"/>
              </a:rPr>
              <a:t>DATAImmo</a:t>
            </a:r>
            <a:endParaRPr lang="fr-FR" sz="6000" b="1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E3BF8E-F954-4FC9-8752-F869BB7D1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54946"/>
            <a:ext cx="6858000" cy="178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8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270EE-214D-4C2B-B9DF-A87549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 projet </a:t>
            </a:r>
            <a:r>
              <a:rPr lang="fr-FR" dirty="0" err="1"/>
              <a:t>DataImmo</a:t>
            </a:r>
            <a:r>
              <a:rPr lang="fr-FR" dirty="0"/>
              <a:t>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7ACA74-0499-4A43-AAF0-9EDA31460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32"/>
          <a:stretch/>
        </p:blipFill>
        <p:spPr>
          <a:xfrm>
            <a:off x="2166665" y="1258077"/>
            <a:ext cx="2010056" cy="16123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FE051D-9B84-4310-B56B-F3B3329D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05" y="3253178"/>
            <a:ext cx="2567536" cy="21173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E993B2-2F34-4993-9653-F9760037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30" y="5621902"/>
            <a:ext cx="2883913" cy="17400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E27AA92-8542-4036-A824-F00B576D3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05" y="7613404"/>
            <a:ext cx="3042102" cy="22754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031801B-7A7A-49E7-83D0-2FC6D567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693" y="3237591"/>
            <a:ext cx="3290802" cy="20291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A8228C6-BE60-4657-9903-4EBA2624B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5621902"/>
            <a:ext cx="1910441" cy="127768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3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270EE-214D-4C2B-B9DF-A87549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« bien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A2573D-4CA9-474B-A3F0-9B59903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1" y="1747156"/>
            <a:ext cx="6120702" cy="64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270EE-214D-4C2B-B9DF-A87549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« commune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D1E98-854B-4080-A4B2-AD3354F2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61" y="1616529"/>
            <a:ext cx="6284277" cy="63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8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270EE-214D-4C2B-B9DF-A87549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« population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8B2B43-33F6-4355-B360-5274136B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6" y="1809041"/>
            <a:ext cx="6300967" cy="428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270EE-214D-4C2B-B9DF-A87549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« </a:t>
            </a:r>
            <a:r>
              <a:rPr lang="fr-FR" dirty="0" err="1"/>
              <a:t>region</a:t>
            </a:r>
            <a:r>
              <a:rPr lang="fr-FR" dirty="0"/>
              <a:t>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28BD59-2194-482E-A04F-3ACA1517E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6" y="2100985"/>
            <a:ext cx="6356927" cy="26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4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270EE-214D-4C2B-B9DF-A87549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« vente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6A9668-CDF8-4154-B070-C86E24A5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67" y="1588384"/>
            <a:ext cx="3353666" cy="9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51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27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75 Bold</vt:lpstr>
      <vt:lpstr>Oswald</vt:lpstr>
      <vt:lpstr>Thème Office</vt:lpstr>
      <vt:lpstr>Présentation PowerPoint</vt:lpstr>
      <vt:lpstr>BDD projet DataImmo :</vt:lpstr>
      <vt:lpstr>Table « bien »</vt:lpstr>
      <vt:lpstr>Table « commune »</vt:lpstr>
      <vt:lpstr>Table « population »</vt:lpstr>
      <vt:lpstr>Table « region »</vt:lpstr>
      <vt:lpstr>Table « vente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 TROGOFF Armel FG/DCTG</dc:creator>
  <cp:lastModifiedBy>DE TROGOFF Armel FG/DCTG</cp:lastModifiedBy>
  <cp:revision>3</cp:revision>
  <dcterms:created xsi:type="dcterms:W3CDTF">2022-10-25T14:23:23Z</dcterms:created>
  <dcterms:modified xsi:type="dcterms:W3CDTF">2022-10-31T15:21:20Z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c818a6-e1a0-4a6e-a969-20d857c5dc62_Enabled">
    <vt:lpwstr>true</vt:lpwstr>
  </property>
  <property fmtid="{D5CDD505-2E9C-101B-9397-08002B2CF9AE}" pid="3" name="MSIP_Label_e6c818a6-e1a0-4a6e-a969-20d857c5dc62_SetDate">
    <vt:lpwstr>2022-10-31T15:21:20Z</vt:lpwstr>
  </property>
  <property fmtid="{D5CDD505-2E9C-101B-9397-08002B2CF9AE}" pid="4" name="MSIP_Label_e6c818a6-e1a0-4a6e-a969-20d857c5dc62_Method">
    <vt:lpwstr>Standard</vt:lpwstr>
  </property>
  <property fmtid="{D5CDD505-2E9C-101B-9397-08002B2CF9AE}" pid="5" name="MSIP_Label_e6c818a6-e1a0-4a6e-a969-20d857c5dc62_Name">
    <vt:lpwstr>Orange_restricted_internal.2</vt:lpwstr>
  </property>
  <property fmtid="{D5CDD505-2E9C-101B-9397-08002B2CF9AE}" pid="6" name="MSIP_Label_e6c818a6-e1a0-4a6e-a969-20d857c5dc62_SiteId">
    <vt:lpwstr>90c7a20a-f34b-40bf-bc48-b9253b6f5d20</vt:lpwstr>
  </property>
  <property fmtid="{D5CDD505-2E9C-101B-9397-08002B2CF9AE}" pid="7" name="MSIP_Label_e6c818a6-e1a0-4a6e-a969-20d857c5dc62_ActionId">
    <vt:lpwstr>349fea76-fd89-4aab-98ce-73ce0ba6f770</vt:lpwstr>
  </property>
  <property fmtid="{D5CDD505-2E9C-101B-9397-08002B2CF9AE}" pid="8" name="MSIP_Label_e6c818a6-e1a0-4a6e-a969-20d857c5dc62_ContentBits">
    <vt:lpwstr>2</vt:lpwstr>
  </property>
</Properties>
</file>