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1353adaf_0_1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1353adaf_0_1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1353adaf_0_1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71353adaf_0_1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71353adaf_0_1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71353adaf_0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71353adaf_0_1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71353adaf_0_1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71353adaf_0_1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71353adaf_0_1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71353adaf_0_1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71353adaf_0_1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71353adaf_0_1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71353adaf_0_1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72768f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72768f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MON PARCOURS FORMATION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Armelle Henry / Lowan Mendy / Adam Nedlar / Karine Saray/ Mariam Soukouna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Equipe Front: Adam, Armelle, Mariam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592500"/>
            <a:ext cx="8520600" cy="24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-Recherche de contenu et tri des ressources( photos, logos, vidéos…)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-Alimentation de la BDD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-Codage en HTML/CSS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-Framework Bootstrap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Equipe Back : Lowan, Karine, Armelle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398700"/>
            <a:ext cx="8520600" cy="31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 la BDD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Relier à la BDD (email,objet,message…)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Afficher le nom à la connexion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Afficher un message à la déconnexion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Renvoie de page pour les # utilisateurs concernées (ADMIN/USER/PROF)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Création d’un filtre de Tri (Niveau, thème, durée)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Interface Simple Visiteur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451150"/>
            <a:ext cx="8520600" cy="27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-Possibilité de s’inscrire sur le site et choisir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-Possibilité de se connecter, se déconnecter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-Redirection vers l’inscription depuis le catalogue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-Envoi de formulaire, avec reconnaissance du mail pour le lecteur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Interface User  </a:t>
            </a:r>
            <a:endParaRPr sz="2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Laisser le mail du user dans le formulaire de contact qd il est connecté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Afficher tjs le pseudo en majuscule et en gras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Création du formulaire d’ajout de cours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Bouton : Accéder à votre cours si déjà inscrit aux cours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Bouton : Sinon : “S’inscrire” au cours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User non-inscrit  :Si click sur s’inscrire au cours : Redirection à la page “registrer.php”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44425" y="244425"/>
            <a:ext cx="82212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Interface Professeur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-Possibilité de télécharger des cours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-Affichage de la dernière date de connexion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-Ajout bouton SOS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Interface Admin </a:t>
            </a:r>
            <a:endParaRPr sz="2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</a:t>
            </a:r>
            <a:r>
              <a:rPr lang="fr"/>
              <a:t>Bouton “modifier” ou “supprimer” un cours avec les boutons  + Traitements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-Réception de toutes les alertes SOS et messages de contact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-Requête pour effacer ses messages un fois traités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-Envoi de mails aux messages “Contacts”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Version II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934950"/>
            <a:ext cx="8520600" cy="3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-Ajout du bouton panier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-Affichage des 3 cours les mieux notés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-Tenir un journal des requêtes pour l’Admin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-Ajouter un forum pour des échanges entre user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-Possibilité de recréer son mdp en cas d’oubli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-Création de statut pour les SOS (en cours, non résolu, résolu)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-Changement de couleur des SOS en fonction du tps de traitement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-Création d’une bibliothèque de ressources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-Tenir un journal des requêtes SOS/Contact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Version suivante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-Quizz pour les sous cours pour les niveaux intermédiaires, confirmés, experts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-Récupération de l’historique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-Chatbot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-Moteur de recherche interne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-Création de sous-cours (chapitrage des videos + tri sélectif par sous thèmes)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-Possibilité pour l’admin de renvoyer les SOS dans l’espace formateur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-Réception des SOS et traitement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-Afficher la matière(s) de prédilection sur l’espace formateur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