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66" r:id="rId5"/>
    <p:sldId id="258" r:id="rId6"/>
    <p:sldId id="259" r:id="rId7"/>
    <p:sldId id="269" r:id="rId8"/>
    <p:sldId id="272" r:id="rId9"/>
    <p:sldId id="267" r:id="rId10"/>
    <p:sldId id="270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3" r:id="rId3"/>
    <p:sldLayoutId id="2147483651" r:id="rId4"/>
    <p:sldLayoutId id="2147483666" r:id="rId5"/>
    <p:sldLayoutId id="2147483653" r:id="rId6"/>
    <p:sldLayoutId id="2147483654" r:id="rId7"/>
    <p:sldLayoutId id="2147483655" r:id="rId8"/>
    <p:sldLayoutId id="2147483667" r:id="rId9"/>
    <p:sldLayoutId id="2147483657" r:id="rId10"/>
    <p:sldLayoutId id="2147483660" r:id="rId11"/>
    <p:sldLayoutId id="2147483661" r:id="rId12"/>
    <p:sldLayoutId id="2147483662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 baseline="0">
          <a:solidFill>
            <a:schemeClr val="tx1">
              <a:lumMod val="75000"/>
              <a:lumOff val="25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 baseline="0">
          <a:solidFill>
            <a:schemeClr val="tx1">
              <a:lumMod val="75000"/>
              <a:lumOff val="25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 baseline="0">
          <a:solidFill>
            <a:schemeClr val="tx1">
              <a:lumMod val="75000"/>
              <a:lumOff val="25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ell\Desktop\&#22823;&#20316;&#19994;&#27719;&#25253;\&#25105;&#30340;&#24433;&#29255;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07327-E51E-4A07-9287-DC565889A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344" y="1888489"/>
            <a:ext cx="6654628" cy="19225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spc="6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数字逻辑与数字系统设计大作业</a:t>
            </a:r>
            <a:br>
              <a:rPr lang="en-US" altLang="zh-CN" sz="800" spc="60" dirty="0"/>
            </a:br>
            <a:r>
              <a:rPr lang="en-US" altLang="zh-CN" sz="6000" spc="6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eLock</a:t>
            </a:r>
            <a:r>
              <a:rPr lang="zh-CN" altLang="en-US" sz="6000" spc="6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电子密码锁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049D21-781E-44C4-AEE1-6461AD95A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5039" y="4414053"/>
            <a:ext cx="4268933" cy="1096899"/>
          </a:xfrm>
        </p:spPr>
        <p:txBody>
          <a:bodyPr>
            <a:normAutofit/>
          </a:bodyPr>
          <a:lstStyle/>
          <a:p>
            <a:r>
              <a:rPr lang="zh-CN" altLang="en-US" dirty="0"/>
              <a:t>王翰坤 </a:t>
            </a:r>
            <a:r>
              <a:rPr lang="en-US" altLang="zh-CN" dirty="0"/>
              <a:t>/ </a:t>
            </a:r>
            <a:r>
              <a:rPr lang="zh-CN" altLang="en-US" dirty="0"/>
              <a:t>孙嘉淦 </a:t>
            </a:r>
            <a:endParaRPr lang="en-US" altLang="zh-CN" dirty="0"/>
          </a:p>
          <a:p>
            <a:r>
              <a:rPr lang="en-US" altLang="zh-CN" dirty="0"/>
              <a:t>2019/5/31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76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BD5D-D59E-4B42-8551-93DAB1DA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设计框图</a:t>
            </a:r>
            <a:br>
              <a:rPr lang="en-US" altLang="zh-CN" dirty="0"/>
            </a:br>
            <a:br>
              <a:rPr lang="en-US" altLang="zh-CN" sz="800" dirty="0"/>
            </a:b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82C05-0FA4-4568-BD67-1A9F09BB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28075F-C126-4D67-87F1-C5DB4336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1930400"/>
            <a:ext cx="8852451" cy="47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BD5D-D59E-4B42-8551-93DAB1DA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视频介绍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82C05-0FA4-4568-BD67-1A9F09BB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12E4A6-408A-47E1-B686-183F104093FD}"/>
              </a:ext>
            </a:extLst>
          </p:cNvPr>
          <p:cNvSpPr txBox="1">
            <a:spLocks/>
          </p:cNvSpPr>
          <p:nvPr/>
        </p:nvSpPr>
        <p:spPr>
          <a:xfrm>
            <a:off x="829734" y="2312989"/>
            <a:ext cx="11656906" cy="443325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5" name="动作按钮: 前进或下一项 4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C1B22219-DDF0-4AE3-9C60-892C8AA8CC2E}"/>
              </a:ext>
            </a:extLst>
          </p:cNvPr>
          <p:cNvSpPr/>
          <p:nvPr/>
        </p:nvSpPr>
        <p:spPr>
          <a:xfrm>
            <a:off x="3866322" y="2395330"/>
            <a:ext cx="3210339" cy="216673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2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72D5D-AC37-4DE0-9704-F2B38E1B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 物 展 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82C05-0FA4-4568-BD67-1A9F09BBC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26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72627D4-6E3F-4EBB-9C5E-D1BD921C760D}"/>
              </a:ext>
            </a:extLst>
          </p:cNvPr>
          <p:cNvSpPr txBox="1">
            <a:spLocks/>
          </p:cNvSpPr>
          <p:nvPr/>
        </p:nvSpPr>
        <p:spPr>
          <a:xfrm>
            <a:off x="1500441" y="2397908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 谢 聆 听</a:t>
            </a:r>
          </a:p>
        </p:txBody>
      </p:sp>
    </p:spTree>
    <p:extLst>
      <p:ext uri="{BB962C8B-B14F-4D97-AF65-F5344CB8AC3E}">
        <p14:creationId xmlns:p14="http://schemas.microsoft.com/office/powerpoint/2010/main" val="173079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BD5D-D59E-4B42-8551-93DAB1DA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特色功能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82C05-0FA4-4568-BD67-1A9F09BB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2657"/>
            <a:ext cx="9190566" cy="4438994"/>
          </a:xfrm>
        </p:spPr>
        <p:txBody>
          <a:bodyPr>
            <a:normAutofit/>
          </a:bodyPr>
          <a:lstStyle/>
          <a:p>
            <a:r>
              <a:rPr lang="zh-CN" altLang="en-US" b="1" dirty="0"/>
              <a:t>密码位数可变。</a:t>
            </a:r>
            <a:r>
              <a:rPr lang="zh-CN" altLang="en-US" dirty="0"/>
              <a:t>密码可为任意四至八位十进制数字组合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显示倒计时。</a:t>
            </a:r>
            <a:r>
              <a:rPr lang="zh-CN" altLang="en-US" dirty="0"/>
              <a:t>有八盏</a:t>
            </a:r>
            <a:r>
              <a:rPr lang="en-US" altLang="zh-CN" dirty="0"/>
              <a:t>LED</a:t>
            </a:r>
            <a:r>
              <a:rPr lang="zh-CN" altLang="en-US" dirty="0"/>
              <a:t>灯依次熄灭以提醒用户剩余时间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密码可修改。</a:t>
            </a:r>
            <a:r>
              <a:rPr lang="zh-CN" altLang="en-US" dirty="0"/>
              <a:t>开锁状态下密码可以设为四至八位十进制数字组合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tx1"/>
                </a:solidFill>
              </a:rPr>
              <a:t>三次输错锁死。</a:t>
            </a:r>
            <a:r>
              <a:rPr lang="zh-CN" altLang="en-US" dirty="0">
                <a:solidFill>
                  <a:schemeClr val="tx1"/>
                </a:solidFill>
              </a:rPr>
              <a:t>连续三次输入错误 密码系统将锁死无法再次尝试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输入位闪烁。</a:t>
            </a:r>
            <a:r>
              <a:rPr lang="zh-CN" altLang="en-US" dirty="0">
                <a:solidFill>
                  <a:schemeClr val="tx1"/>
                </a:solidFill>
              </a:rPr>
              <a:t>正在输入的那一位将闪烁以提醒用户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4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BD5D-D59E-4B42-8551-93DAB1DA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特色功能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82C05-0FA4-4568-BD67-1A9F09BB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90566" cy="419258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一键上锁。</a:t>
            </a:r>
            <a:r>
              <a:rPr lang="zh-CN" altLang="en-US" dirty="0">
                <a:solidFill>
                  <a:schemeClr val="tx1"/>
                </a:solidFill>
              </a:rPr>
              <a:t>开锁状态下按下“上锁键”，电子锁将立即进入锁定状态（保持锁定状态）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一键重置。</a:t>
            </a:r>
            <a:r>
              <a:rPr lang="zh-CN" altLang="en-US" dirty="0">
                <a:solidFill>
                  <a:schemeClr val="tx1"/>
                </a:solidFill>
              </a:rPr>
              <a:t>在开锁或锁定状态下（非输入状态），按下“重置键”     系统被重置为初始状态，密码为“</a:t>
            </a:r>
            <a:r>
              <a:rPr lang="en-US" altLang="zh-CN" dirty="0">
                <a:solidFill>
                  <a:schemeClr val="tx1"/>
                </a:solidFill>
              </a:rPr>
              <a:t>0000</a:t>
            </a:r>
            <a:r>
              <a:rPr lang="zh-CN" altLang="en-US" dirty="0">
                <a:solidFill>
                  <a:schemeClr val="tx1"/>
                </a:solidFill>
              </a:rPr>
              <a:t>”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字符提示。</a:t>
            </a:r>
            <a:r>
              <a:rPr lang="zh-CN" altLang="en-US" dirty="0">
                <a:solidFill>
                  <a:schemeClr val="tx1"/>
                </a:solidFill>
              </a:rPr>
              <a:t>数码管将显示当前状态等基本信息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67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84CE8-692D-40DE-AED8-9EFB73D0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891EB-C1FE-4FA4-AABF-8BEE7A39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主模块。</a:t>
            </a:r>
            <a:r>
              <a:rPr lang="zh-CN" altLang="en-US" dirty="0"/>
              <a:t>系统总控制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密码输入模块。</a:t>
            </a:r>
            <a:r>
              <a:rPr lang="zh-CN" altLang="en-US" dirty="0"/>
              <a:t>控制密码的输入和重置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数码管控制模块。</a:t>
            </a:r>
            <a:r>
              <a:rPr lang="zh-CN" altLang="en-US" dirty="0"/>
              <a:t>数码管输出的总控制模块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单个密码管显示模块。</a:t>
            </a:r>
            <a:r>
              <a:rPr lang="zh-CN" altLang="en-US" dirty="0"/>
              <a:t>对单个密码管显示的控制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警报模块。</a:t>
            </a:r>
            <a:r>
              <a:rPr lang="zh-CN" altLang="en-US" dirty="0"/>
              <a:t>对密码输入错误和锁死状态的处理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按键消抖模块。</a:t>
            </a:r>
            <a:r>
              <a:rPr lang="zh-CN" altLang="en-US" dirty="0"/>
              <a:t>按键消抖，使输入稳定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1482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BD5D-D59E-4B42-8551-93DAB1DA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工作流程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008FE4-A65E-4100-9793-17579434A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09" t="11290" r="26795" b="7289"/>
          <a:stretch/>
        </p:blipFill>
        <p:spPr>
          <a:xfrm>
            <a:off x="2917998" y="0"/>
            <a:ext cx="6968959" cy="68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8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BD5D-D59E-4B42-8551-93DAB1DA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仿真波形图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82C05-0FA4-4568-BD67-1A9F09BB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47782D-8FC5-4CF6-8D8C-7F91E6C7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0985"/>
            <a:ext cx="10730948" cy="41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8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BD5D-D59E-4B42-8551-93DAB1DA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仿真波形图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82C05-0FA4-4568-BD67-1A9F09BB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47782D-8FC5-4CF6-8D8C-7F91E6C7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61" y="1780985"/>
            <a:ext cx="10671494" cy="41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BD5D-D59E-4B42-8551-93DAB1DA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设计框图</a:t>
            </a:r>
            <a:br>
              <a:rPr lang="en-US" altLang="zh-CN" dirty="0"/>
            </a:br>
            <a:br>
              <a:rPr lang="en-US" altLang="zh-CN" sz="800" dirty="0"/>
            </a:b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展开前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82C05-0FA4-4568-BD67-1A9F09BB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F955C8-7BBD-4763-ADC5-B98142C2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7"/>
          <a:stretch/>
        </p:blipFill>
        <p:spPr>
          <a:xfrm>
            <a:off x="677334" y="1787377"/>
            <a:ext cx="9163878" cy="48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6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BD5D-D59E-4B42-8551-93DAB1DA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设计框图</a:t>
            </a:r>
            <a:br>
              <a:rPr lang="en-US" altLang="zh-CN" dirty="0"/>
            </a:br>
            <a:br>
              <a:rPr lang="en-US" altLang="zh-CN" sz="800" dirty="0"/>
            </a:b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展开后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82C05-0FA4-4568-BD67-1A9F09BB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28075F-C126-4D67-87F1-C5DB4336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5" y="1855332"/>
            <a:ext cx="8852452" cy="47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8026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1521</TotalTime>
  <Words>242</Words>
  <Application>Microsoft Office PowerPoint</Application>
  <PresentationFormat>宽屏</PresentationFormat>
  <Paragraphs>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华文楷体</vt:lpstr>
      <vt:lpstr>微软雅黑</vt:lpstr>
      <vt:lpstr>微软雅黑 Light</vt:lpstr>
      <vt:lpstr>Arial</vt:lpstr>
      <vt:lpstr>Trebuchet MS</vt:lpstr>
      <vt:lpstr>Wingdings 3</vt:lpstr>
      <vt:lpstr>平面</vt:lpstr>
      <vt:lpstr>数字逻辑与数字系统设计大作业 eLock电子密码锁</vt:lpstr>
      <vt:lpstr>特色功能  </vt:lpstr>
      <vt:lpstr>特色功能  </vt:lpstr>
      <vt:lpstr>模块设计</vt:lpstr>
      <vt:lpstr>工作流程  </vt:lpstr>
      <vt:lpstr>仿真波形图  </vt:lpstr>
      <vt:lpstr>仿真波形图  </vt:lpstr>
      <vt:lpstr>设计框图  展开前</vt:lpstr>
      <vt:lpstr>设计框图  展开后</vt:lpstr>
      <vt:lpstr>设计框图  细节</vt:lpstr>
      <vt:lpstr>视频介绍 </vt:lpstr>
      <vt:lpstr>实 物 展 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基于深度学习的高质量代码仓库数据挖掘 工作汇报</dc:title>
  <dc:creator>嘉淦 孙</dc:creator>
  <cp:lastModifiedBy>嘉淦 孙</cp:lastModifiedBy>
  <cp:revision>42</cp:revision>
  <dcterms:created xsi:type="dcterms:W3CDTF">2019-05-29T07:33:52Z</dcterms:created>
  <dcterms:modified xsi:type="dcterms:W3CDTF">2019-05-31T08:23:15Z</dcterms:modified>
</cp:coreProperties>
</file>