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.br/search?q=genius+game&amp;source=lnms&amp;tbm=isch&amp;sa=X&amp;ved=0ahUKEwiOn7GKoN7aAhXFgZAKHQ3xB74Q_AUICigB&amp;biw=1536&amp;bih=710#imgrc=CP8z0h7rvjSa8M" TargetMode="External"/><Relationship Id="rId2" Type="http://schemas.openxmlformats.org/officeDocument/2006/relationships/hyperlink" Target="https://github.com/crawles/dtw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tlab1.com/support-vector-machine-speech-recognition/" TargetMode="External"/><Relationship Id="rId4" Type="http://schemas.openxmlformats.org/officeDocument/2006/relationships/hyperlink" Target="http://professorjosedeassis.com.br/arduino-geniu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7C9E9-C78E-4E9D-AE7F-C53155356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Jogo Genius controlado por voz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4C74BD-78F6-424D-93FD-FCC4C84282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Processamento de Voz – 2018.1</a:t>
            </a:r>
          </a:p>
          <a:p>
            <a:r>
              <a:rPr lang="pt-BR" sz="1800" dirty="0"/>
              <a:t>Bruno Machado Afonso</a:t>
            </a:r>
          </a:p>
          <a:p>
            <a:r>
              <a:rPr lang="pt-BR" sz="1800" dirty="0"/>
              <a:t>Felipe Claudio da Silva Santos</a:t>
            </a:r>
          </a:p>
        </p:txBody>
      </p:sp>
    </p:spTree>
    <p:extLst>
      <p:ext uri="{BB962C8B-B14F-4D97-AF65-F5344CB8AC3E}">
        <p14:creationId xmlns:p14="http://schemas.microsoft.com/office/powerpoint/2010/main" val="3289420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6A9112-DCFC-4D90-BF52-85B20ACA1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o Jogo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4A01127-F706-4621-BACA-B576CAB59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Lançado na década de 80 pela Estrela</a:t>
            </a:r>
          </a:p>
          <a:p>
            <a:r>
              <a:rPr lang="pt-BR" dirty="0"/>
              <a:t>Baseado em memória</a:t>
            </a:r>
          </a:p>
          <a:p>
            <a:r>
              <a:rPr lang="pt-BR" dirty="0"/>
              <a:t>Desafio Crescente</a:t>
            </a:r>
          </a:p>
        </p:txBody>
      </p:sp>
      <p:pic>
        <p:nvPicPr>
          <p:cNvPr id="6" name="Picture 2" descr="Resultado de imagem para genius game">
            <a:extLst>
              <a:ext uri="{FF2B5EF4-FFF2-40B4-BE49-F238E27FC236}">
                <a16:creationId xmlns:a16="http://schemas.microsoft.com/office/drawing/2014/main" id="{B8DA838E-6D76-43A0-8FA5-0E10371B4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523" y="2556932"/>
            <a:ext cx="3317875" cy="331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376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615C4E-7E9A-4C3E-8180-C3E8EE8B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 – Opção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2EBB75-6D02-4C99-95AF-62D4495B6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Os MFCC (Mel-</a:t>
            </a:r>
            <a:r>
              <a:rPr lang="pt-BR" dirty="0" err="1"/>
              <a:t>Frequency</a:t>
            </a:r>
            <a:r>
              <a:rPr lang="pt-BR" dirty="0"/>
              <a:t> </a:t>
            </a:r>
            <a:r>
              <a:rPr lang="pt-BR" dirty="0" err="1"/>
              <a:t>cepstrum</a:t>
            </a:r>
            <a:r>
              <a:rPr lang="pt-BR" dirty="0"/>
              <a:t> </a:t>
            </a:r>
            <a:r>
              <a:rPr lang="pt-BR" dirty="0" err="1"/>
              <a:t>coeficients</a:t>
            </a:r>
            <a:r>
              <a:rPr lang="pt-BR" dirty="0"/>
              <a:t>) são calculados</a:t>
            </a:r>
          </a:p>
          <a:p>
            <a:r>
              <a:rPr lang="pt-BR" dirty="0"/>
              <a:t>Então calcula-se distância entre o sinal de entrada e uma amostra de teste utilizando o DTW nos vetores de MFCC previamente calculados</a:t>
            </a:r>
          </a:p>
          <a:p>
            <a:r>
              <a:rPr lang="pt-BR" dirty="0"/>
              <a:t>Enfim obtém-se a média entre as distâncias calculadas nos passo anterior</a:t>
            </a:r>
          </a:p>
          <a:p>
            <a:r>
              <a:rPr lang="pt-BR" dirty="0"/>
              <a:t>Seleciona-se o ponto que dê a menor distância com relação ao sinal de entrada</a:t>
            </a:r>
          </a:p>
          <a:p>
            <a:r>
              <a:rPr lang="pt-BR" dirty="0"/>
              <a:t>O passo anterior é realizado para cada cor, sendo que a que tiver o menor valor será selecionada como a cor em qual se encaixará o sinal de entrada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2486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615C4E-7E9A-4C3E-8180-C3E8EE8B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 – Opção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2EBB75-6D02-4C99-95AF-62D4495B6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MFCC (Mel-</a:t>
            </a:r>
            <a:r>
              <a:rPr lang="pt-BR" dirty="0" err="1"/>
              <a:t>Frequency</a:t>
            </a:r>
            <a:r>
              <a:rPr lang="pt-BR" dirty="0"/>
              <a:t> </a:t>
            </a:r>
            <a:r>
              <a:rPr lang="pt-BR" dirty="0" err="1"/>
              <a:t>cepstrum</a:t>
            </a:r>
            <a:r>
              <a:rPr lang="pt-BR" dirty="0"/>
              <a:t> </a:t>
            </a:r>
            <a:r>
              <a:rPr lang="pt-BR" dirty="0" err="1"/>
              <a:t>coeficients</a:t>
            </a:r>
            <a:r>
              <a:rPr lang="pt-BR" dirty="0"/>
              <a:t>) </a:t>
            </a:r>
          </a:p>
          <a:p>
            <a:r>
              <a:rPr lang="pt-BR" dirty="0"/>
              <a:t>DTW</a:t>
            </a:r>
          </a:p>
          <a:p>
            <a:r>
              <a:rPr lang="pt-BR" dirty="0"/>
              <a:t>Média das distância</a:t>
            </a:r>
          </a:p>
          <a:p>
            <a:r>
              <a:rPr lang="pt-BR" dirty="0"/>
              <a:t>Menor ponto</a:t>
            </a:r>
          </a:p>
          <a:p>
            <a:r>
              <a:rPr lang="pt-BR" dirty="0"/>
              <a:t>Seleção da cor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69BF96B-0704-4626-A6E4-0D1540F26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7072" y="2620962"/>
            <a:ext cx="37052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160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E34E22-0C41-499C-8652-A3349A7F1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Progresso do Trabalho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537ABA1-CED7-42D3-9149-7BD0AB1E0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5723" y="2460747"/>
            <a:ext cx="5898445" cy="3317875"/>
          </a:xfr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AE35D46A-280A-43E4-86C7-12D0BDC8C284}"/>
              </a:ext>
            </a:extLst>
          </p:cNvPr>
          <p:cNvSpPr txBox="1">
            <a:spLocks/>
          </p:cNvSpPr>
          <p:nvPr/>
        </p:nvSpPr>
        <p:spPr>
          <a:xfrm>
            <a:off x="1295401" y="2556932"/>
            <a:ext cx="353157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Gravação da base de dados</a:t>
            </a:r>
          </a:p>
          <a:p>
            <a:r>
              <a:rPr lang="pt-BR" dirty="0"/>
              <a:t>Reconhecimento das diferente cores</a:t>
            </a:r>
          </a:p>
          <a:p>
            <a:r>
              <a:rPr lang="pt-BR" dirty="0"/>
              <a:t>Comunicação com o Arduino</a:t>
            </a:r>
          </a:p>
          <a:p>
            <a:r>
              <a:rPr lang="pt-BR" dirty="0"/>
              <a:t>Jogo implementado no Arduino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9724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CD124-EDB7-4625-9DF3-B3F78A4F1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 Futuro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09838C-D82B-4FBA-A381-943B04E72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Melhorar a detecção</a:t>
            </a:r>
          </a:p>
          <a:p>
            <a:r>
              <a:rPr lang="pt-BR" dirty="0"/>
              <a:t>Deixar o processamento mais rápido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1969CFF-C66A-433B-AB99-91FF5900E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920" y="3639551"/>
            <a:ext cx="7122157" cy="250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986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351F44-71A1-43AC-B92D-D708133D0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698A47-27D9-4D59-9483-3A3A24B91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Teoria:</a:t>
            </a:r>
          </a:p>
          <a:p>
            <a:pPr lvl="1"/>
            <a:r>
              <a:rPr lang="pt-BR" b="1" dirty="0"/>
              <a:t>Completar</a:t>
            </a:r>
          </a:p>
          <a:p>
            <a:r>
              <a:rPr lang="pt-BR" dirty="0"/>
              <a:t>Código:</a:t>
            </a:r>
          </a:p>
          <a:p>
            <a:pPr lvl="1"/>
            <a:r>
              <a:rPr lang="pt-BR" dirty="0">
                <a:hlinkClick r:id="rId2"/>
              </a:rPr>
              <a:t>https://github.com/crawles/dtw</a:t>
            </a:r>
            <a:endParaRPr lang="pt-BR" dirty="0"/>
          </a:p>
          <a:p>
            <a:r>
              <a:rPr lang="pt-BR" dirty="0"/>
              <a:t>Imagens:</a:t>
            </a:r>
          </a:p>
          <a:p>
            <a:pPr lvl="1"/>
            <a:r>
              <a:rPr lang="pt-BR" sz="1600" dirty="0">
                <a:hlinkClick r:id="rId3"/>
              </a:rPr>
              <a:t>https://www.google.com.br/search?q=genius+game&amp;source=lnms&amp;tbm=isch&amp;sa=X&amp;ved=0ahUKEwiOn7GKoN7aAhXFgZAKHQ3xB74Q_AUICigB&amp;biw=1536&amp;bih=710#imgrc=CP8z0h7rvjSa8M</a:t>
            </a:r>
            <a:r>
              <a:rPr lang="pt-BR" sz="1600" dirty="0"/>
              <a:t>: (</a:t>
            </a:r>
            <a:r>
              <a:rPr lang="pt-BR" sz="1600" dirty="0" err="1"/>
              <a:t>genius</a:t>
            </a:r>
            <a:r>
              <a:rPr lang="pt-BR" sz="1600" dirty="0"/>
              <a:t>)</a:t>
            </a:r>
          </a:p>
          <a:p>
            <a:pPr lvl="1"/>
            <a:r>
              <a:rPr lang="pt-BR" sz="1600" dirty="0">
                <a:hlinkClick r:id="rId4"/>
              </a:rPr>
              <a:t>http://professorjosedeassis.com.br/arduino-genius/</a:t>
            </a:r>
            <a:r>
              <a:rPr lang="pt-BR" sz="1600" dirty="0"/>
              <a:t> (</a:t>
            </a:r>
            <a:r>
              <a:rPr lang="pt-BR" sz="1600" dirty="0" err="1"/>
              <a:t>genius</a:t>
            </a:r>
            <a:r>
              <a:rPr lang="pt-BR" sz="1600" dirty="0"/>
              <a:t> com Arduino)</a:t>
            </a:r>
          </a:p>
          <a:p>
            <a:pPr lvl="1"/>
            <a:r>
              <a:rPr lang="pt-BR" sz="1600" dirty="0">
                <a:hlinkClick r:id="rId5"/>
              </a:rPr>
              <a:t>https://matlab1.com/support-vector-machine-speech-recognition/</a:t>
            </a:r>
            <a:r>
              <a:rPr lang="pt-BR" sz="1600" dirty="0"/>
              <a:t> (speech </a:t>
            </a:r>
            <a:r>
              <a:rPr lang="pt-BR" sz="1600" dirty="0" err="1"/>
              <a:t>recognition</a:t>
            </a:r>
            <a:r>
              <a:rPr lang="pt-BR" sz="1600" dirty="0"/>
              <a:t>)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53344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63</TotalTime>
  <Words>267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Orgânico</vt:lpstr>
      <vt:lpstr>Jogo Genius controlado por voz</vt:lpstr>
      <vt:lpstr>Sobre o Jogo</vt:lpstr>
      <vt:lpstr>Metodologia – Opção 1</vt:lpstr>
      <vt:lpstr>Metodologia – Opção 2</vt:lpstr>
      <vt:lpstr>Progresso do Trabalho</vt:lpstr>
      <vt:lpstr>Trabalho Futuro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Jogo Genius controlado por voz</dc:title>
  <dc:creator>Felipe Claudio da Silva Santos</dc:creator>
  <cp:lastModifiedBy>Felipe Claudio da Silva Santos</cp:lastModifiedBy>
  <cp:revision>6</cp:revision>
  <dcterms:created xsi:type="dcterms:W3CDTF">2018-04-28T23:44:59Z</dcterms:created>
  <dcterms:modified xsi:type="dcterms:W3CDTF">2018-04-29T00:48:53Z</dcterms:modified>
</cp:coreProperties>
</file>