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01-May-18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FA7C9E9-C78E-4E9D-AE7F-C53155356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Jogo Genius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Controlado </a:t>
            </a:r>
            <a:r>
              <a:rPr lang="pt-BR" dirty="0"/>
              <a:t>por </a:t>
            </a:r>
            <a:r>
              <a:rPr lang="pt-BR" dirty="0" smtClean="0"/>
              <a:t>Voz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D4C74BD-78F6-424D-93FD-FCC4C8428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Processamento de Voz – 2018.1</a:t>
            </a:r>
          </a:p>
          <a:p>
            <a:r>
              <a:rPr lang="pt-BR" sz="1800" dirty="0"/>
              <a:t>Bruno Machado Afonso</a:t>
            </a:r>
          </a:p>
          <a:p>
            <a:r>
              <a:rPr lang="pt-BR" sz="1800" dirty="0"/>
              <a:t>Felipe Claudio da Silva Santos</a:t>
            </a:r>
          </a:p>
        </p:txBody>
      </p:sp>
    </p:spTree>
    <p:extLst>
      <p:ext uri="{BB962C8B-B14F-4D97-AF65-F5344CB8AC3E}">
        <p14:creationId xmlns:p14="http://schemas.microsoft.com/office/powerpoint/2010/main" val="328942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C6A9112-DCFC-4D90-BF52-85B20ACA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Jogo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4A01127-F706-4621-BACA-B576CAB5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Lançado na década de 80 pela Estrela</a:t>
            </a:r>
          </a:p>
          <a:p>
            <a:r>
              <a:rPr lang="pt-BR" dirty="0"/>
              <a:t>Baseado em memória</a:t>
            </a:r>
          </a:p>
          <a:p>
            <a:r>
              <a:rPr lang="pt-BR" dirty="0"/>
              <a:t>Desafio Crescente</a:t>
            </a:r>
          </a:p>
        </p:txBody>
      </p:sp>
      <p:pic>
        <p:nvPicPr>
          <p:cNvPr id="6" name="Picture 2" descr="Resultado de imagem para genius game">
            <a:extLst>
              <a:ext uri="{FF2B5EF4-FFF2-40B4-BE49-F238E27FC236}">
                <a16:creationId xmlns="" xmlns:a16="http://schemas.microsoft.com/office/drawing/2014/main" id="{B8DA838E-6D76-43A0-8FA5-0E10371B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23" y="2556932"/>
            <a:ext cx="3317875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37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C615C4E-7E9A-4C3E-8180-C3E8EE8B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22EBB75-6D02-4C99-95AF-62D4495B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MFCC (Mel-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cepstrum</a:t>
            </a:r>
            <a:r>
              <a:rPr lang="pt-BR" dirty="0"/>
              <a:t> </a:t>
            </a:r>
            <a:r>
              <a:rPr lang="pt-BR" dirty="0" err="1"/>
              <a:t>coeficients</a:t>
            </a:r>
            <a:r>
              <a:rPr lang="pt-BR" dirty="0"/>
              <a:t>) </a:t>
            </a:r>
          </a:p>
          <a:p>
            <a:r>
              <a:rPr lang="pt-BR" dirty="0" smtClean="0"/>
              <a:t>DTW (Entre amostra do jogador e a base de dados)</a:t>
            </a:r>
            <a:endParaRPr lang="pt-BR" dirty="0"/>
          </a:p>
          <a:p>
            <a:r>
              <a:rPr lang="pt-BR" dirty="0"/>
              <a:t>Média das </a:t>
            </a:r>
            <a:r>
              <a:rPr lang="pt-BR" dirty="0" smtClean="0"/>
              <a:t>distâncias</a:t>
            </a:r>
            <a:endParaRPr lang="pt-BR" dirty="0"/>
          </a:p>
          <a:p>
            <a:r>
              <a:rPr lang="pt-BR" dirty="0" smtClean="0"/>
              <a:t>Seleção do </a:t>
            </a:r>
            <a:r>
              <a:rPr lang="pt-BR" dirty="0" smtClean="0"/>
              <a:t>Menor ponto</a:t>
            </a:r>
            <a:endParaRPr lang="pt-BR" dirty="0"/>
          </a:p>
          <a:p>
            <a:r>
              <a:rPr lang="pt-BR" dirty="0" smtClean="0"/>
              <a:t>Detecção </a:t>
            </a:r>
            <a:r>
              <a:rPr lang="pt-BR" dirty="0"/>
              <a:t>da </a:t>
            </a:r>
            <a:r>
              <a:rPr lang="pt-BR" dirty="0" smtClean="0"/>
              <a:t>cor (escolha dentre os menores</a:t>
            </a:r>
            <a:br>
              <a:rPr lang="pt-BR" dirty="0" smtClean="0"/>
            </a:br>
            <a:r>
              <a:rPr lang="pt-BR" dirty="0" smtClean="0"/>
              <a:t>pontos para cada cor)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369BF96B-0704-4626-A6E4-0D1540F2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133" y="2556932"/>
            <a:ext cx="3347630" cy="29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6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CE34E22-0C41-499C-8652-A3349A7F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Progresso do Trabalho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E537ABA1-CED7-42D3-9149-7BD0AB1E0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5723" y="2460747"/>
            <a:ext cx="5898445" cy="3317875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="" xmlns:a16="http://schemas.microsoft.com/office/drawing/2014/main" id="{AE35D46A-280A-43E4-86C7-12D0BDC8C284}"/>
              </a:ext>
            </a:extLst>
          </p:cNvPr>
          <p:cNvSpPr txBox="1">
            <a:spLocks/>
          </p:cNvSpPr>
          <p:nvPr/>
        </p:nvSpPr>
        <p:spPr>
          <a:xfrm>
            <a:off x="1295401" y="2700862"/>
            <a:ext cx="353157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Gravação da base de dados</a:t>
            </a:r>
          </a:p>
          <a:p>
            <a:r>
              <a:rPr lang="pt-BR" dirty="0"/>
              <a:t>Reconhecimento das diferente cores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2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9CD124-EDB7-4625-9DF3-B3F78A4F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Futuro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909838C-D82B-4FBA-A381-943B04E7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Melhorar a detecção</a:t>
            </a:r>
          </a:p>
          <a:p>
            <a:r>
              <a:rPr lang="pt-BR" dirty="0"/>
              <a:t>Deixar o processamento mais </a:t>
            </a:r>
            <a:r>
              <a:rPr lang="pt-BR" dirty="0" smtClean="0"/>
              <a:t>rápido</a:t>
            </a:r>
          </a:p>
          <a:p>
            <a:r>
              <a:rPr lang="pt-BR" dirty="0" smtClean="0"/>
              <a:t>Implementar o jogo no </a:t>
            </a:r>
            <a:r>
              <a:rPr lang="pt-BR" dirty="0" err="1" smtClean="0"/>
              <a:t>Arduino</a:t>
            </a:r>
            <a:r>
              <a:rPr lang="pt-BR" dirty="0" smtClean="0"/>
              <a:t> e comunicá-lo com o computador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1969CFF-C66A-433B-AB99-91FF5900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99" y="4155782"/>
            <a:ext cx="5655733" cy="199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8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E351F44-71A1-43AC-B92D-D708133D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F698A47-27D9-4D59-9483-3A3A24B9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868" y="3310466"/>
            <a:ext cx="3818466" cy="70273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sz="4000" b="1" dirty="0" smtClean="0"/>
              <a:t>Obrigado!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865334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99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Orgânico</vt:lpstr>
      <vt:lpstr>Jogo Genius  Controlado por Voz</vt:lpstr>
      <vt:lpstr>Sobre o Jogo</vt:lpstr>
      <vt:lpstr>Metodologia</vt:lpstr>
      <vt:lpstr>Progresso do Trabalho</vt:lpstr>
      <vt:lpstr>Trabalho Futuro</vt:lpstr>
      <vt:lpstr>FIM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Genius controlado por voz</dc:title>
  <dc:creator>Felipe Claudio da Silva Santos</dc:creator>
  <cp:lastModifiedBy>Windows User</cp:lastModifiedBy>
  <cp:revision>15</cp:revision>
  <dcterms:created xsi:type="dcterms:W3CDTF">2018-04-28T23:44:59Z</dcterms:created>
  <dcterms:modified xsi:type="dcterms:W3CDTF">2018-05-02T02:34:49Z</dcterms:modified>
</cp:coreProperties>
</file>