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5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7C9E9-C78E-4E9D-AE7F-C53155356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Jogo Genius </a:t>
            </a:r>
            <a:br>
              <a:rPr lang="pt-BR" dirty="0"/>
            </a:br>
            <a:r>
              <a:rPr lang="pt-BR" dirty="0"/>
              <a:t>Controlado por Voz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4C74BD-78F6-424D-93FD-FCC4C84282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Processamento de Voz – 2018.1</a:t>
            </a:r>
          </a:p>
          <a:p>
            <a:r>
              <a:rPr lang="pt-BR" sz="1800" dirty="0"/>
              <a:t>Bruno Machado Afonso</a:t>
            </a:r>
          </a:p>
          <a:p>
            <a:r>
              <a:rPr lang="pt-BR" sz="1800" dirty="0"/>
              <a:t>Felipe Claudio da Silva Santos</a:t>
            </a:r>
          </a:p>
        </p:txBody>
      </p:sp>
    </p:spTree>
    <p:extLst>
      <p:ext uri="{BB962C8B-B14F-4D97-AF65-F5344CB8AC3E}">
        <p14:creationId xmlns:p14="http://schemas.microsoft.com/office/powerpoint/2010/main" val="3289420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A9112-DCFC-4D90-BF52-85B20ACA1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Jogo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A01127-F706-4621-BACA-B576CAB59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Lançado na década de 80 pela Estrela</a:t>
            </a:r>
          </a:p>
          <a:p>
            <a:r>
              <a:rPr lang="pt-BR" dirty="0"/>
              <a:t>Baseado em memória</a:t>
            </a:r>
          </a:p>
          <a:p>
            <a:r>
              <a:rPr lang="pt-BR" dirty="0"/>
              <a:t>Desafio Crescente</a:t>
            </a:r>
          </a:p>
        </p:txBody>
      </p:sp>
      <p:pic>
        <p:nvPicPr>
          <p:cNvPr id="6" name="Picture 2" descr="Resultado de imagem para genius game">
            <a:extLst>
              <a:ext uri="{FF2B5EF4-FFF2-40B4-BE49-F238E27FC236}">
                <a16:creationId xmlns:a16="http://schemas.microsoft.com/office/drawing/2014/main" id="{B8DA838E-6D76-43A0-8FA5-0E10371B4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523" y="2556932"/>
            <a:ext cx="3317875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376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15C4E-7E9A-4C3E-8180-C3E8EE8B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2EBB75-6D02-4C99-95AF-62D4495B6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MFCC (Mel-</a:t>
            </a:r>
            <a:r>
              <a:rPr lang="pt-BR" dirty="0" err="1"/>
              <a:t>Frequency</a:t>
            </a:r>
            <a:r>
              <a:rPr lang="pt-BR" dirty="0"/>
              <a:t> </a:t>
            </a:r>
            <a:r>
              <a:rPr lang="pt-BR" dirty="0" err="1"/>
              <a:t>cepstrum</a:t>
            </a:r>
            <a:r>
              <a:rPr lang="pt-BR" dirty="0"/>
              <a:t> </a:t>
            </a:r>
            <a:r>
              <a:rPr lang="pt-BR" dirty="0" err="1"/>
              <a:t>coeficients</a:t>
            </a:r>
            <a:r>
              <a:rPr lang="pt-BR" dirty="0"/>
              <a:t>) </a:t>
            </a:r>
          </a:p>
          <a:p>
            <a:r>
              <a:rPr lang="pt-BR" dirty="0"/>
              <a:t>DTW (Entre amostra do jogador e a base de dados)</a:t>
            </a:r>
          </a:p>
          <a:p>
            <a:r>
              <a:rPr lang="pt-BR" dirty="0"/>
              <a:t>Seleção do Menor ponto</a:t>
            </a:r>
          </a:p>
          <a:p>
            <a:r>
              <a:rPr lang="pt-BR" dirty="0"/>
              <a:t>Detecção da cor (escolha dentre os menores</a:t>
            </a:r>
            <a:br>
              <a:rPr lang="pt-BR" dirty="0"/>
            </a:br>
            <a:r>
              <a:rPr lang="pt-BR" dirty="0"/>
              <a:t>pontos para cada cor)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69BF96B-0704-4626-A6E4-0D1540F26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133" y="2556932"/>
            <a:ext cx="3347630" cy="299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6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34E22-0C41-499C-8652-A3349A7F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Progresso do Trabalho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537ABA1-CED7-42D3-9149-7BD0AB1E0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5723" y="2460747"/>
            <a:ext cx="5898445" cy="3317875"/>
          </a:xfr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AE35D46A-280A-43E4-86C7-12D0BDC8C284}"/>
              </a:ext>
            </a:extLst>
          </p:cNvPr>
          <p:cNvSpPr txBox="1">
            <a:spLocks/>
          </p:cNvSpPr>
          <p:nvPr/>
        </p:nvSpPr>
        <p:spPr>
          <a:xfrm>
            <a:off x="1295401" y="2700862"/>
            <a:ext cx="353157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Gravação da base de dados</a:t>
            </a:r>
          </a:p>
          <a:p>
            <a:r>
              <a:rPr lang="pt-BR" dirty="0"/>
              <a:t>Reconhecimento das diferente cores</a:t>
            </a:r>
          </a:p>
          <a:p>
            <a:r>
              <a:rPr lang="pt-BR" dirty="0"/>
              <a:t>Integração com Arduino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972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86B34-DB3F-4F28-8189-1C85DC0F8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Hardware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C620722-DFA6-41ED-8E4C-326216A9A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0115" y="2557463"/>
            <a:ext cx="3192749" cy="3446349"/>
          </a:xfrm>
        </p:spPr>
      </p:pic>
    </p:spTree>
    <p:extLst>
      <p:ext uri="{BB962C8B-B14F-4D97-AF65-F5344CB8AC3E}">
        <p14:creationId xmlns:p14="http://schemas.microsoft.com/office/powerpoint/2010/main" val="3144537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CD124-EDB7-4625-9DF3-B3F78A4F1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Velocidade de 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09838C-D82B-4FBA-A381-943B04E72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Utilização de centroide para cada cor</a:t>
            </a:r>
          </a:p>
          <a:p>
            <a:r>
              <a:rPr lang="pt-BR" dirty="0"/>
              <a:t>De aproximadamente </a:t>
            </a:r>
            <a:r>
              <a:rPr lang="pt-BR" dirty="0" err="1"/>
              <a:t>max</a:t>
            </a:r>
            <a:r>
              <a:rPr lang="pt-BR" dirty="0"/>
              <a:t>=0.52s(utilizando todas as amostra) para </a:t>
            </a:r>
            <a:r>
              <a:rPr lang="pt-BR" dirty="0" err="1"/>
              <a:t>max</a:t>
            </a:r>
            <a:r>
              <a:rPr lang="pt-BR" dirty="0"/>
              <a:t>=0.11s (centroides)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1969CFF-C66A-433B-AB99-91FF5900E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399" y="4155782"/>
            <a:ext cx="5655733" cy="199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86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25ED0-0BA8-4285-8E2E-9C44155AA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Precisão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E5305F-9768-437B-BD66-0EAFB22E2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Taxa de acerto:</a:t>
            </a:r>
          </a:p>
          <a:p>
            <a:pPr lvl="1"/>
            <a:r>
              <a:rPr lang="pt-BR" dirty="0"/>
              <a:t>Usando todas as amostras:</a:t>
            </a:r>
          </a:p>
          <a:p>
            <a:pPr lvl="2"/>
            <a:r>
              <a:rPr lang="pt-BR" dirty="0"/>
              <a:t>100% de acerto para todas as cores</a:t>
            </a:r>
          </a:p>
          <a:p>
            <a:pPr lvl="1"/>
            <a:r>
              <a:rPr lang="pt-BR" dirty="0"/>
              <a:t>Usando somente os centroides:</a:t>
            </a:r>
          </a:p>
          <a:p>
            <a:pPr lvl="2"/>
            <a:r>
              <a:rPr lang="pt-BR" dirty="0"/>
              <a:t>72.2% de acerto (13 entre 18 amostras)</a:t>
            </a:r>
          </a:p>
        </p:txBody>
      </p:sp>
    </p:spTree>
    <p:extLst>
      <p:ext uri="{BB962C8B-B14F-4D97-AF65-F5344CB8AC3E}">
        <p14:creationId xmlns:p14="http://schemas.microsoft.com/office/powerpoint/2010/main" val="111749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A52B0-8E84-42C5-B9C3-55774A2A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de confusão (centroides)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0D4798-651F-475E-ADA0-FE29117EC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875" y="2616200"/>
            <a:ext cx="73342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8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51F44-71A1-43AC-B92D-D708133D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698A47-27D9-4D59-9483-3A3A24B91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0868" y="3310466"/>
            <a:ext cx="3818466" cy="702735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pt-BR" sz="4000" b="1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865334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164</TotalTime>
  <Words>146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Orgânico</vt:lpstr>
      <vt:lpstr>Jogo Genius  Controlado por Voz</vt:lpstr>
      <vt:lpstr>Sobre o Jogo</vt:lpstr>
      <vt:lpstr>Metodologia</vt:lpstr>
      <vt:lpstr>Progresso do Trabalho</vt:lpstr>
      <vt:lpstr>Hardware</vt:lpstr>
      <vt:lpstr>Velocidade de processamento</vt:lpstr>
      <vt:lpstr>Precisão</vt:lpstr>
      <vt:lpstr>Matriz de confusão (centroides)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Jogo Genius controlado por voz</dc:title>
  <dc:creator>Felipe Claudio da Silva Santos</dc:creator>
  <cp:lastModifiedBy>Felipe Claudio da Silva Santos</cp:lastModifiedBy>
  <cp:revision>22</cp:revision>
  <dcterms:created xsi:type="dcterms:W3CDTF">2018-04-28T23:44:59Z</dcterms:created>
  <dcterms:modified xsi:type="dcterms:W3CDTF">2018-07-10T02:48:20Z</dcterms:modified>
</cp:coreProperties>
</file>