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3" r:id="rId7"/>
    <p:sldId id="264" r:id="rId8"/>
    <p:sldId id="1637155958" r:id="rId9"/>
    <p:sldId id="1637155959" r:id="rId10"/>
    <p:sldId id="1637155957" r:id="rId11"/>
  </p:sldIdLst>
  <p:sldSz cx="12192000" cy="6858000"/>
  <p:notesSz cx="9296400" cy="701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BFBFBF"/>
    <a:srgbClr val="67686B"/>
    <a:srgbClr val="FFFFAF"/>
    <a:srgbClr val="FF9F9F"/>
    <a:srgbClr val="FFFFFF"/>
    <a:srgbClr val="4D4D4D"/>
    <a:srgbClr val="E2E2E2"/>
    <a:srgbClr val="68686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7CB9C-0D7A-40AA-8FCB-16E230656A15}" vWet="4" dt="2023-07-18T20:15:50.427"/>
    <p1510:client id="{95033122-7F1B-4000-B87E-E8E8177A79F5}" v="310" dt="2023-07-18T20:40:01.680"/>
    <p1510:client id="{D7F1B818-06F0-493C-6FD6-43F8490DB0F2}" v="52" dt="2023-07-18T16:13:26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Wahlert" userId="S::lance.wahlert@armeta.com::c1665b9f-e90f-43cf-8fc2-85114596f198" providerId="AD" clId="Web-{D7F1B818-06F0-493C-6FD6-43F8490DB0F2}"/>
    <pc:docChg chg="modSld">
      <pc:chgData name="Lance Wahlert" userId="S::lance.wahlert@armeta.com::c1665b9f-e90f-43cf-8fc2-85114596f198" providerId="AD" clId="Web-{D7F1B818-06F0-493C-6FD6-43F8490DB0F2}" dt="2023-07-18T16:13:25.362" v="49" actId="20577"/>
      <pc:docMkLst>
        <pc:docMk/>
      </pc:docMkLst>
      <pc:sldChg chg="modSp">
        <pc:chgData name="Lance Wahlert" userId="S::lance.wahlert@armeta.com::c1665b9f-e90f-43cf-8fc2-85114596f198" providerId="AD" clId="Web-{D7F1B818-06F0-493C-6FD6-43F8490DB0F2}" dt="2023-07-18T16:13:25.362" v="49" actId="20577"/>
        <pc:sldMkLst>
          <pc:docMk/>
          <pc:sldMk cId="1139147962" sldId="262"/>
        </pc:sldMkLst>
        <pc:spChg chg="mod">
          <ac:chgData name="Lance Wahlert" userId="S::lance.wahlert@armeta.com::c1665b9f-e90f-43cf-8fc2-85114596f198" providerId="AD" clId="Web-{D7F1B818-06F0-493C-6FD6-43F8490DB0F2}" dt="2023-07-18T16:12:30.549" v="21" actId="20577"/>
          <ac:spMkLst>
            <pc:docMk/>
            <pc:sldMk cId="1139147962" sldId="262"/>
            <ac:spMk id="45" creationId="{7E4AD411-2769-FA11-E517-F31F3F05DC50}"/>
          </ac:spMkLst>
        </pc:spChg>
        <pc:spChg chg="mod">
          <ac:chgData name="Lance Wahlert" userId="S::lance.wahlert@armeta.com::c1665b9f-e90f-43cf-8fc2-85114596f198" providerId="AD" clId="Web-{D7F1B818-06F0-493C-6FD6-43F8490DB0F2}" dt="2023-07-18T16:13:25.362" v="49" actId="20577"/>
          <ac:spMkLst>
            <pc:docMk/>
            <pc:sldMk cId="1139147962" sldId="262"/>
            <ac:spMk id="58" creationId="{A83C13E8-B72A-3EB1-E53C-D84F00C8DD7B}"/>
          </ac:spMkLst>
        </pc:spChg>
      </pc:sldChg>
    </pc:docChg>
  </pc:docChgLst>
  <pc:docChgLst>
    <pc:chgData name="Chase McFarlane" userId="79c5c6df-7f20-4922-89ef-211c9c8bddb7" providerId="ADAL" clId="{89E7CB9C-0D7A-40AA-8FCB-16E230656A15}"/>
    <pc:docChg chg="undo custSel modSld">
      <pc:chgData name="Chase McFarlane" userId="79c5c6df-7f20-4922-89ef-211c9c8bddb7" providerId="ADAL" clId="{89E7CB9C-0D7A-40AA-8FCB-16E230656A15}" dt="2023-07-18T19:33:58.734" v="143" actId="20577"/>
      <pc:docMkLst>
        <pc:docMk/>
      </pc:docMkLst>
      <pc:sldChg chg="modSp mod">
        <pc:chgData name="Chase McFarlane" userId="79c5c6df-7f20-4922-89ef-211c9c8bddb7" providerId="ADAL" clId="{89E7CB9C-0D7A-40AA-8FCB-16E230656A15}" dt="2023-07-18T19:24:57.101" v="36" actId="20577"/>
        <pc:sldMkLst>
          <pc:docMk/>
          <pc:sldMk cId="1640704424" sldId="263"/>
        </pc:sldMkLst>
        <pc:spChg chg="mod">
          <ac:chgData name="Chase McFarlane" userId="79c5c6df-7f20-4922-89ef-211c9c8bddb7" providerId="ADAL" clId="{89E7CB9C-0D7A-40AA-8FCB-16E230656A15}" dt="2023-07-18T19:24:57.101" v="36" actId="20577"/>
          <ac:spMkLst>
            <pc:docMk/>
            <pc:sldMk cId="1640704424" sldId="263"/>
            <ac:spMk id="3" creationId="{4D3096E6-3EBC-0ED5-20DB-EAFF2EC0B21F}"/>
          </ac:spMkLst>
        </pc:spChg>
      </pc:sldChg>
      <pc:sldChg chg="modSp mod">
        <pc:chgData name="Chase McFarlane" userId="79c5c6df-7f20-4922-89ef-211c9c8bddb7" providerId="ADAL" clId="{89E7CB9C-0D7A-40AA-8FCB-16E230656A15}" dt="2023-07-18T19:33:58.734" v="143" actId="20577"/>
        <pc:sldMkLst>
          <pc:docMk/>
          <pc:sldMk cId="3697518906" sldId="264"/>
        </pc:sldMkLst>
        <pc:spChg chg="mod">
          <ac:chgData name="Chase McFarlane" userId="79c5c6df-7f20-4922-89ef-211c9c8bddb7" providerId="ADAL" clId="{89E7CB9C-0D7A-40AA-8FCB-16E230656A15}" dt="2023-07-18T19:33:58.734" v="143" actId="20577"/>
          <ac:spMkLst>
            <pc:docMk/>
            <pc:sldMk cId="3697518906" sldId="264"/>
            <ac:spMk id="3" creationId="{4D3096E6-3EBC-0ED5-20DB-EAFF2EC0B21F}"/>
          </ac:spMkLst>
        </pc:spChg>
      </pc:sldChg>
      <pc:sldChg chg="modSp mod">
        <pc:chgData name="Chase McFarlane" userId="79c5c6df-7f20-4922-89ef-211c9c8bddb7" providerId="ADAL" clId="{89E7CB9C-0D7A-40AA-8FCB-16E230656A15}" dt="2023-07-18T19:33:28.025" v="140" actId="20577"/>
        <pc:sldMkLst>
          <pc:docMk/>
          <pc:sldMk cId="3456040769" sldId="266"/>
        </pc:sldMkLst>
        <pc:spChg chg="mod">
          <ac:chgData name="Chase McFarlane" userId="79c5c6df-7f20-4922-89ef-211c9c8bddb7" providerId="ADAL" clId="{89E7CB9C-0D7A-40AA-8FCB-16E230656A15}" dt="2023-07-18T19:33:28.025" v="140" actId="20577"/>
          <ac:spMkLst>
            <pc:docMk/>
            <pc:sldMk cId="3456040769" sldId="266"/>
            <ac:spMk id="3" creationId="{4D3096E6-3EBC-0ED5-20DB-EAFF2EC0B21F}"/>
          </ac:spMkLst>
        </pc:spChg>
      </pc:sldChg>
    </pc:docChg>
  </pc:docChgLst>
  <pc:docChgLst>
    <pc:chgData name="Lance Wahlert" userId="c1665b9f-e90f-43cf-8fc2-85114596f198" providerId="ADAL" clId="{95033122-7F1B-4000-B87E-E8E8177A79F5}"/>
    <pc:docChg chg="undo custSel addSld delSld modSld sldOrd">
      <pc:chgData name="Lance Wahlert" userId="c1665b9f-e90f-43cf-8fc2-85114596f198" providerId="ADAL" clId="{95033122-7F1B-4000-B87E-E8E8177A79F5}" dt="2023-07-18T20:40:01.680" v="3502" actId="113"/>
      <pc:docMkLst>
        <pc:docMk/>
      </pc:docMkLst>
      <pc:sldChg chg="modSp mod">
        <pc:chgData name="Lance Wahlert" userId="c1665b9f-e90f-43cf-8fc2-85114596f198" providerId="ADAL" clId="{95033122-7F1B-4000-B87E-E8E8177A79F5}" dt="2023-07-18T20:20:56.989" v="3381" actId="20577"/>
        <pc:sldMkLst>
          <pc:docMk/>
          <pc:sldMk cId="727887159" sldId="256"/>
        </pc:sldMkLst>
        <pc:spChg chg="mod">
          <ac:chgData name="Lance Wahlert" userId="c1665b9f-e90f-43cf-8fc2-85114596f198" providerId="ADAL" clId="{95033122-7F1B-4000-B87E-E8E8177A79F5}" dt="2023-07-18T20:20:56.989" v="3381" actId="20577"/>
          <ac:spMkLst>
            <pc:docMk/>
            <pc:sldMk cId="727887159" sldId="256"/>
            <ac:spMk id="2" creationId="{AC092D6A-69C5-BA99-D05D-6C27025D55EF}"/>
          </ac:spMkLst>
        </pc:spChg>
        <pc:spChg chg="mod">
          <ac:chgData name="Lance Wahlert" userId="c1665b9f-e90f-43cf-8fc2-85114596f198" providerId="ADAL" clId="{95033122-7F1B-4000-B87E-E8E8177A79F5}" dt="2023-07-17T20:49:33.238" v="1513" actId="20577"/>
          <ac:spMkLst>
            <pc:docMk/>
            <pc:sldMk cId="727887159" sldId="256"/>
            <ac:spMk id="3" creationId="{2FF6E08D-C69E-28AD-C122-A04FA288BB1F}"/>
          </ac:spMkLst>
        </pc:spChg>
        <pc:spChg chg="mod">
          <ac:chgData name="Lance Wahlert" userId="c1665b9f-e90f-43cf-8fc2-85114596f198" providerId="ADAL" clId="{95033122-7F1B-4000-B87E-E8E8177A79F5}" dt="2023-07-17T18:41:22.749" v="9" actId="20577"/>
          <ac:spMkLst>
            <pc:docMk/>
            <pc:sldMk cId="727887159" sldId="256"/>
            <ac:spMk id="4" creationId="{1E346750-B891-6FDD-C5F3-4F8597D1868A}"/>
          </ac:spMkLst>
        </pc:spChg>
      </pc:sldChg>
      <pc:sldChg chg="modSp mod">
        <pc:chgData name="Lance Wahlert" userId="c1665b9f-e90f-43cf-8fc2-85114596f198" providerId="ADAL" clId="{95033122-7F1B-4000-B87E-E8E8177A79F5}" dt="2023-07-18T20:20:29.369" v="3367"/>
        <pc:sldMkLst>
          <pc:docMk/>
          <pc:sldMk cId="1183410685" sldId="257"/>
        </pc:sldMkLst>
        <pc:spChg chg="mod">
          <ac:chgData name="Lance Wahlert" userId="c1665b9f-e90f-43cf-8fc2-85114596f198" providerId="ADAL" clId="{95033122-7F1B-4000-B87E-E8E8177A79F5}" dt="2023-07-17T18:41:31.326" v="15" actId="20577"/>
          <ac:spMkLst>
            <pc:docMk/>
            <pc:sldMk cId="1183410685" sldId="257"/>
            <ac:spMk id="2" creationId="{AEEF156C-1C80-3F91-8788-AC2A9377F99C}"/>
          </ac:spMkLst>
        </pc:spChg>
        <pc:spChg chg="mod">
          <ac:chgData name="Lance Wahlert" userId="c1665b9f-e90f-43cf-8fc2-85114596f198" providerId="ADAL" clId="{95033122-7F1B-4000-B87E-E8E8177A79F5}" dt="2023-07-18T20:20:29.369" v="3367"/>
          <ac:spMkLst>
            <pc:docMk/>
            <pc:sldMk cId="1183410685" sldId="257"/>
            <ac:spMk id="3" creationId="{4D3096E6-3EBC-0ED5-20DB-EAFF2EC0B21F}"/>
          </ac:spMkLst>
        </pc:spChg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2945497676" sldId="260"/>
        </pc:sldMkLst>
      </pc:sldChg>
      <pc:sldChg chg="addSp delSp modSp mod">
        <pc:chgData name="Lance Wahlert" userId="c1665b9f-e90f-43cf-8fc2-85114596f198" providerId="ADAL" clId="{95033122-7F1B-4000-B87E-E8E8177A79F5}" dt="2023-07-18T20:35:56.681" v="3499" actId="20577"/>
        <pc:sldMkLst>
          <pc:docMk/>
          <pc:sldMk cId="1139147962" sldId="262"/>
        </pc:sldMkLst>
        <pc:spChg chg="del">
          <ac:chgData name="Lance Wahlert" userId="c1665b9f-e90f-43cf-8fc2-85114596f198" providerId="ADAL" clId="{95033122-7F1B-4000-B87E-E8E8177A79F5}" dt="2023-07-17T18:55:04.866" v="284" actId="478"/>
          <ac:spMkLst>
            <pc:docMk/>
            <pc:sldMk cId="1139147962" sldId="262"/>
            <ac:spMk id="3" creationId="{81C06469-C366-B4BE-DECE-C38F8EF8E6D4}"/>
          </ac:spMkLst>
        </pc:spChg>
        <pc:spChg chg="add del mod">
          <ac:chgData name="Lance Wahlert" userId="c1665b9f-e90f-43cf-8fc2-85114596f198" providerId="ADAL" clId="{95033122-7F1B-4000-B87E-E8E8177A79F5}" dt="2023-07-18T20:33:06.697" v="3460" actId="478"/>
          <ac:spMkLst>
            <pc:docMk/>
            <pc:sldMk cId="1139147962" sldId="262"/>
            <ac:spMk id="3" creationId="{8A9B6B16-149A-52D7-52B6-440C8BB45873}"/>
          </ac:spMkLst>
        </pc:spChg>
        <pc:spChg chg="del">
          <ac:chgData name="Lance Wahlert" userId="c1665b9f-e90f-43cf-8fc2-85114596f198" providerId="ADAL" clId="{95033122-7F1B-4000-B87E-E8E8177A79F5}" dt="2023-07-17T18:55:03.490" v="282" actId="478"/>
          <ac:spMkLst>
            <pc:docMk/>
            <pc:sldMk cId="1139147962" sldId="262"/>
            <ac:spMk id="4" creationId="{76D455BF-9F00-8CC9-B5E4-A92AE7EE018B}"/>
          </ac:spMkLst>
        </pc:spChg>
        <pc:spChg chg="add mod">
          <ac:chgData name="Lance Wahlert" userId="c1665b9f-e90f-43cf-8fc2-85114596f198" providerId="ADAL" clId="{95033122-7F1B-4000-B87E-E8E8177A79F5}" dt="2023-07-18T20:35:56.681" v="3499" actId="20577"/>
          <ac:spMkLst>
            <pc:docMk/>
            <pc:sldMk cId="1139147962" sldId="262"/>
            <ac:spMk id="4" creationId="{C710388B-15ED-F488-53C7-47FD422B4114}"/>
          </ac:spMkLst>
        </pc:spChg>
        <pc:spChg chg="del">
          <ac:chgData name="Lance Wahlert" userId="c1665b9f-e90f-43cf-8fc2-85114596f198" providerId="ADAL" clId="{95033122-7F1B-4000-B87E-E8E8177A79F5}" dt="2023-07-17T18:55:04.325" v="283" actId="478"/>
          <ac:spMkLst>
            <pc:docMk/>
            <pc:sldMk cId="1139147962" sldId="262"/>
            <ac:spMk id="5" creationId="{31A4E66D-6539-B683-7A0C-1BC1A56303D6}"/>
          </ac:spMkLst>
        </pc:spChg>
        <pc:spChg chg="del">
          <ac:chgData name="Lance Wahlert" userId="c1665b9f-e90f-43cf-8fc2-85114596f198" providerId="ADAL" clId="{95033122-7F1B-4000-B87E-E8E8177A79F5}" dt="2023-07-17T18:55:02.145" v="281" actId="478"/>
          <ac:spMkLst>
            <pc:docMk/>
            <pc:sldMk cId="1139147962" sldId="262"/>
            <ac:spMk id="11" creationId="{A6A046FB-3C6A-65CA-F4F1-56D04D0D2F0D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2" creationId="{B5D0FDAA-7181-3493-31F1-8F1546574360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3" creationId="{24712B54-0826-487C-5150-818D08AC5F3B}"/>
          </ac:spMkLst>
        </pc:spChg>
        <pc:spChg chg="mod ord">
          <ac:chgData name="Lance Wahlert" userId="c1665b9f-e90f-43cf-8fc2-85114596f198" providerId="ADAL" clId="{95033122-7F1B-4000-B87E-E8E8177A79F5}" dt="2023-07-17T19:55:21.468" v="1367" actId="14100"/>
          <ac:spMkLst>
            <pc:docMk/>
            <pc:sldMk cId="1139147962" sldId="262"/>
            <ac:spMk id="14" creationId="{07A8169F-658B-63FA-D948-935B05C8F316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5" creationId="{3A7A3BFF-AD3C-0C47-8815-FB31BC960C74}"/>
          </ac:spMkLst>
        </pc:spChg>
        <pc:spChg chg="del">
          <ac:chgData name="Lance Wahlert" userId="c1665b9f-e90f-43cf-8fc2-85114596f198" providerId="ADAL" clId="{95033122-7F1B-4000-B87E-E8E8177A79F5}" dt="2023-07-17T18:53:33.358" v="203" actId="478"/>
          <ac:spMkLst>
            <pc:docMk/>
            <pc:sldMk cId="1139147962" sldId="262"/>
            <ac:spMk id="16" creationId="{FB237424-E1D5-1074-14B3-52E754C5A3CD}"/>
          </ac:spMkLst>
        </pc:spChg>
        <pc:spChg chg="del">
          <ac:chgData name="Lance Wahlert" userId="c1665b9f-e90f-43cf-8fc2-85114596f198" providerId="ADAL" clId="{95033122-7F1B-4000-B87E-E8E8177A79F5}" dt="2023-07-17T18:54:53.034" v="279" actId="478"/>
          <ac:spMkLst>
            <pc:docMk/>
            <pc:sldMk cId="1139147962" sldId="262"/>
            <ac:spMk id="17" creationId="{5D1BCE0F-2BDA-EE7A-79CC-62027877F629}"/>
          </ac:spMkLst>
        </pc:spChg>
        <pc:spChg chg="del">
          <ac:chgData name="Lance Wahlert" userId="c1665b9f-e90f-43cf-8fc2-85114596f198" providerId="ADAL" clId="{95033122-7F1B-4000-B87E-E8E8177A79F5}" dt="2023-07-17T18:53:34.686" v="204" actId="478"/>
          <ac:spMkLst>
            <pc:docMk/>
            <pc:sldMk cId="1139147962" sldId="262"/>
            <ac:spMk id="18" creationId="{72A334B9-9CD6-B41B-72D3-22C5EFAD707E}"/>
          </ac:spMkLst>
        </pc:spChg>
        <pc:spChg chg="add mod ord">
          <ac:chgData name="Lance Wahlert" userId="c1665b9f-e90f-43cf-8fc2-85114596f198" providerId="ADAL" clId="{95033122-7F1B-4000-B87E-E8E8177A79F5}" dt="2023-07-17T22:24:10.881" v="3184" actId="14100"/>
          <ac:spMkLst>
            <pc:docMk/>
            <pc:sldMk cId="1139147962" sldId="262"/>
            <ac:spMk id="19" creationId="{45AACF1B-2A4F-6EF7-1577-892960EA1B55}"/>
          </ac:spMkLst>
        </pc:spChg>
        <pc:spChg chg="add mod ord">
          <ac:chgData name="Lance Wahlert" userId="c1665b9f-e90f-43cf-8fc2-85114596f198" providerId="ADAL" clId="{95033122-7F1B-4000-B87E-E8E8177A79F5}" dt="2023-07-17T19:57:49.974" v="1396" actId="166"/>
          <ac:spMkLst>
            <pc:docMk/>
            <pc:sldMk cId="1139147962" sldId="262"/>
            <ac:spMk id="20" creationId="{E1320EEA-77F1-C63E-BF4A-7B71C3B8DC82}"/>
          </ac:spMkLst>
        </pc:spChg>
        <pc:spChg chg="add mod ord">
          <ac:chgData name="Lance Wahlert" userId="c1665b9f-e90f-43cf-8fc2-85114596f198" providerId="ADAL" clId="{95033122-7F1B-4000-B87E-E8E8177A79F5}" dt="2023-07-17T22:27:28.734" v="3205" actId="1076"/>
          <ac:spMkLst>
            <pc:docMk/>
            <pc:sldMk cId="1139147962" sldId="262"/>
            <ac:spMk id="21" creationId="{6C066A05-8933-B56D-8249-2042A6F93087}"/>
          </ac:spMkLst>
        </pc:spChg>
        <pc:spChg chg="add mod">
          <ac:chgData name="Lance Wahlert" userId="c1665b9f-e90f-43cf-8fc2-85114596f198" providerId="ADAL" clId="{95033122-7F1B-4000-B87E-E8E8177A79F5}" dt="2023-07-17T19:37:19.626" v="1085" actId="164"/>
          <ac:spMkLst>
            <pc:docMk/>
            <pc:sldMk cId="1139147962" sldId="262"/>
            <ac:spMk id="25" creationId="{9A5ED96C-36A6-527D-75EF-7771AF6A52C7}"/>
          </ac:spMkLst>
        </pc:spChg>
        <pc:spChg chg="add mod ord">
          <ac:chgData name="Lance Wahlert" userId="c1665b9f-e90f-43cf-8fc2-85114596f198" providerId="ADAL" clId="{95033122-7F1B-4000-B87E-E8E8177A79F5}" dt="2023-07-17T22:28:00.194" v="3207" actId="14100"/>
          <ac:spMkLst>
            <pc:docMk/>
            <pc:sldMk cId="1139147962" sldId="262"/>
            <ac:spMk id="26" creationId="{3F5CAD2B-FB48-6182-20A3-3D5799419DAD}"/>
          </ac:spMkLst>
        </pc:spChg>
        <pc:spChg chg="mod">
          <ac:chgData name="Lance Wahlert" userId="c1665b9f-e90f-43cf-8fc2-85114596f198" providerId="ADAL" clId="{95033122-7F1B-4000-B87E-E8E8177A79F5}" dt="2023-07-17T18:57:24.628" v="314" actId="14100"/>
          <ac:spMkLst>
            <pc:docMk/>
            <pc:sldMk cId="1139147962" sldId="262"/>
            <ac:spMk id="27" creationId="{0C20347D-7282-3AA5-45A0-CCEC763FF094}"/>
          </ac:spMkLst>
        </pc:spChg>
        <pc:spChg chg="mod">
          <ac:chgData name="Lance Wahlert" userId="c1665b9f-e90f-43cf-8fc2-85114596f198" providerId="ADAL" clId="{95033122-7F1B-4000-B87E-E8E8177A79F5}" dt="2023-07-17T19:55:34.215" v="1370" actId="14100"/>
          <ac:spMkLst>
            <pc:docMk/>
            <pc:sldMk cId="1139147962" sldId="262"/>
            <ac:spMk id="28" creationId="{05A12CF9-6A9A-5894-BDC0-AEB1FB68934B}"/>
          </ac:spMkLst>
        </pc:spChg>
        <pc:spChg chg="del mod">
          <ac:chgData name="Lance Wahlert" userId="c1665b9f-e90f-43cf-8fc2-85114596f198" providerId="ADAL" clId="{95033122-7F1B-4000-B87E-E8E8177A79F5}" dt="2023-07-17T18:56:32.300" v="306" actId="478"/>
          <ac:spMkLst>
            <pc:docMk/>
            <pc:sldMk cId="1139147962" sldId="262"/>
            <ac:spMk id="29" creationId="{EC114202-5AD4-9F86-86A5-390464C5B6DF}"/>
          </ac:spMkLst>
        </pc:spChg>
        <pc:spChg chg="del">
          <ac:chgData name="Lance Wahlert" userId="c1665b9f-e90f-43cf-8fc2-85114596f198" providerId="ADAL" clId="{95033122-7F1B-4000-B87E-E8E8177A79F5}" dt="2023-07-17T18:47:23.332" v="94" actId="478"/>
          <ac:spMkLst>
            <pc:docMk/>
            <pc:sldMk cId="1139147962" sldId="262"/>
            <ac:spMk id="30" creationId="{C0791C7C-0588-8A8A-F43F-5514E0280BA5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31" creationId="{4ED9A800-55C4-E23A-D655-3C3E72A43CE1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32" creationId="{208F61C3-CD86-E5D3-58E5-C2295E21A3CD}"/>
          </ac:spMkLst>
        </pc:spChg>
        <pc:spChg chg="add mod ord">
          <ac:chgData name="Lance Wahlert" userId="c1665b9f-e90f-43cf-8fc2-85114596f198" providerId="ADAL" clId="{95033122-7F1B-4000-B87E-E8E8177A79F5}" dt="2023-07-17T22:27:28.734" v="3205" actId="1076"/>
          <ac:spMkLst>
            <pc:docMk/>
            <pc:sldMk cId="1139147962" sldId="262"/>
            <ac:spMk id="33" creationId="{1EA17282-D36F-80D1-122B-086937F3A61F}"/>
          </ac:spMkLst>
        </pc:spChg>
        <pc:spChg chg="add del mod">
          <ac:chgData name="Lance Wahlert" userId="c1665b9f-e90f-43cf-8fc2-85114596f198" providerId="ADAL" clId="{95033122-7F1B-4000-B87E-E8E8177A79F5}" dt="2023-07-17T19:10:11.228" v="466"/>
          <ac:spMkLst>
            <pc:docMk/>
            <pc:sldMk cId="1139147962" sldId="262"/>
            <ac:spMk id="34" creationId="{D8F94378-A74B-CD77-D6CD-11EED24704DC}"/>
          </ac:spMkLst>
        </pc:spChg>
        <pc:spChg chg="add mod">
          <ac:chgData name="Lance Wahlert" userId="c1665b9f-e90f-43cf-8fc2-85114596f198" providerId="ADAL" clId="{95033122-7F1B-4000-B87E-E8E8177A79F5}" dt="2023-07-17T19:58:19.906" v="1402" actId="404"/>
          <ac:spMkLst>
            <pc:docMk/>
            <pc:sldMk cId="1139147962" sldId="262"/>
            <ac:spMk id="35" creationId="{5DD8A7C3-3B54-3720-1740-78411149F89B}"/>
          </ac:spMkLst>
        </pc:spChg>
        <pc:spChg chg="add del mod">
          <ac:chgData name="Lance Wahlert" userId="c1665b9f-e90f-43cf-8fc2-85114596f198" providerId="ADAL" clId="{95033122-7F1B-4000-B87E-E8E8177A79F5}" dt="2023-07-17T19:29:34.782" v="854" actId="478"/>
          <ac:spMkLst>
            <pc:docMk/>
            <pc:sldMk cId="1139147962" sldId="262"/>
            <ac:spMk id="36" creationId="{20B9C7AE-C762-D238-357C-046B2ABE3829}"/>
          </ac:spMkLst>
        </pc:spChg>
        <pc:spChg chg="add mod ord">
          <ac:chgData name="Lance Wahlert" userId="c1665b9f-e90f-43cf-8fc2-85114596f198" providerId="ADAL" clId="{95033122-7F1B-4000-B87E-E8E8177A79F5}" dt="2023-07-17T22:28:10.913" v="3209" actId="14100"/>
          <ac:spMkLst>
            <pc:docMk/>
            <pc:sldMk cId="1139147962" sldId="262"/>
            <ac:spMk id="37" creationId="{FEAFC315-B62F-CF25-CA56-2AEC5393CCE9}"/>
          </ac:spMkLst>
        </pc:spChg>
        <pc:spChg chg="add mod ord">
          <ac:chgData name="Lance Wahlert" userId="c1665b9f-e90f-43cf-8fc2-85114596f198" providerId="ADAL" clId="{95033122-7F1B-4000-B87E-E8E8177A79F5}" dt="2023-07-17T22:28:05.065" v="3208" actId="14100"/>
          <ac:spMkLst>
            <pc:docMk/>
            <pc:sldMk cId="1139147962" sldId="262"/>
            <ac:spMk id="38" creationId="{9F9718F4-FA95-5ED2-17F5-78D19B5C9C9B}"/>
          </ac:spMkLst>
        </pc:spChg>
        <pc:spChg chg="del">
          <ac:chgData name="Lance Wahlert" userId="c1665b9f-e90f-43cf-8fc2-85114596f198" providerId="ADAL" clId="{95033122-7F1B-4000-B87E-E8E8177A79F5}" dt="2023-07-17T18:55:19.213" v="290" actId="478"/>
          <ac:spMkLst>
            <pc:docMk/>
            <pc:sldMk cId="1139147962" sldId="262"/>
            <ac:spMk id="39" creationId="{7D3D7CB5-26B3-B227-EEC8-F074681D36D6}"/>
          </ac:spMkLst>
        </pc:spChg>
        <pc:spChg chg="mod ord">
          <ac:chgData name="Lance Wahlert" userId="c1665b9f-e90f-43cf-8fc2-85114596f198" providerId="ADAL" clId="{95033122-7F1B-4000-B87E-E8E8177A79F5}" dt="2023-07-17T22:22:25.141" v="3175" actId="166"/>
          <ac:spMkLst>
            <pc:docMk/>
            <pc:sldMk cId="1139147962" sldId="262"/>
            <ac:spMk id="40" creationId="{75FCD6E9-F732-5D34-3670-537FBD876D84}"/>
          </ac:spMkLst>
        </pc:spChg>
        <pc:spChg chg="del">
          <ac:chgData name="Lance Wahlert" userId="c1665b9f-e90f-43cf-8fc2-85114596f198" providerId="ADAL" clId="{95033122-7F1B-4000-B87E-E8E8177A79F5}" dt="2023-07-17T18:54:48.176" v="275" actId="478"/>
          <ac:spMkLst>
            <pc:docMk/>
            <pc:sldMk cId="1139147962" sldId="262"/>
            <ac:spMk id="41" creationId="{6A2C200C-93D3-3959-D969-3CF7281C10A5}"/>
          </ac:spMkLst>
        </pc:spChg>
        <pc:spChg chg="del mod">
          <ac:chgData name="Lance Wahlert" userId="c1665b9f-e90f-43cf-8fc2-85114596f198" providerId="ADAL" clId="{95033122-7F1B-4000-B87E-E8E8177A79F5}" dt="2023-07-17T18:54:52.058" v="278" actId="478"/>
          <ac:spMkLst>
            <pc:docMk/>
            <pc:sldMk cId="1139147962" sldId="262"/>
            <ac:spMk id="42" creationId="{6FAD8562-2935-C3ED-6E72-60D1E6E7DF86}"/>
          </ac:spMkLst>
        </pc:spChg>
        <pc:spChg chg="add del">
          <ac:chgData name="Lance Wahlert" userId="c1665b9f-e90f-43cf-8fc2-85114596f198" providerId="ADAL" clId="{95033122-7F1B-4000-B87E-E8E8177A79F5}" dt="2023-07-17T19:14:48.426" v="560" actId="478"/>
          <ac:spMkLst>
            <pc:docMk/>
            <pc:sldMk cId="1139147962" sldId="262"/>
            <ac:spMk id="43" creationId="{D76FACC5-CADA-5B9C-10CB-846089942A86}"/>
          </ac:spMkLst>
        </pc:spChg>
        <pc:spChg chg="del">
          <ac:chgData name="Lance Wahlert" userId="c1665b9f-e90f-43cf-8fc2-85114596f198" providerId="ADAL" clId="{95033122-7F1B-4000-B87E-E8E8177A79F5}" dt="2023-07-17T18:47:25.355" v="95" actId="478"/>
          <ac:spMkLst>
            <pc:docMk/>
            <pc:sldMk cId="1139147962" sldId="262"/>
            <ac:spMk id="44" creationId="{52A7D70F-0B5D-4349-A88D-55A7115AAFF0}"/>
          </ac:spMkLst>
        </pc:spChg>
        <pc:spChg chg="add mod">
          <ac:chgData name="Lance Wahlert" userId="c1665b9f-e90f-43cf-8fc2-85114596f198" providerId="ADAL" clId="{95033122-7F1B-4000-B87E-E8E8177A79F5}" dt="2023-07-17T20:59:11.421" v="2428" actId="14100"/>
          <ac:spMkLst>
            <pc:docMk/>
            <pc:sldMk cId="1139147962" sldId="262"/>
            <ac:spMk id="45" creationId="{7E4AD411-2769-FA11-E517-F31F3F05DC50}"/>
          </ac:spMkLst>
        </pc:spChg>
        <pc:spChg chg="add mod ord">
          <ac:chgData name="Lance Wahlert" userId="c1665b9f-e90f-43cf-8fc2-85114596f198" providerId="ADAL" clId="{95033122-7F1B-4000-B87E-E8E8177A79F5}" dt="2023-07-17T22:27:28.734" v="3205" actId="1076"/>
          <ac:spMkLst>
            <pc:docMk/>
            <pc:sldMk cId="1139147962" sldId="262"/>
            <ac:spMk id="46" creationId="{763B484A-8DE9-CD69-C374-A54E7E18350D}"/>
          </ac:spMkLst>
        </pc:spChg>
        <pc:spChg chg="add del mod">
          <ac:chgData name="Lance Wahlert" userId="c1665b9f-e90f-43cf-8fc2-85114596f198" providerId="ADAL" clId="{95033122-7F1B-4000-B87E-E8E8177A79F5}" dt="2023-07-17T19:31:53" v="906" actId="478"/>
          <ac:spMkLst>
            <pc:docMk/>
            <pc:sldMk cId="1139147962" sldId="262"/>
            <ac:spMk id="47" creationId="{C03890A8-3F16-98F8-35F2-5BEAF09AB2C7}"/>
          </ac:spMkLst>
        </pc:spChg>
        <pc:spChg chg="add mod">
          <ac:chgData name="Lance Wahlert" userId="c1665b9f-e90f-43cf-8fc2-85114596f198" providerId="ADAL" clId="{95033122-7F1B-4000-B87E-E8E8177A79F5}" dt="2023-07-17T20:19:20.136" v="1429" actId="20577"/>
          <ac:spMkLst>
            <pc:docMk/>
            <pc:sldMk cId="1139147962" sldId="262"/>
            <ac:spMk id="48" creationId="{86C8413D-492D-1FB5-6BCD-A1F46AFA1C0B}"/>
          </ac:spMkLst>
        </pc:spChg>
        <pc:spChg chg="add del mod">
          <ac:chgData name="Lance Wahlert" userId="c1665b9f-e90f-43cf-8fc2-85114596f198" providerId="ADAL" clId="{95033122-7F1B-4000-B87E-E8E8177A79F5}" dt="2023-07-17T19:34:46.576" v="1037" actId="478"/>
          <ac:spMkLst>
            <pc:docMk/>
            <pc:sldMk cId="1139147962" sldId="262"/>
            <ac:spMk id="49" creationId="{DE701D14-5D08-13E0-3D30-2A12C3BE574A}"/>
          </ac:spMkLst>
        </pc:spChg>
        <pc:spChg chg="add del mod">
          <ac:chgData name="Lance Wahlert" userId="c1665b9f-e90f-43cf-8fc2-85114596f198" providerId="ADAL" clId="{95033122-7F1B-4000-B87E-E8E8177A79F5}" dt="2023-07-17T19:34:48.503" v="1039" actId="478"/>
          <ac:spMkLst>
            <pc:docMk/>
            <pc:sldMk cId="1139147962" sldId="262"/>
            <ac:spMk id="50" creationId="{B2444EE1-72D7-977E-5FD2-05ED447FA66E}"/>
          </ac:spMkLst>
        </pc:spChg>
        <pc:spChg chg="add del mod">
          <ac:chgData name="Lance Wahlert" userId="c1665b9f-e90f-43cf-8fc2-85114596f198" providerId="ADAL" clId="{95033122-7F1B-4000-B87E-E8E8177A79F5}" dt="2023-07-17T19:34:49.181" v="1040" actId="478"/>
          <ac:spMkLst>
            <pc:docMk/>
            <pc:sldMk cId="1139147962" sldId="262"/>
            <ac:spMk id="51" creationId="{060549BA-899E-BE65-B607-767377703285}"/>
          </ac:spMkLst>
        </pc:spChg>
        <pc:spChg chg="add mod">
          <ac:chgData name="Lance Wahlert" userId="c1665b9f-e90f-43cf-8fc2-85114596f198" providerId="ADAL" clId="{95033122-7F1B-4000-B87E-E8E8177A79F5}" dt="2023-07-17T20:48:08.915" v="1446" actId="14100"/>
          <ac:spMkLst>
            <pc:docMk/>
            <pc:sldMk cId="1139147962" sldId="262"/>
            <ac:spMk id="52" creationId="{5ADCC9F4-09D8-7E91-F731-722203E70AEE}"/>
          </ac:spMkLst>
        </pc:spChg>
        <pc:spChg chg="add mod">
          <ac:chgData name="Lance Wahlert" userId="c1665b9f-e90f-43cf-8fc2-85114596f198" providerId="ADAL" clId="{95033122-7F1B-4000-B87E-E8E8177A79F5}" dt="2023-07-17T20:48:25.715" v="1448" actId="14100"/>
          <ac:spMkLst>
            <pc:docMk/>
            <pc:sldMk cId="1139147962" sldId="262"/>
            <ac:spMk id="53" creationId="{2684298F-634E-4480-B48D-F56D1DD65C05}"/>
          </ac:spMkLst>
        </pc:spChg>
        <pc:spChg chg="add mod">
          <ac:chgData name="Lance Wahlert" userId="c1665b9f-e90f-43cf-8fc2-85114596f198" providerId="ADAL" clId="{95033122-7F1B-4000-B87E-E8E8177A79F5}" dt="2023-07-17T20:48:30.530" v="1449" actId="14100"/>
          <ac:spMkLst>
            <pc:docMk/>
            <pc:sldMk cId="1139147962" sldId="262"/>
            <ac:spMk id="54" creationId="{EE6B24C7-DB06-746B-10EA-F3DE437D38A6}"/>
          </ac:spMkLst>
        </pc:spChg>
        <pc:spChg chg="add mod">
          <ac:chgData name="Lance Wahlert" userId="c1665b9f-e90f-43cf-8fc2-85114596f198" providerId="ADAL" clId="{95033122-7F1B-4000-B87E-E8E8177A79F5}" dt="2023-07-17T22:25:52.353" v="3194" actId="14100"/>
          <ac:spMkLst>
            <pc:docMk/>
            <pc:sldMk cId="1139147962" sldId="262"/>
            <ac:spMk id="58" creationId="{A83C13E8-B72A-3EB1-E53C-D84F00C8DD7B}"/>
          </ac:spMkLst>
        </pc:spChg>
        <pc:spChg chg="add mod">
          <ac:chgData name="Lance Wahlert" userId="c1665b9f-e90f-43cf-8fc2-85114596f198" providerId="ADAL" clId="{95033122-7F1B-4000-B87E-E8E8177A79F5}" dt="2023-07-17T20:48:43.532" v="1451" actId="14100"/>
          <ac:spMkLst>
            <pc:docMk/>
            <pc:sldMk cId="1139147962" sldId="262"/>
            <ac:spMk id="60" creationId="{C9CCAAAA-E893-1C9B-AAE5-F58611AEB601}"/>
          </ac:spMkLst>
        </pc:spChg>
        <pc:spChg chg="add mod">
          <ac:chgData name="Lance Wahlert" userId="c1665b9f-e90f-43cf-8fc2-85114596f198" providerId="ADAL" clId="{95033122-7F1B-4000-B87E-E8E8177A79F5}" dt="2023-07-17T20:48:53.536" v="1453" actId="14100"/>
          <ac:spMkLst>
            <pc:docMk/>
            <pc:sldMk cId="1139147962" sldId="262"/>
            <ac:spMk id="61" creationId="{1A0C9EA4-ACE8-D375-8F7F-6E7281F82B3E}"/>
          </ac:spMkLst>
        </pc:spChg>
        <pc:spChg chg="add mod">
          <ac:chgData name="Lance Wahlert" userId="c1665b9f-e90f-43cf-8fc2-85114596f198" providerId="ADAL" clId="{95033122-7F1B-4000-B87E-E8E8177A79F5}" dt="2023-07-17T20:48:49.597" v="1452" actId="14100"/>
          <ac:spMkLst>
            <pc:docMk/>
            <pc:sldMk cId="1139147962" sldId="262"/>
            <ac:spMk id="62" creationId="{7812B047-7D3E-E8AB-A5E8-5D6FFEC3A6F7}"/>
          </ac:spMkLst>
        </pc:spChg>
        <pc:spChg chg="add del mod">
          <ac:chgData name="Lance Wahlert" userId="c1665b9f-e90f-43cf-8fc2-85114596f198" providerId="ADAL" clId="{95033122-7F1B-4000-B87E-E8E8177A79F5}" dt="2023-07-17T19:53:08.404" v="1339"/>
          <ac:spMkLst>
            <pc:docMk/>
            <pc:sldMk cId="1139147962" sldId="262"/>
            <ac:spMk id="63" creationId="{91A4C771-40FE-E568-C068-976071A09BE4}"/>
          </ac:spMkLst>
        </pc:spChg>
        <pc:spChg chg="mod">
          <ac:chgData name="Lance Wahlert" userId="c1665b9f-e90f-43cf-8fc2-85114596f198" providerId="ADAL" clId="{95033122-7F1B-4000-B87E-E8E8177A79F5}" dt="2023-07-17T21:33:26.754" v="3155" actId="20577"/>
          <ac:spMkLst>
            <pc:docMk/>
            <pc:sldMk cId="1139147962" sldId="262"/>
            <ac:spMk id="98" creationId="{BC87DB30-06F9-48F6-E915-E57979E34B1F}"/>
          </ac:spMkLst>
        </pc:spChg>
        <pc:spChg chg="mod ord">
          <ac:chgData name="Lance Wahlert" userId="c1665b9f-e90f-43cf-8fc2-85114596f198" providerId="ADAL" clId="{95033122-7F1B-4000-B87E-E8E8177A79F5}" dt="2023-07-17T22:22:28.481" v="3176" actId="166"/>
          <ac:spMkLst>
            <pc:docMk/>
            <pc:sldMk cId="1139147962" sldId="262"/>
            <ac:spMk id="99" creationId="{A5859C14-FC1E-DBE1-4F83-FC7FF984A033}"/>
          </ac:spMkLst>
        </pc:spChg>
        <pc:spChg chg="del">
          <ac:chgData name="Lance Wahlert" userId="c1665b9f-e90f-43cf-8fc2-85114596f198" providerId="ADAL" clId="{95033122-7F1B-4000-B87E-E8E8177A79F5}" dt="2023-07-17T18:54:49.422" v="276" actId="478"/>
          <ac:spMkLst>
            <pc:docMk/>
            <pc:sldMk cId="1139147962" sldId="262"/>
            <ac:spMk id="100" creationId="{37339891-AA71-8D2F-856D-08ACBBE0FC39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02" creationId="{2580F041-931B-FF2C-4144-8FED62B26E9D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03" creationId="{8D3656A2-1DFF-C425-FF88-2D809CF42263}"/>
          </ac:spMkLst>
        </pc:spChg>
        <pc:spChg chg="del">
          <ac:chgData name="Lance Wahlert" userId="c1665b9f-e90f-43cf-8fc2-85114596f198" providerId="ADAL" clId="{95033122-7F1B-4000-B87E-E8E8177A79F5}" dt="2023-07-17T18:54:53.563" v="280" actId="478"/>
          <ac:spMkLst>
            <pc:docMk/>
            <pc:sldMk cId="1139147962" sldId="262"/>
            <ac:spMk id="104" creationId="{A925E4AF-29E5-2686-D9D0-94B45A47A7B9}"/>
          </ac:spMkLst>
        </pc:spChg>
        <pc:spChg chg="del">
          <ac:chgData name="Lance Wahlert" userId="c1665b9f-e90f-43cf-8fc2-85114596f198" providerId="ADAL" clId="{95033122-7F1B-4000-B87E-E8E8177A79F5}" dt="2023-07-17T18:55:20.227" v="291" actId="478"/>
          <ac:spMkLst>
            <pc:docMk/>
            <pc:sldMk cId="1139147962" sldId="262"/>
            <ac:spMk id="105" creationId="{2EA2F7C4-8ED4-F301-278D-7D5C151A386F}"/>
          </ac:spMkLst>
        </pc:spChg>
        <pc:spChg chg="del">
          <ac:chgData name="Lance Wahlert" userId="c1665b9f-e90f-43cf-8fc2-85114596f198" providerId="ADAL" clId="{95033122-7F1B-4000-B87E-E8E8177A79F5}" dt="2023-07-17T18:55:21.888" v="292" actId="478"/>
          <ac:spMkLst>
            <pc:docMk/>
            <pc:sldMk cId="1139147962" sldId="262"/>
            <ac:spMk id="107" creationId="{CA72D569-6C18-CDF3-8853-25E7201EF31D}"/>
          </ac:spMkLst>
        </pc:spChg>
        <pc:spChg chg="del">
          <ac:chgData name="Lance Wahlert" userId="c1665b9f-e90f-43cf-8fc2-85114596f198" providerId="ADAL" clId="{95033122-7F1B-4000-B87E-E8E8177A79F5}" dt="2023-07-17T18:47:26.699" v="96" actId="478"/>
          <ac:spMkLst>
            <pc:docMk/>
            <pc:sldMk cId="1139147962" sldId="262"/>
            <ac:spMk id="108" creationId="{BB302DB3-FAEA-4564-DFF0-65CB677572C5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09" creationId="{7E2E16F8-A476-4E0C-3BCF-EFA06C4B4F51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10" creationId="{8AA2B4A5-8B44-1A8F-A700-254CF8F40E7D}"/>
          </ac:spMkLst>
        </pc:spChg>
        <pc:spChg chg="mod">
          <ac:chgData name="Lance Wahlert" userId="c1665b9f-e90f-43cf-8fc2-85114596f198" providerId="ADAL" clId="{95033122-7F1B-4000-B87E-E8E8177A79F5}" dt="2023-07-17T19:16:03.109" v="587" actId="1076"/>
          <ac:spMkLst>
            <pc:docMk/>
            <pc:sldMk cId="1139147962" sldId="262"/>
            <ac:spMk id="113" creationId="{9EDB7A7E-CC29-BDB7-8558-11935403AB16}"/>
          </ac:spMkLst>
        </pc:spChg>
        <pc:spChg chg="del mod">
          <ac:chgData name="Lance Wahlert" userId="c1665b9f-e90f-43cf-8fc2-85114596f198" providerId="ADAL" clId="{95033122-7F1B-4000-B87E-E8E8177A79F5}" dt="2023-07-17T18:55:17.368" v="289" actId="478"/>
          <ac:spMkLst>
            <pc:docMk/>
            <pc:sldMk cId="1139147962" sldId="262"/>
            <ac:spMk id="114" creationId="{C2E972A8-95E3-D702-26F3-06A590B9D0E7}"/>
          </ac:spMkLst>
        </pc:spChg>
        <pc:spChg chg="mod">
          <ac:chgData name="Lance Wahlert" userId="c1665b9f-e90f-43cf-8fc2-85114596f198" providerId="ADAL" clId="{95033122-7F1B-4000-B87E-E8E8177A79F5}" dt="2023-07-17T18:58:07.472" v="320" actId="14100"/>
          <ac:spMkLst>
            <pc:docMk/>
            <pc:sldMk cId="1139147962" sldId="262"/>
            <ac:spMk id="115" creationId="{6FB8D566-03D3-AD4F-4951-19EAF2F6F586}"/>
          </ac:spMkLst>
        </pc:spChg>
        <pc:spChg chg="mod">
          <ac:chgData name="Lance Wahlert" userId="c1665b9f-e90f-43cf-8fc2-85114596f198" providerId="ADAL" clId="{95033122-7F1B-4000-B87E-E8E8177A79F5}" dt="2023-07-17T19:55:41.056" v="1372" actId="14100"/>
          <ac:spMkLst>
            <pc:docMk/>
            <pc:sldMk cId="1139147962" sldId="262"/>
            <ac:spMk id="116" creationId="{E4B5D791-73AC-7948-273A-731EF23D9D04}"/>
          </ac:spMkLst>
        </pc:spChg>
        <pc:spChg chg="del">
          <ac:chgData name="Lance Wahlert" userId="c1665b9f-e90f-43cf-8fc2-85114596f198" providerId="ADAL" clId="{95033122-7F1B-4000-B87E-E8E8177A79F5}" dt="2023-07-17T18:47:22.712" v="93" actId="478"/>
          <ac:spMkLst>
            <pc:docMk/>
            <pc:sldMk cId="1139147962" sldId="262"/>
            <ac:spMk id="117" creationId="{EDCBE842-F909-325F-C92A-1990B6D3ED7E}"/>
          </ac:spMkLst>
        </pc:spChg>
        <pc:spChg chg="del">
          <ac:chgData name="Lance Wahlert" userId="c1665b9f-e90f-43cf-8fc2-85114596f198" providerId="ADAL" clId="{95033122-7F1B-4000-B87E-E8E8177A79F5}" dt="2023-07-17T18:47:21.413" v="92" actId="478"/>
          <ac:spMkLst>
            <pc:docMk/>
            <pc:sldMk cId="1139147962" sldId="262"/>
            <ac:spMk id="118" creationId="{57191907-D3DB-799B-4843-D981ED9E3C4A}"/>
          </ac:spMkLst>
        </pc:spChg>
        <pc:grpChg chg="add mod">
          <ac:chgData name="Lance Wahlert" userId="c1665b9f-e90f-43cf-8fc2-85114596f198" providerId="ADAL" clId="{95033122-7F1B-4000-B87E-E8E8177A79F5}" dt="2023-07-17T19:37:19.626" v="1085" actId="164"/>
          <ac:grpSpMkLst>
            <pc:docMk/>
            <pc:sldMk cId="1139147962" sldId="262"/>
            <ac:grpSpMk id="23" creationId="{BCDA56A5-FEC2-5932-4AF9-6519FBEDCAE8}"/>
          </ac:grpSpMkLst>
        </pc:grpChg>
        <pc:grpChg chg="add mod">
          <ac:chgData name="Lance Wahlert" userId="c1665b9f-e90f-43cf-8fc2-85114596f198" providerId="ADAL" clId="{95033122-7F1B-4000-B87E-E8E8177A79F5}" dt="2023-07-17T19:42:45.530" v="1133" actId="164"/>
          <ac:grpSpMkLst>
            <pc:docMk/>
            <pc:sldMk cId="1139147962" sldId="262"/>
            <ac:grpSpMk id="55" creationId="{2556369A-2C7C-5061-1B01-26F4B20BCA07}"/>
          </ac:grpSpMkLst>
        </pc:grpChg>
        <pc:grpChg chg="add mod">
          <ac:chgData name="Lance Wahlert" userId="c1665b9f-e90f-43cf-8fc2-85114596f198" providerId="ADAL" clId="{95033122-7F1B-4000-B87E-E8E8177A79F5}" dt="2023-07-17T20:00:52.886" v="1409" actId="164"/>
          <ac:grpSpMkLst>
            <pc:docMk/>
            <pc:sldMk cId="1139147962" sldId="262"/>
            <ac:grpSpMk id="59" creationId="{7E701A80-6FC7-9F72-7EC3-C17AD97FBB27}"/>
          </ac:grpSpMkLst>
        </pc:grpChg>
        <pc:grpChg chg="add mod">
          <ac:chgData name="Lance Wahlert" userId="c1665b9f-e90f-43cf-8fc2-85114596f198" providerId="ADAL" clId="{95033122-7F1B-4000-B87E-E8E8177A79F5}" dt="2023-07-17T20:00:55.940" v="1410" actId="14100"/>
          <ac:grpSpMkLst>
            <pc:docMk/>
            <pc:sldMk cId="1139147962" sldId="262"/>
            <ac:grpSpMk id="65" creationId="{B90F146B-A5FC-F173-9466-FF2F77BB3547}"/>
          </ac:grpSpMkLst>
        </pc:grpChg>
        <pc:cxnChg chg="mod ord">
          <ac:chgData name="Lance Wahlert" userId="c1665b9f-e90f-43cf-8fc2-85114596f198" providerId="ADAL" clId="{95033122-7F1B-4000-B87E-E8E8177A79F5}" dt="2023-07-17T19:43:13.003" v="1137" actId="166"/>
          <ac:cxnSpMkLst>
            <pc:docMk/>
            <pc:sldMk cId="1139147962" sldId="262"/>
            <ac:cxnSpMk id="6" creationId="{E6497D5D-98DF-CDFF-9204-DAAB4FDB4A68}"/>
          </ac:cxnSpMkLst>
        </pc:cxnChg>
        <pc:cxnChg chg="del mod">
          <ac:chgData name="Lance Wahlert" userId="c1665b9f-e90f-43cf-8fc2-85114596f198" providerId="ADAL" clId="{95033122-7F1B-4000-B87E-E8E8177A79F5}" dt="2023-07-17T19:09:31.902" v="460" actId="478"/>
          <ac:cxnSpMkLst>
            <pc:docMk/>
            <pc:sldMk cId="1139147962" sldId="262"/>
            <ac:cxnSpMk id="7" creationId="{7B64D569-6AAF-74A4-0554-A6C05FD98403}"/>
          </ac:cxnSpMkLst>
        </pc:cxnChg>
        <pc:cxnChg chg="del mod">
          <ac:chgData name="Lance Wahlert" userId="c1665b9f-e90f-43cf-8fc2-85114596f198" providerId="ADAL" clId="{95033122-7F1B-4000-B87E-E8E8177A79F5}" dt="2023-07-17T18:56:57.722" v="310" actId="478"/>
          <ac:cxnSpMkLst>
            <pc:docMk/>
            <pc:sldMk cId="1139147962" sldId="262"/>
            <ac:cxnSpMk id="8" creationId="{B372825E-204A-D1CD-2585-BE41D1910956}"/>
          </ac:cxnSpMkLst>
        </pc:cxnChg>
        <pc:cxnChg chg="del">
          <ac:chgData name="Lance Wahlert" userId="c1665b9f-e90f-43cf-8fc2-85114596f198" providerId="ADAL" clId="{95033122-7F1B-4000-B87E-E8E8177A79F5}" dt="2023-07-17T18:47:21.413" v="92" actId="478"/>
          <ac:cxnSpMkLst>
            <pc:docMk/>
            <pc:sldMk cId="1139147962" sldId="262"/>
            <ac:cxnSpMk id="9" creationId="{B4293402-6870-D331-5510-D06FC2B5C17B}"/>
          </ac:cxnSpMkLst>
        </pc:cxnChg>
        <pc:cxnChg chg="del">
          <ac:chgData name="Lance Wahlert" userId="c1665b9f-e90f-43cf-8fc2-85114596f198" providerId="ADAL" clId="{95033122-7F1B-4000-B87E-E8E8177A79F5}" dt="2023-07-17T18:47:21.413" v="92" actId="478"/>
          <ac:cxnSpMkLst>
            <pc:docMk/>
            <pc:sldMk cId="1139147962" sldId="262"/>
            <ac:cxnSpMk id="10" creationId="{807ECFC0-AFDB-B786-5BD4-DB6512CF1A8D}"/>
          </ac:cxnSpMkLst>
        </pc:cxnChg>
        <pc:cxnChg chg="mod">
          <ac:chgData name="Lance Wahlert" userId="c1665b9f-e90f-43cf-8fc2-85114596f198" providerId="ADAL" clId="{95033122-7F1B-4000-B87E-E8E8177A79F5}" dt="2023-07-17T19:58:02.542" v="1397" actId="14100"/>
          <ac:cxnSpMkLst>
            <pc:docMk/>
            <pc:sldMk cId="1139147962" sldId="262"/>
            <ac:cxnSpMk id="112" creationId="{B2736F7F-2C0B-9B50-B44A-7454B4724D4C}"/>
          </ac:cxnSpMkLst>
        </pc:cxnChg>
      </pc:sldChg>
      <pc:sldChg chg="modSp add mod">
        <pc:chgData name="Lance Wahlert" userId="c1665b9f-e90f-43cf-8fc2-85114596f198" providerId="ADAL" clId="{95033122-7F1B-4000-B87E-E8E8177A79F5}" dt="2023-07-18T20:26:44.902" v="3394" actId="20577"/>
        <pc:sldMkLst>
          <pc:docMk/>
          <pc:sldMk cId="1640704424" sldId="263"/>
        </pc:sldMkLst>
        <pc:spChg chg="mod">
          <ac:chgData name="Lance Wahlert" userId="c1665b9f-e90f-43cf-8fc2-85114596f198" providerId="ADAL" clId="{95033122-7F1B-4000-B87E-E8E8177A79F5}" dt="2023-07-17T20:49:11.634" v="1462" actId="20577"/>
          <ac:spMkLst>
            <pc:docMk/>
            <pc:sldMk cId="1640704424" sldId="263"/>
            <ac:spMk id="2" creationId="{AEEF156C-1C80-3F91-8788-AC2A9377F99C}"/>
          </ac:spMkLst>
        </pc:spChg>
        <pc:spChg chg="mod">
          <ac:chgData name="Lance Wahlert" userId="c1665b9f-e90f-43cf-8fc2-85114596f198" providerId="ADAL" clId="{95033122-7F1B-4000-B87E-E8E8177A79F5}" dt="2023-07-18T20:26:44.902" v="3394" actId="20577"/>
          <ac:spMkLst>
            <pc:docMk/>
            <pc:sldMk cId="1640704424" sldId="263"/>
            <ac:spMk id="3" creationId="{4D3096E6-3EBC-0ED5-20DB-EAFF2EC0B21F}"/>
          </ac:spMkLst>
        </pc:spChg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1833448688" sldId="263"/>
        </pc:sldMkLst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2231823584" sldId="264"/>
        </pc:sldMkLst>
      </pc:sldChg>
      <pc:sldChg chg="modSp add mod">
        <pc:chgData name="Lance Wahlert" userId="c1665b9f-e90f-43cf-8fc2-85114596f198" providerId="ADAL" clId="{95033122-7F1B-4000-B87E-E8E8177A79F5}" dt="2023-07-18T20:27:42.320" v="3405" actId="20577"/>
        <pc:sldMkLst>
          <pc:docMk/>
          <pc:sldMk cId="3697518906" sldId="264"/>
        </pc:sldMkLst>
        <pc:spChg chg="mod">
          <ac:chgData name="Lance Wahlert" userId="c1665b9f-e90f-43cf-8fc2-85114596f198" providerId="ADAL" clId="{95033122-7F1B-4000-B87E-E8E8177A79F5}" dt="2023-07-17T20:53:00.792" v="2085" actId="20577"/>
          <ac:spMkLst>
            <pc:docMk/>
            <pc:sldMk cId="3697518906" sldId="264"/>
            <ac:spMk id="2" creationId="{AEEF156C-1C80-3F91-8788-AC2A9377F99C}"/>
          </ac:spMkLst>
        </pc:spChg>
        <pc:spChg chg="mod">
          <ac:chgData name="Lance Wahlert" userId="c1665b9f-e90f-43cf-8fc2-85114596f198" providerId="ADAL" clId="{95033122-7F1B-4000-B87E-E8E8177A79F5}" dt="2023-07-18T20:27:42.320" v="3405" actId="20577"/>
          <ac:spMkLst>
            <pc:docMk/>
            <pc:sldMk cId="3697518906" sldId="264"/>
            <ac:spMk id="3" creationId="{4D3096E6-3EBC-0ED5-20DB-EAFF2EC0B21F}"/>
          </ac:spMkLst>
        </pc:spChg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757212454" sldId="265"/>
        </pc:sldMkLst>
      </pc:sldChg>
      <pc:sldChg chg="modSp add mod">
        <pc:chgData name="Lance Wahlert" userId="c1665b9f-e90f-43cf-8fc2-85114596f198" providerId="ADAL" clId="{95033122-7F1B-4000-B87E-E8E8177A79F5}" dt="2023-07-18T20:31:03.773" v="3457" actId="20577"/>
        <pc:sldMkLst>
          <pc:docMk/>
          <pc:sldMk cId="1654851297" sldId="265"/>
        </pc:sldMkLst>
        <pc:spChg chg="mod">
          <ac:chgData name="Lance Wahlert" userId="c1665b9f-e90f-43cf-8fc2-85114596f198" providerId="ADAL" clId="{95033122-7F1B-4000-B87E-E8E8177A79F5}" dt="2023-07-17T20:56:50.279" v="2262" actId="20577"/>
          <ac:spMkLst>
            <pc:docMk/>
            <pc:sldMk cId="1654851297" sldId="265"/>
            <ac:spMk id="2" creationId="{AEEF156C-1C80-3F91-8788-AC2A9377F99C}"/>
          </ac:spMkLst>
        </pc:spChg>
        <pc:spChg chg="mod">
          <ac:chgData name="Lance Wahlert" userId="c1665b9f-e90f-43cf-8fc2-85114596f198" providerId="ADAL" clId="{95033122-7F1B-4000-B87E-E8E8177A79F5}" dt="2023-07-18T20:31:03.773" v="3457" actId="20577"/>
          <ac:spMkLst>
            <pc:docMk/>
            <pc:sldMk cId="1654851297" sldId="265"/>
            <ac:spMk id="3" creationId="{4D3096E6-3EBC-0ED5-20DB-EAFF2EC0B21F}"/>
          </ac:spMkLst>
        </pc:spChg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2372800644" sldId="266"/>
        </pc:sldMkLst>
      </pc:sldChg>
      <pc:sldChg chg="modSp add mod ord">
        <pc:chgData name="Lance Wahlert" userId="c1665b9f-e90f-43cf-8fc2-85114596f198" providerId="ADAL" clId="{95033122-7F1B-4000-B87E-E8E8177A79F5}" dt="2023-07-18T20:40:01.680" v="3502" actId="113"/>
        <pc:sldMkLst>
          <pc:docMk/>
          <pc:sldMk cId="3456040769" sldId="266"/>
        </pc:sldMkLst>
        <pc:spChg chg="mod">
          <ac:chgData name="Lance Wahlert" userId="c1665b9f-e90f-43cf-8fc2-85114596f198" providerId="ADAL" clId="{95033122-7F1B-4000-B87E-E8E8177A79F5}" dt="2023-07-17T20:59:46.177" v="2444" actId="20577"/>
          <ac:spMkLst>
            <pc:docMk/>
            <pc:sldMk cId="3456040769" sldId="266"/>
            <ac:spMk id="2" creationId="{AEEF156C-1C80-3F91-8788-AC2A9377F99C}"/>
          </ac:spMkLst>
        </pc:spChg>
        <pc:spChg chg="mod">
          <ac:chgData name="Lance Wahlert" userId="c1665b9f-e90f-43cf-8fc2-85114596f198" providerId="ADAL" clId="{95033122-7F1B-4000-B87E-E8E8177A79F5}" dt="2023-07-18T20:40:01.680" v="3502" actId="113"/>
          <ac:spMkLst>
            <pc:docMk/>
            <pc:sldMk cId="3456040769" sldId="266"/>
            <ac:spMk id="3" creationId="{4D3096E6-3EBC-0ED5-20DB-EAFF2EC0B21F}"/>
          </ac:spMkLst>
        </pc:spChg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1218902860" sldId="267"/>
        </pc:sldMkLst>
      </pc:sldChg>
      <pc:sldChg chg="del">
        <pc:chgData name="Lance Wahlert" userId="c1665b9f-e90f-43cf-8fc2-85114596f198" providerId="ADAL" clId="{95033122-7F1B-4000-B87E-E8E8177A79F5}" dt="2023-07-17T18:40:29.198" v="1" actId="47"/>
        <pc:sldMkLst>
          <pc:docMk/>
          <pc:sldMk cId="246052473" sldId="268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1848041326" sldId="1637155940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3433614135" sldId="1637155941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1790111884" sldId="1637155943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610121644" sldId="1637155944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2852429366" sldId="1637155945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2843184823" sldId="1637155946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3876285219" sldId="1637155948"/>
        </pc:sldMkLst>
      </pc:sldChg>
      <pc:sldChg chg="del">
        <pc:chgData name="Lance Wahlert" userId="c1665b9f-e90f-43cf-8fc2-85114596f198" providerId="ADAL" clId="{95033122-7F1B-4000-B87E-E8E8177A79F5}" dt="2023-07-17T18:40:21.120" v="0" actId="47"/>
        <pc:sldMkLst>
          <pc:docMk/>
          <pc:sldMk cId="3010550323" sldId="1637155949"/>
        </pc:sldMkLst>
      </pc:sldChg>
      <pc:sldChg chg="del">
        <pc:chgData name="Lance Wahlert" userId="c1665b9f-e90f-43cf-8fc2-85114596f198" providerId="ADAL" clId="{95033122-7F1B-4000-B87E-E8E8177A79F5}" dt="2023-07-17T18:41:54.275" v="29" actId="47"/>
        <pc:sldMkLst>
          <pc:docMk/>
          <pc:sldMk cId="1958948514" sldId="1637155950"/>
        </pc:sldMkLst>
      </pc:sldChg>
      <pc:sldChg chg="add">
        <pc:chgData name="Lance Wahlert" userId="c1665b9f-e90f-43cf-8fc2-85114596f198" providerId="ADAL" clId="{95033122-7F1B-4000-B87E-E8E8177A79F5}" dt="2023-07-17T21:32:55.761" v="3127"/>
        <pc:sldMkLst>
          <pc:docMk/>
          <pc:sldMk cId="569654494" sldId="1637155957"/>
        </pc:sldMkLst>
      </pc:sldChg>
      <pc:sldChg chg="addSp delSp modSp new mod modAnim">
        <pc:chgData name="Lance Wahlert" userId="c1665b9f-e90f-43cf-8fc2-85114596f198" providerId="ADAL" clId="{95033122-7F1B-4000-B87E-E8E8177A79F5}" dt="2023-07-18T20:20:18.981" v="3365" actId="20577"/>
        <pc:sldMkLst>
          <pc:docMk/>
          <pc:sldMk cId="3642508411" sldId="1637155958"/>
        </pc:sldMkLst>
        <pc:spChg chg="mod">
          <ac:chgData name="Lance Wahlert" userId="c1665b9f-e90f-43cf-8fc2-85114596f198" providerId="ADAL" clId="{95033122-7F1B-4000-B87E-E8E8177A79F5}" dt="2023-07-18T20:18:32.316" v="3254" actId="20577"/>
          <ac:spMkLst>
            <pc:docMk/>
            <pc:sldMk cId="3642508411" sldId="1637155958"/>
            <ac:spMk id="2" creationId="{176324E9-40DC-EE9C-B7CF-F3D18C39928E}"/>
          </ac:spMkLst>
        </pc:spChg>
        <pc:spChg chg="del">
          <ac:chgData name="Lance Wahlert" userId="c1665b9f-e90f-43cf-8fc2-85114596f198" providerId="ADAL" clId="{95033122-7F1B-4000-B87E-E8E8177A79F5}" dt="2023-07-18T20:16:26.958" v="3229" actId="478"/>
          <ac:spMkLst>
            <pc:docMk/>
            <pc:sldMk cId="3642508411" sldId="1637155958"/>
            <ac:spMk id="3" creationId="{B43CCBF6-6A7F-B411-B837-232ADCDB69A7}"/>
          </ac:spMkLst>
        </pc:spChg>
        <pc:spChg chg="add mod">
          <ac:chgData name="Lance Wahlert" userId="c1665b9f-e90f-43cf-8fc2-85114596f198" providerId="ADAL" clId="{95033122-7F1B-4000-B87E-E8E8177A79F5}" dt="2023-07-18T20:20:18.981" v="3365" actId="20577"/>
          <ac:spMkLst>
            <pc:docMk/>
            <pc:sldMk cId="3642508411" sldId="1637155958"/>
            <ac:spMk id="6" creationId="{48FC79F8-347F-CE7C-9342-3A5AE09D3374}"/>
          </ac:spMkLst>
        </pc:spChg>
        <pc:picChg chg="add mod">
          <ac:chgData name="Lance Wahlert" userId="c1665b9f-e90f-43cf-8fc2-85114596f198" providerId="ADAL" clId="{95033122-7F1B-4000-B87E-E8E8177A79F5}" dt="2023-07-18T20:18:50.520" v="3255" actId="1076"/>
          <ac:picMkLst>
            <pc:docMk/>
            <pc:sldMk cId="3642508411" sldId="1637155958"/>
            <ac:picMk id="5" creationId="{468CA04E-C145-1534-8EA8-52ED48FE8C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724F69-D2EA-47BC-B97B-34D059923AB3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F6A805-21AF-4958-9B25-D1873D495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EE97A0-8619-4EC7-8F72-B9F9E590C495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A2686F5-33F0-478B-9FD2-54D51815B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present what the deliverables will be, and how we will get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686F5-33F0-478B-9FD2-54D51815B0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1810" y="2698810"/>
            <a:ext cx="5956916" cy="557784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1810" y="3461055"/>
            <a:ext cx="5956916" cy="5577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3" y="2192789"/>
            <a:ext cx="5776628" cy="286532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601810" y="4223299"/>
            <a:ext cx="5956916" cy="5577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686868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83" y="533127"/>
            <a:ext cx="1792459" cy="7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w/Armeta 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92458" y="707010"/>
            <a:ext cx="10857391" cy="24460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5" y="526061"/>
            <a:ext cx="6192665" cy="3071684"/>
          </a:xfrm>
          <a:prstGeom prst="rect">
            <a:avLst/>
          </a:prstGeom>
        </p:spPr>
      </p:pic>
      <p:sp>
        <p:nvSpPr>
          <p:cNvPr id="14" name="Title 14"/>
          <p:cNvSpPr txBox="1">
            <a:spLocks/>
          </p:cNvSpPr>
          <p:nvPr userDrawn="1"/>
        </p:nvSpPr>
        <p:spPr>
          <a:xfrm>
            <a:off x="5825766" y="2567366"/>
            <a:ext cx="5307290" cy="5591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Lato Light" panose="020F0402020204030203" pitchFamily="34" charset="0"/>
                <a:ea typeface="+mj-ea"/>
                <a:cs typeface="Lato Light" panose="020F0402020204030203" pitchFamily="34" charset="0"/>
              </a:defRPr>
            </a:lvl1pPr>
          </a:lstStyle>
          <a:p>
            <a:pPr algn="ctr"/>
            <a:r>
              <a:rPr lang="en-US" sz="1300" b="0">
                <a:solidFill>
                  <a:schemeClr val="accent1">
                    <a:lumMod val="50000"/>
                  </a:schemeClr>
                </a:solidFill>
              </a:rPr>
              <a:t>WE MAKE DATA MAKE SENSE</a:t>
            </a:r>
          </a:p>
        </p:txBody>
      </p:sp>
      <p:sp>
        <p:nvSpPr>
          <p:cNvPr id="15" name="Subtitle 11"/>
          <p:cNvSpPr txBox="1">
            <a:spLocks/>
          </p:cNvSpPr>
          <p:nvPr userDrawn="1"/>
        </p:nvSpPr>
        <p:spPr>
          <a:xfrm>
            <a:off x="6085048" y="1704448"/>
            <a:ext cx="4788727" cy="960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D4D4D"/>
                </a:solidFill>
                <a:latin typeface="Lato Light" panose="020F0402020204030203" pitchFamily="34" charset="0"/>
                <a:ea typeface="+mn-ea"/>
                <a:cs typeface="Lato Light" panose="020F04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D"/>
                </a:solidFill>
                <a:latin typeface="Lato Light" panose="020F0402020204030203" pitchFamily="34" charset="0"/>
                <a:ea typeface="+mn-ea"/>
                <a:cs typeface="Lato Light" panose="020F04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Lato Light" panose="020F0402020204030203" pitchFamily="34" charset="0"/>
                <a:ea typeface="+mn-ea"/>
                <a:cs typeface="Lato Light" panose="020F04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Lato Light" panose="020F0402020204030203" pitchFamily="34" charset="0"/>
                <a:ea typeface="+mn-ea"/>
                <a:cs typeface="Lato Light" panose="020F04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Lato Light" panose="020F0402020204030203" pitchFamily="34" charset="0"/>
                <a:ea typeface="+mn-ea"/>
                <a:cs typeface="Lato Light" panose="020F04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>
                <a:solidFill>
                  <a:srgbClr val="686868"/>
                </a:solidFill>
              </a:rPr>
              <a:t>Armeta Analytics provides world-class analytic solutions that fuel business transformation</a:t>
            </a:r>
            <a:r>
              <a:rPr lang="en-US" sz="1400" baseline="0">
                <a:solidFill>
                  <a:srgbClr val="686868"/>
                </a:solidFill>
              </a:rPr>
              <a:t>. Leverage our expertise to find opportunities buried within your data that drive revenue, maximize profitability and capture new customers.</a:t>
            </a:r>
            <a:endParaRPr lang="en-US" sz="1400">
              <a:solidFill>
                <a:srgbClr val="686868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ctrTitle"/>
          </p:nvPr>
        </p:nvSpPr>
        <p:spPr>
          <a:xfrm>
            <a:off x="5450890" y="3726027"/>
            <a:ext cx="6091559" cy="557784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8" name="Text Placeholder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50889" y="5222709"/>
            <a:ext cx="6091559" cy="5577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>
                <a:solidFill>
                  <a:srgbClr val="686868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0" name="Subtitle 2"/>
          <p:cNvSpPr>
            <a:spLocks noGrp="1"/>
          </p:cNvSpPr>
          <p:nvPr userDrawn="1">
            <p:ph type="subTitle" idx="1"/>
          </p:nvPr>
        </p:nvSpPr>
        <p:spPr>
          <a:xfrm>
            <a:off x="5458028" y="4474368"/>
            <a:ext cx="6100698" cy="5577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82" y="853636"/>
            <a:ext cx="1792459" cy="7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82757"/>
            <a:ext cx="10515600" cy="811544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92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D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  <a:lvl2pPr>
              <a:defRPr>
                <a:solidFill>
                  <a:srgbClr val="4D4D4D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2pPr>
            <a:lvl3pPr>
              <a:defRPr>
                <a:solidFill>
                  <a:srgbClr val="4D4D4D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3pPr>
            <a:lvl4pPr>
              <a:defRPr>
                <a:solidFill>
                  <a:srgbClr val="4D4D4D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4pPr>
            <a:lvl5pPr>
              <a:defRPr>
                <a:solidFill>
                  <a:srgbClr val="4D4D4D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0946" y="6445130"/>
            <a:ext cx="773100" cy="365125"/>
          </a:xfrm>
          <a:prstGeom prst="rect">
            <a:avLst/>
          </a:prstGeom>
        </p:spPr>
        <p:txBody>
          <a:bodyPr wrap="none" lIns="0" rIns="0" anchor="ctr"/>
          <a:lstStyle>
            <a:lvl1pPr algn="l">
              <a:defRPr sz="1100">
                <a:solidFill>
                  <a:srgbClr val="6666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E800F30C-FF45-4226-BB12-109BFE65F1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72481" y="6496887"/>
            <a:ext cx="3353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P,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1" y="6384661"/>
            <a:ext cx="1004851" cy="4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82757"/>
            <a:ext cx="10515600" cy="811544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0946" y="6445130"/>
            <a:ext cx="773100" cy="365125"/>
          </a:xfrm>
          <a:prstGeom prst="rect">
            <a:avLst/>
          </a:prstGeom>
        </p:spPr>
        <p:txBody>
          <a:bodyPr wrap="none" lIns="0" rIns="0" anchor="ctr"/>
          <a:lstStyle>
            <a:lvl1pPr algn="l">
              <a:defRPr sz="1100">
                <a:solidFill>
                  <a:srgbClr val="6666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E800F30C-FF45-4226-BB12-109BFE65F1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72481" y="6496887"/>
            <a:ext cx="3353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P,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1" y="6384661"/>
            <a:ext cx="1004851" cy="4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0946" y="6445130"/>
            <a:ext cx="773100" cy="365125"/>
          </a:xfrm>
          <a:prstGeom prst="rect">
            <a:avLst/>
          </a:prstGeom>
        </p:spPr>
        <p:txBody>
          <a:bodyPr wrap="none" lIns="0" rIns="0" anchor="ctr"/>
          <a:lstStyle>
            <a:lvl1pPr algn="l">
              <a:defRPr sz="1100">
                <a:solidFill>
                  <a:srgbClr val="6666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E800F30C-FF45-4226-BB12-109BFE65F1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72481" y="6496887"/>
            <a:ext cx="3353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P,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1" y="6384661"/>
            <a:ext cx="1004851" cy="4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01810" y="3346557"/>
            <a:ext cx="5956916" cy="557784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section break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3" y="2192789"/>
            <a:ext cx="5776628" cy="2865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854314" y="6496887"/>
            <a:ext cx="248337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0946" y="6445130"/>
            <a:ext cx="773100" cy="365125"/>
          </a:xfrm>
          <a:prstGeom prst="rect">
            <a:avLst/>
          </a:prstGeom>
        </p:spPr>
        <p:txBody>
          <a:bodyPr wrap="none" lIns="0" rIns="0" anchor="ctr"/>
          <a:lstStyle>
            <a:lvl1pPr algn="l">
              <a:defRPr sz="1100">
                <a:solidFill>
                  <a:srgbClr val="6666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fld id="{E800F30C-FF45-4226-BB12-109BFE65F1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72481" y="6496887"/>
            <a:ext cx="3353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666666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P,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83" y="533127"/>
            <a:ext cx="1792459" cy="7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065738">
            <a:off x="10977255" y="149048"/>
            <a:ext cx="1332970" cy="707886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DRAFT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1100">
                <a:solidFill>
                  <a:srgbClr val="FF0000"/>
                </a:solidFill>
              </a:rPr>
              <a:t>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557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  <p:sldLayoutId id="2147483657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Lato Light" panose="020F0402020204030203" pitchFamily="34" charset="0"/>
          <a:ea typeface="+mj-ea"/>
          <a:cs typeface="Lato Light" panose="020F04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Lato Light" panose="020F0402020204030203" pitchFamily="34" charset="0"/>
          <a:ea typeface="+mn-ea"/>
          <a:cs typeface="Lato Light" panose="020F04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Lato Light" panose="020F0402020204030203" pitchFamily="34" charset="0"/>
          <a:ea typeface="+mn-ea"/>
          <a:cs typeface="Lato Light" panose="020F04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Lato Light" panose="020F0402020204030203" pitchFamily="34" charset="0"/>
          <a:ea typeface="+mn-ea"/>
          <a:cs typeface="Lato Light" panose="020F04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Lato Light" panose="020F0402020204030203" pitchFamily="34" charset="0"/>
          <a:ea typeface="+mn-ea"/>
          <a:cs typeface="Lato Light" panose="020F04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Lato Light" panose="020F0402020204030203" pitchFamily="34" charset="0"/>
          <a:ea typeface="+mn-ea"/>
          <a:cs typeface="Lato Light" panose="020F04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2D6A-69C5-BA99-D05D-6C27025D5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Turn-Key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E08D-C69E-28AD-C122-A04FA288B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 and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46750-B891-6FDD-C5F3-4F8597D18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8/07/23</a:t>
            </a:r>
          </a:p>
        </p:txBody>
      </p:sp>
    </p:spTree>
    <p:extLst>
      <p:ext uri="{BB962C8B-B14F-4D97-AF65-F5344CB8AC3E}">
        <p14:creationId xmlns:p14="http://schemas.microsoft.com/office/powerpoint/2010/main" val="72788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56C-1C80-3F91-8788-AC2A9377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96E6-3EBC-0ED5-20DB-EAFF2EC0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Overview</a:t>
            </a:r>
          </a:p>
          <a:p>
            <a:r>
              <a:rPr lang="en-US" dirty="0"/>
              <a:t>Story presentation</a:t>
            </a:r>
          </a:p>
          <a:p>
            <a:r>
              <a:rPr lang="en-US" dirty="0"/>
              <a:t>Questions/Discussion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8427-774B-01BF-F70A-2B5B518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56C-1C80-3F91-8788-AC2A9377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96E6-3EBC-0ED5-20DB-EAFF2EC0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Turnkey offers dashboard solutions for 90% of retail merchandising questions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It will take time to find the proper dashboards and filters if a retail merchandiser is not intimately familiar with their data and the layout of these dashboards 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Arai - Analytics for Retail</a:t>
            </a:r>
          </a:p>
          <a:p>
            <a:pPr lvl="1"/>
            <a:r>
              <a:rPr lang="en-US" dirty="0"/>
              <a:t>A prompt driven AI that answers retail merchandiser’s natural language questions with query results along with the filtered dashboard from turn-key that best fits their question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8427-774B-01BF-F70A-2B5B518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56C-1C80-3F91-8788-AC2A9377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96E6-3EBC-0ED5-20DB-EAFF2EC0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 dirty="0"/>
              <a:t>You’re a retail merchandiser for a chain of department stores. You decide you’re going to visit your local location in Dallas, TX to get a feel for local opportunities and sales trends. </a:t>
            </a:r>
          </a:p>
          <a:p>
            <a:pPr lvl="1"/>
            <a:r>
              <a:rPr lang="en-US" sz="2000" dirty="0"/>
              <a:t>How can you quickly familiarize yourself with your local store’s biggest opportunities?</a:t>
            </a:r>
          </a:p>
          <a:p>
            <a:pPr lvl="2"/>
            <a:r>
              <a:rPr lang="en-US" sz="1600" dirty="0"/>
              <a:t>“Show me opportunities at our Dallas, Tx location.”</a:t>
            </a:r>
          </a:p>
          <a:p>
            <a:pPr lvl="2"/>
            <a:r>
              <a:rPr lang="en-US" sz="1600" dirty="0"/>
              <a:t>(https://ip.armeta.com/demo/analytics/sales-opportunity?filter=eyJsb2NhdGlvbiI6WyIyMyJdfQ%3D%3D&amp;query=eyJmYW1pbHkiOjl9)</a:t>
            </a:r>
          </a:p>
          <a:p>
            <a:pPr lvl="1"/>
            <a:r>
              <a:rPr lang="en-US" sz="2000" dirty="0"/>
              <a:t>Using Arai you are able to quickly identify “Soft Home” and “Luggage” as this store’s largest opportunity.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8427-774B-01BF-F70A-2B5B518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4097-519F-9A8B-9704-2EF29D1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part 2 (Sales analysis)/(compare)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E5BD-4826-57A1-04AD-7497A9FF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After perusing through the store, you find yourself in women’s clothing and it looks like a ghost town. Nothing is stocked. You find yourself wondering what’s going on here? </a:t>
            </a:r>
          </a:p>
          <a:p>
            <a:pPr lvl="1"/>
            <a:r>
              <a:rPr lang="en-US" sz="2000" dirty="0"/>
              <a:t>You ask Arai: “What are the sales trends in women's clothing in Dallas, TX? “ </a:t>
            </a:r>
          </a:p>
          <a:p>
            <a:pPr lvl="2"/>
            <a:r>
              <a:rPr lang="en-US" sz="1600" dirty="0"/>
              <a:t>Women’s clothing – specifically Calvin Klein is the highest selling product family/brand by revenue</a:t>
            </a:r>
          </a:p>
          <a:p>
            <a:pPr lvl="2"/>
            <a:r>
              <a:rPr lang="en-US" sz="1600" dirty="0"/>
              <a:t>https://ip.armeta.com/demo/analytics/sales-retail?filter=eyJsb2NhdGlvbiI6WyIyMyJdfQ%3D%3D</a:t>
            </a:r>
          </a:p>
          <a:p>
            <a:pPr lvl="1"/>
            <a:r>
              <a:rPr lang="en-US" dirty="0"/>
              <a:t>Assess inventory. Can we quickly verify the reported-on hand inventory?</a:t>
            </a:r>
          </a:p>
          <a:p>
            <a:pPr lvl="3"/>
            <a:r>
              <a:rPr lang="en-US" dirty="0"/>
              <a:t>How much on-hand inventory do we have in women’s clothing in Dallas, TX? </a:t>
            </a:r>
          </a:p>
          <a:p>
            <a:pPr lvl="3"/>
            <a:r>
              <a:rPr lang="en-US" sz="1200" dirty="0"/>
              <a:t>https://ip.armeta.com/demo/analytics/top-styles?query=eyJsb2NhdGlvbiI6MjMsIm1ldHJpYyI6IlVOSVRTIiwicHJvZHVjdEZhbWlseSI6M30%3D</a:t>
            </a:r>
          </a:p>
          <a:p>
            <a:pPr lvl="1"/>
            <a:r>
              <a:rPr lang="en-US" dirty="0"/>
              <a:t>Analyze sales data. Can we look at sales data for this specific location to determine possible changes in demand or sales patterns? </a:t>
            </a:r>
          </a:p>
          <a:p>
            <a:pPr lvl="2"/>
            <a:r>
              <a:rPr lang="en-US" dirty="0"/>
              <a:t>What’s the current markdown on women’s clothing in </a:t>
            </a:r>
            <a:r>
              <a:rPr lang="en-US" dirty="0" err="1"/>
              <a:t>dallas</a:t>
            </a:r>
            <a:r>
              <a:rPr lang="en-US" dirty="0"/>
              <a:t> </a:t>
            </a:r>
            <a:r>
              <a:rPr lang="en-US" dirty="0" err="1"/>
              <a:t>texas</a:t>
            </a:r>
            <a:r>
              <a:rPr lang="en-US" dirty="0"/>
              <a:t>?</a:t>
            </a:r>
          </a:p>
          <a:p>
            <a:pPr lvl="3"/>
            <a:r>
              <a:rPr lang="en-US" sz="1100" dirty="0"/>
              <a:t>(https://ip.armeta.com/demo/analytics/analysis-product?filter=eyJsb2NhdGlvbiI6WyIyMyJdLCJjaGFubmVsVHlwZSI6WyJJbiBTdG9yZSJdLCJwcm9kdWN0RmFtaWx5IjpbIjMiXSwicHJpdmF0ZUxhYmVsVHlwZSI6WyJLbml0IFRvcHMiXX0%3D&amp;query=eyJmYW1pbHkiOjksImxvY0hpZXIiOiJkaXN0cmljdDo6MjQifQ%3D%3D)</a:t>
            </a:r>
          </a:p>
          <a:p>
            <a:pPr lvl="2"/>
            <a:r>
              <a:rPr lang="en-US" dirty="0"/>
              <a:t>What is the sell thru rate for </a:t>
            </a:r>
            <a:r>
              <a:rPr lang="en-US" dirty="0" err="1"/>
              <a:t>womens</a:t>
            </a:r>
            <a:r>
              <a:rPr lang="en-US" dirty="0"/>
              <a:t> clothes in </a:t>
            </a:r>
            <a:r>
              <a:rPr lang="en-US" dirty="0" err="1"/>
              <a:t>dallas</a:t>
            </a:r>
            <a:r>
              <a:rPr lang="en-US" dirty="0"/>
              <a:t> </a:t>
            </a:r>
            <a:r>
              <a:rPr lang="en-US" dirty="0" err="1"/>
              <a:t>texas</a:t>
            </a:r>
            <a:r>
              <a:rPr lang="en-US" dirty="0"/>
              <a:t>?</a:t>
            </a:r>
          </a:p>
          <a:p>
            <a:pPr lvl="3"/>
            <a:r>
              <a:rPr lang="en-US" sz="1400" dirty="0"/>
              <a:t>https://ip.armeta.com/demo/analytics/top-styles?query=eyJsb2NhdGlvbiI6MjMsIm1ldHJpYyI6IkRPTExBUlMiLCJwcm9kdWN0RmFtaWx5IjozfQ%3D%3D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472E1-DF7F-DE9B-83BF-7AAF256B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BBF6-EA36-DC0A-E598-FD66356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B412-393C-6BD8-F08B-380A1F86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Determine sales forecast. Can we compare sales for this product with last year to determine similarities? </a:t>
            </a:r>
          </a:p>
          <a:p>
            <a:pPr lvl="3"/>
            <a:r>
              <a:rPr lang="en-US" dirty="0"/>
              <a:t>How do sales in women’s clothing in Dallas, Tx compare to last year? </a:t>
            </a:r>
            <a:r>
              <a:rPr lang="en-US" sz="1400" dirty="0"/>
              <a:t>(https://ip.armeta.com/demo/analytics/sales-retail?filter=eyJwcm9kdWN0RmFtaWx5IjpbIjMiXSwibG9jYXRpb24iOlsiMjMiXX0%3D)</a:t>
            </a:r>
          </a:p>
          <a:p>
            <a:pPr lvl="1"/>
            <a:r>
              <a:rPr lang="en-US" dirty="0"/>
              <a:t>Implement Preventive Measures: Using insights gathered from Arai you can start putting measures in place to avoid stockouts in the future.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E34F-1E4C-5386-1524-C82A5A50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86C5-D551-9336-7255-0A5ED1B78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810" y="3016250"/>
            <a:ext cx="5956916" cy="888091"/>
          </a:xfrm>
        </p:spPr>
        <p:txBody>
          <a:bodyPr lIns="91440" tIns="45720" rIns="91440" bIns="45720" anchor="ctr"/>
          <a:lstStyle/>
          <a:p>
            <a:r>
              <a:rPr lang="en-US"/>
              <a:t>Questions/Discussion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2FF1F-BE41-EBE7-00D8-FFB34A21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F30C-FF45-4226-BB12-109BFE65F1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0d13d4-b55d-4005-89cd-63ac761ed653">
      <Terms xmlns="http://schemas.microsoft.com/office/infopath/2007/PartnerControls"/>
    </lcf76f155ced4ddcb4097134ff3c332f>
    <TaxCatchAll xmlns="e849c5df-3fe3-4dc0-847f-11ccd02101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0E43BA2ED9142BC6AA3FC3E540D4D" ma:contentTypeVersion="14" ma:contentTypeDescription="Create a new document." ma:contentTypeScope="" ma:versionID="452c534da47821a90ff3114f673fc620">
  <xsd:schema xmlns:xsd="http://www.w3.org/2001/XMLSchema" xmlns:xs="http://www.w3.org/2001/XMLSchema" xmlns:p="http://schemas.microsoft.com/office/2006/metadata/properties" xmlns:ns2="680d13d4-b55d-4005-89cd-63ac761ed653" xmlns:ns3="e849c5df-3fe3-4dc0-847f-11ccd0210130" targetNamespace="http://schemas.microsoft.com/office/2006/metadata/properties" ma:root="true" ma:fieldsID="ade6c472f79180765965c1f29312d81e" ns2:_="" ns3:_="">
    <xsd:import namespace="680d13d4-b55d-4005-89cd-63ac761ed653"/>
    <xsd:import namespace="e849c5df-3fe3-4dc0-847f-11ccd0210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d13d4-b55d-4005-89cd-63ac761ed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a2ec12a-7e68-492c-bcc1-be77a31c10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9c5df-3fe3-4dc0-847f-11ccd021013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32639ad-e3b8-4f79-851b-967a79af0015}" ma:internalName="TaxCatchAll" ma:showField="CatchAllData" ma:web="e849c5df-3fe3-4dc0-847f-11ccd02101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6321E4-181F-4C35-8955-124FD71B524E}">
  <ds:schemaRefs>
    <ds:schemaRef ds:uri="63d99f1d-242b-46ef-a794-f917f4346871"/>
    <ds:schemaRef ds:uri="680d13d4-b55d-4005-89cd-63ac761ed653"/>
    <ds:schemaRef ds:uri="e849c5df-3fe3-4dc0-847f-11ccd02101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BC2813-F94C-476E-B145-691A8B245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BAB1-B955-446D-8C2D-FC25043CA2C4}">
  <ds:schemaRefs>
    <ds:schemaRef ds:uri="680d13d4-b55d-4005-89cd-63ac761ed653"/>
    <ds:schemaRef ds:uri="e849c5df-3fe3-4dc0-847f-11ccd02101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542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 Light</vt:lpstr>
      <vt:lpstr>Office Theme</vt:lpstr>
      <vt:lpstr>AI for Turn-Key Analytics</vt:lpstr>
      <vt:lpstr>Agenda</vt:lpstr>
      <vt:lpstr>Overview</vt:lpstr>
      <vt:lpstr>Story part 1</vt:lpstr>
      <vt:lpstr>Story part 2 (Sales analysis)/(compare)</vt:lpstr>
      <vt:lpstr>Story part 3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Russell - Armeta Solutions, Inc.</dc:creator>
  <cp:lastModifiedBy>Lance Wahlert</cp:lastModifiedBy>
  <cp:revision>4</cp:revision>
  <dcterms:created xsi:type="dcterms:W3CDTF">2015-01-03T22:51:06Z</dcterms:created>
  <dcterms:modified xsi:type="dcterms:W3CDTF">2023-08-04T19:08:45Z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0x010100B910E43BA2ED9142BC6AA3FC3E540D4D</vt:lpwstr>
  </property>
  <property fmtid="{D5CDD505-2E9C-101B-9397-08002B2CF9AE}" pid="3" name="Order">
    <vt:r8>575900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MediaServiceImageTags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_ColorTag">
    <vt:lpwstr/>
  </property>
  <property fmtid="{D5CDD505-2E9C-101B-9397-08002B2CF9AE}" pid="12" name="_ColorHex">
    <vt:lpwstr/>
  </property>
  <property fmtid="{D5CDD505-2E9C-101B-9397-08002B2CF9AE}" pid="13" name="_Emoji">
    <vt:lpwstr/>
  </property>
</Properties>
</file>