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61" r:id="rId5"/>
    <p:sldId id="265" r:id="rId6"/>
    <p:sldId id="266" r:id="rId7"/>
    <p:sldId id="262" r:id="rId8"/>
    <p:sldId id="268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36"/>
    <p:restoredTop sz="93785"/>
  </p:normalViewPr>
  <p:slideViewPr>
    <p:cSldViewPr snapToGrid="0" snapToObjects="1">
      <p:cViewPr varScale="1">
        <p:scale>
          <a:sx n="49" d="100"/>
          <a:sy n="49" d="100"/>
        </p:scale>
        <p:origin x="20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Armi/Documents/Mittausdata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Armi/Documents/Mittausdata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i-FI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Lämpötila ajan funktiona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Sheet2!$B$1:$B$335</c:f>
              <c:numCache>
                <c:formatCode>General</c:formatCode>
                <c:ptCount val="335"/>
                <c:pt idx="0">
                  <c:v>23.08</c:v>
                </c:pt>
                <c:pt idx="1">
                  <c:v>23.08</c:v>
                </c:pt>
                <c:pt idx="2">
                  <c:v>23.08</c:v>
                </c:pt>
                <c:pt idx="3">
                  <c:v>23.08</c:v>
                </c:pt>
                <c:pt idx="4">
                  <c:v>23.08</c:v>
                </c:pt>
                <c:pt idx="5">
                  <c:v>23.06</c:v>
                </c:pt>
                <c:pt idx="6">
                  <c:v>23.08</c:v>
                </c:pt>
                <c:pt idx="7">
                  <c:v>23.08</c:v>
                </c:pt>
                <c:pt idx="8">
                  <c:v>23.06</c:v>
                </c:pt>
                <c:pt idx="9">
                  <c:v>23.08</c:v>
                </c:pt>
                <c:pt idx="10">
                  <c:v>23.08</c:v>
                </c:pt>
                <c:pt idx="11">
                  <c:v>23.06</c:v>
                </c:pt>
                <c:pt idx="12">
                  <c:v>23.08</c:v>
                </c:pt>
                <c:pt idx="13">
                  <c:v>23.08</c:v>
                </c:pt>
                <c:pt idx="14">
                  <c:v>23.08</c:v>
                </c:pt>
                <c:pt idx="15">
                  <c:v>23.08</c:v>
                </c:pt>
                <c:pt idx="16">
                  <c:v>23.06</c:v>
                </c:pt>
                <c:pt idx="17">
                  <c:v>23.08</c:v>
                </c:pt>
                <c:pt idx="18">
                  <c:v>23.08</c:v>
                </c:pt>
                <c:pt idx="19">
                  <c:v>23.08</c:v>
                </c:pt>
                <c:pt idx="20">
                  <c:v>23.08</c:v>
                </c:pt>
                <c:pt idx="21">
                  <c:v>23.08</c:v>
                </c:pt>
                <c:pt idx="22">
                  <c:v>23.08</c:v>
                </c:pt>
                <c:pt idx="23">
                  <c:v>23.08</c:v>
                </c:pt>
                <c:pt idx="24">
                  <c:v>23.08</c:v>
                </c:pt>
                <c:pt idx="25">
                  <c:v>23.08</c:v>
                </c:pt>
                <c:pt idx="26">
                  <c:v>23.06</c:v>
                </c:pt>
                <c:pt idx="27">
                  <c:v>23.08</c:v>
                </c:pt>
                <c:pt idx="28">
                  <c:v>23.08</c:v>
                </c:pt>
                <c:pt idx="29">
                  <c:v>23.08</c:v>
                </c:pt>
                <c:pt idx="30">
                  <c:v>23.03</c:v>
                </c:pt>
                <c:pt idx="31">
                  <c:v>23.08</c:v>
                </c:pt>
                <c:pt idx="32">
                  <c:v>23.08</c:v>
                </c:pt>
                <c:pt idx="33">
                  <c:v>23.06</c:v>
                </c:pt>
                <c:pt idx="34">
                  <c:v>23.06</c:v>
                </c:pt>
                <c:pt idx="35">
                  <c:v>23.06</c:v>
                </c:pt>
                <c:pt idx="36">
                  <c:v>23.06</c:v>
                </c:pt>
                <c:pt idx="37">
                  <c:v>23.08</c:v>
                </c:pt>
                <c:pt idx="38">
                  <c:v>23.08</c:v>
                </c:pt>
                <c:pt idx="39">
                  <c:v>23.08</c:v>
                </c:pt>
                <c:pt idx="40">
                  <c:v>23.08</c:v>
                </c:pt>
                <c:pt idx="41">
                  <c:v>23.08</c:v>
                </c:pt>
                <c:pt idx="42">
                  <c:v>23.08</c:v>
                </c:pt>
                <c:pt idx="43">
                  <c:v>23.08</c:v>
                </c:pt>
                <c:pt idx="44">
                  <c:v>23.08</c:v>
                </c:pt>
                <c:pt idx="45">
                  <c:v>23.08</c:v>
                </c:pt>
                <c:pt idx="46">
                  <c:v>23.08</c:v>
                </c:pt>
                <c:pt idx="47">
                  <c:v>23.08</c:v>
                </c:pt>
                <c:pt idx="48">
                  <c:v>23.08</c:v>
                </c:pt>
                <c:pt idx="49">
                  <c:v>23.08</c:v>
                </c:pt>
                <c:pt idx="50">
                  <c:v>23.08</c:v>
                </c:pt>
                <c:pt idx="51">
                  <c:v>23.06</c:v>
                </c:pt>
                <c:pt idx="52">
                  <c:v>23.08</c:v>
                </c:pt>
                <c:pt idx="53">
                  <c:v>23.08</c:v>
                </c:pt>
                <c:pt idx="54">
                  <c:v>23.08</c:v>
                </c:pt>
                <c:pt idx="55">
                  <c:v>23.08</c:v>
                </c:pt>
                <c:pt idx="56">
                  <c:v>23.08</c:v>
                </c:pt>
                <c:pt idx="57">
                  <c:v>23.08</c:v>
                </c:pt>
                <c:pt idx="58">
                  <c:v>23.08</c:v>
                </c:pt>
                <c:pt idx="59">
                  <c:v>23.08</c:v>
                </c:pt>
                <c:pt idx="60">
                  <c:v>23.08</c:v>
                </c:pt>
                <c:pt idx="61">
                  <c:v>23.08</c:v>
                </c:pt>
                <c:pt idx="62">
                  <c:v>23.06</c:v>
                </c:pt>
                <c:pt idx="63">
                  <c:v>23.08</c:v>
                </c:pt>
                <c:pt idx="64">
                  <c:v>23.08</c:v>
                </c:pt>
                <c:pt idx="65">
                  <c:v>23.08</c:v>
                </c:pt>
                <c:pt idx="66">
                  <c:v>23.08</c:v>
                </c:pt>
                <c:pt idx="67">
                  <c:v>23.08</c:v>
                </c:pt>
                <c:pt idx="68">
                  <c:v>23.08</c:v>
                </c:pt>
                <c:pt idx="69">
                  <c:v>23.08</c:v>
                </c:pt>
                <c:pt idx="70">
                  <c:v>23.08</c:v>
                </c:pt>
                <c:pt idx="71">
                  <c:v>23.08</c:v>
                </c:pt>
                <c:pt idx="72">
                  <c:v>23.06</c:v>
                </c:pt>
                <c:pt idx="73">
                  <c:v>23.08</c:v>
                </c:pt>
                <c:pt idx="74">
                  <c:v>23.08</c:v>
                </c:pt>
                <c:pt idx="75">
                  <c:v>23.08</c:v>
                </c:pt>
                <c:pt idx="76">
                  <c:v>23.08</c:v>
                </c:pt>
                <c:pt idx="77">
                  <c:v>23.08</c:v>
                </c:pt>
                <c:pt idx="78">
                  <c:v>23.08</c:v>
                </c:pt>
                <c:pt idx="79">
                  <c:v>23.08</c:v>
                </c:pt>
                <c:pt idx="80">
                  <c:v>23.08</c:v>
                </c:pt>
                <c:pt idx="81">
                  <c:v>23.08</c:v>
                </c:pt>
                <c:pt idx="82">
                  <c:v>23.08</c:v>
                </c:pt>
                <c:pt idx="83">
                  <c:v>23.08</c:v>
                </c:pt>
                <c:pt idx="84">
                  <c:v>23.08</c:v>
                </c:pt>
                <c:pt idx="85">
                  <c:v>23.08</c:v>
                </c:pt>
                <c:pt idx="86">
                  <c:v>23.08</c:v>
                </c:pt>
                <c:pt idx="87">
                  <c:v>23.06</c:v>
                </c:pt>
                <c:pt idx="88">
                  <c:v>23.08</c:v>
                </c:pt>
                <c:pt idx="89">
                  <c:v>23.08</c:v>
                </c:pt>
                <c:pt idx="90">
                  <c:v>23.08</c:v>
                </c:pt>
                <c:pt idx="91">
                  <c:v>23.08</c:v>
                </c:pt>
                <c:pt idx="92">
                  <c:v>23.08</c:v>
                </c:pt>
                <c:pt idx="93">
                  <c:v>23.08</c:v>
                </c:pt>
                <c:pt idx="94">
                  <c:v>23.08</c:v>
                </c:pt>
                <c:pt idx="95">
                  <c:v>23.08</c:v>
                </c:pt>
                <c:pt idx="96">
                  <c:v>23.08</c:v>
                </c:pt>
                <c:pt idx="97">
                  <c:v>23.08</c:v>
                </c:pt>
                <c:pt idx="98">
                  <c:v>23.08</c:v>
                </c:pt>
                <c:pt idx="99">
                  <c:v>23.08</c:v>
                </c:pt>
                <c:pt idx="100">
                  <c:v>23.08</c:v>
                </c:pt>
                <c:pt idx="101">
                  <c:v>23.08</c:v>
                </c:pt>
                <c:pt idx="102">
                  <c:v>23.08</c:v>
                </c:pt>
                <c:pt idx="103">
                  <c:v>23.08</c:v>
                </c:pt>
                <c:pt idx="104">
                  <c:v>23.08</c:v>
                </c:pt>
                <c:pt idx="105">
                  <c:v>23.08</c:v>
                </c:pt>
                <c:pt idx="106">
                  <c:v>23.03</c:v>
                </c:pt>
                <c:pt idx="107">
                  <c:v>23.08</c:v>
                </c:pt>
                <c:pt idx="108">
                  <c:v>23.01</c:v>
                </c:pt>
                <c:pt idx="109">
                  <c:v>23.06</c:v>
                </c:pt>
                <c:pt idx="110">
                  <c:v>23.06</c:v>
                </c:pt>
                <c:pt idx="111">
                  <c:v>23.08</c:v>
                </c:pt>
                <c:pt idx="112">
                  <c:v>23.03</c:v>
                </c:pt>
                <c:pt idx="113">
                  <c:v>23.06</c:v>
                </c:pt>
                <c:pt idx="114">
                  <c:v>23.08</c:v>
                </c:pt>
                <c:pt idx="115">
                  <c:v>23.08</c:v>
                </c:pt>
                <c:pt idx="116">
                  <c:v>23.08</c:v>
                </c:pt>
                <c:pt idx="117">
                  <c:v>23.06</c:v>
                </c:pt>
                <c:pt idx="118">
                  <c:v>23.06</c:v>
                </c:pt>
                <c:pt idx="119">
                  <c:v>23.08</c:v>
                </c:pt>
                <c:pt idx="120">
                  <c:v>23.08</c:v>
                </c:pt>
                <c:pt idx="121">
                  <c:v>22.76</c:v>
                </c:pt>
                <c:pt idx="122">
                  <c:v>22.62</c:v>
                </c:pt>
                <c:pt idx="123">
                  <c:v>22.62</c:v>
                </c:pt>
                <c:pt idx="124">
                  <c:v>22.33</c:v>
                </c:pt>
                <c:pt idx="125">
                  <c:v>22.17</c:v>
                </c:pt>
                <c:pt idx="126">
                  <c:v>22.17</c:v>
                </c:pt>
                <c:pt idx="127">
                  <c:v>27.34</c:v>
                </c:pt>
                <c:pt idx="128">
                  <c:v>26.66</c:v>
                </c:pt>
                <c:pt idx="129">
                  <c:v>30.97</c:v>
                </c:pt>
                <c:pt idx="130">
                  <c:v>35.55</c:v>
                </c:pt>
                <c:pt idx="131">
                  <c:v>42.13</c:v>
                </c:pt>
                <c:pt idx="132">
                  <c:v>40.81</c:v>
                </c:pt>
                <c:pt idx="133">
                  <c:v>38.17</c:v>
                </c:pt>
                <c:pt idx="134">
                  <c:v>35.77</c:v>
                </c:pt>
                <c:pt idx="135">
                  <c:v>33.68</c:v>
                </c:pt>
                <c:pt idx="136">
                  <c:v>32.27</c:v>
                </c:pt>
                <c:pt idx="137">
                  <c:v>31.13</c:v>
                </c:pt>
                <c:pt idx="138">
                  <c:v>30.28</c:v>
                </c:pt>
                <c:pt idx="139">
                  <c:v>29.46</c:v>
                </c:pt>
                <c:pt idx="140">
                  <c:v>28.85</c:v>
                </c:pt>
                <c:pt idx="141">
                  <c:v>28.14</c:v>
                </c:pt>
                <c:pt idx="142">
                  <c:v>27.91</c:v>
                </c:pt>
                <c:pt idx="143">
                  <c:v>27.64</c:v>
                </c:pt>
                <c:pt idx="144">
                  <c:v>27.18</c:v>
                </c:pt>
                <c:pt idx="145">
                  <c:v>27.18</c:v>
                </c:pt>
                <c:pt idx="146">
                  <c:v>26.98</c:v>
                </c:pt>
                <c:pt idx="147">
                  <c:v>27.16</c:v>
                </c:pt>
                <c:pt idx="148">
                  <c:v>26.73</c:v>
                </c:pt>
                <c:pt idx="149">
                  <c:v>26.73</c:v>
                </c:pt>
                <c:pt idx="150">
                  <c:v>26.39</c:v>
                </c:pt>
                <c:pt idx="151">
                  <c:v>26.27</c:v>
                </c:pt>
                <c:pt idx="152">
                  <c:v>29.76</c:v>
                </c:pt>
                <c:pt idx="153">
                  <c:v>37.01</c:v>
                </c:pt>
                <c:pt idx="154">
                  <c:v>40.54</c:v>
                </c:pt>
                <c:pt idx="155">
                  <c:v>44.23</c:v>
                </c:pt>
                <c:pt idx="156">
                  <c:v>48.1</c:v>
                </c:pt>
                <c:pt idx="157">
                  <c:v>45.87</c:v>
                </c:pt>
                <c:pt idx="158">
                  <c:v>43.59</c:v>
                </c:pt>
                <c:pt idx="159">
                  <c:v>41.81</c:v>
                </c:pt>
                <c:pt idx="160">
                  <c:v>39.56</c:v>
                </c:pt>
                <c:pt idx="161">
                  <c:v>37.92</c:v>
                </c:pt>
                <c:pt idx="162">
                  <c:v>38.12</c:v>
                </c:pt>
                <c:pt idx="163">
                  <c:v>37.46</c:v>
                </c:pt>
                <c:pt idx="164">
                  <c:v>35.73</c:v>
                </c:pt>
                <c:pt idx="165">
                  <c:v>34.89</c:v>
                </c:pt>
                <c:pt idx="166">
                  <c:v>33.91</c:v>
                </c:pt>
                <c:pt idx="167">
                  <c:v>33.11</c:v>
                </c:pt>
                <c:pt idx="168">
                  <c:v>32.72</c:v>
                </c:pt>
                <c:pt idx="169">
                  <c:v>32.65</c:v>
                </c:pt>
                <c:pt idx="170">
                  <c:v>32.2</c:v>
                </c:pt>
                <c:pt idx="171">
                  <c:v>31.76</c:v>
                </c:pt>
                <c:pt idx="172">
                  <c:v>31.74</c:v>
                </c:pt>
                <c:pt idx="173">
                  <c:v>31.29</c:v>
                </c:pt>
                <c:pt idx="174">
                  <c:v>31.29</c:v>
                </c:pt>
                <c:pt idx="175">
                  <c:v>31.17</c:v>
                </c:pt>
                <c:pt idx="176">
                  <c:v>30.83</c:v>
                </c:pt>
                <c:pt idx="177">
                  <c:v>30.83</c:v>
                </c:pt>
                <c:pt idx="178">
                  <c:v>30.83</c:v>
                </c:pt>
                <c:pt idx="179">
                  <c:v>30.37</c:v>
                </c:pt>
                <c:pt idx="180">
                  <c:v>30.37</c:v>
                </c:pt>
                <c:pt idx="181">
                  <c:v>30.1</c:v>
                </c:pt>
                <c:pt idx="182">
                  <c:v>29.92</c:v>
                </c:pt>
                <c:pt idx="183">
                  <c:v>29.92</c:v>
                </c:pt>
                <c:pt idx="184">
                  <c:v>29.92</c:v>
                </c:pt>
                <c:pt idx="185">
                  <c:v>29.92</c:v>
                </c:pt>
                <c:pt idx="186">
                  <c:v>29.92</c:v>
                </c:pt>
                <c:pt idx="187">
                  <c:v>29.46</c:v>
                </c:pt>
                <c:pt idx="188">
                  <c:v>29.46</c:v>
                </c:pt>
                <c:pt idx="189">
                  <c:v>29.46</c:v>
                </c:pt>
                <c:pt idx="190">
                  <c:v>29.46</c:v>
                </c:pt>
                <c:pt idx="191">
                  <c:v>29.01</c:v>
                </c:pt>
                <c:pt idx="192">
                  <c:v>29.01</c:v>
                </c:pt>
                <c:pt idx="193">
                  <c:v>29.01</c:v>
                </c:pt>
                <c:pt idx="194">
                  <c:v>29.01</c:v>
                </c:pt>
                <c:pt idx="195">
                  <c:v>29.01</c:v>
                </c:pt>
                <c:pt idx="196">
                  <c:v>28.96</c:v>
                </c:pt>
                <c:pt idx="197">
                  <c:v>28.64</c:v>
                </c:pt>
                <c:pt idx="198">
                  <c:v>28.55</c:v>
                </c:pt>
                <c:pt idx="199">
                  <c:v>28.55</c:v>
                </c:pt>
                <c:pt idx="200">
                  <c:v>28.55</c:v>
                </c:pt>
                <c:pt idx="201">
                  <c:v>28.55</c:v>
                </c:pt>
                <c:pt idx="202">
                  <c:v>28.55</c:v>
                </c:pt>
                <c:pt idx="203">
                  <c:v>28.55</c:v>
                </c:pt>
                <c:pt idx="204">
                  <c:v>28.55</c:v>
                </c:pt>
                <c:pt idx="205">
                  <c:v>28.53</c:v>
                </c:pt>
                <c:pt idx="206">
                  <c:v>28.14</c:v>
                </c:pt>
                <c:pt idx="207">
                  <c:v>28.09</c:v>
                </c:pt>
                <c:pt idx="208">
                  <c:v>28.09</c:v>
                </c:pt>
                <c:pt idx="209">
                  <c:v>28.09</c:v>
                </c:pt>
                <c:pt idx="210">
                  <c:v>27.64</c:v>
                </c:pt>
                <c:pt idx="211">
                  <c:v>27.64</c:v>
                </c:pt>
                <c:pt idx="212">
                  <c:v>27.64</c:v>
                </c:pt>
                <c:pt idx="213">
                  <c:v>27.64</c:v>
                </c:pt>
                <c:pt idx="214">
                  <c:v>27.64</c:v>
                </c:pt>
                <c:pt idx="215">
                  <c:v>27.64</c:v>
                </c:pt>
                <c:pt idx="216">
                  <c:v>27.62</c:v>
                </c:pt>
                <c:pt idx="217">
                  <c:v>27.27</c:v>
                </c:pt>
                <c:pt idx="218">
                  <c:v>27.18</c:v>
                </c:pt>
                <c:pt idx="219">
                  <c:v>27.18</c:v>
                </c:pt>
                <c:pt idx="220">
                  <c:v>27.18</c:v>
                </c:pt>
                <c:pt idx="221">
                  <c:v>27.18</c:v>
                </c:pt>
                <c:pt idx="222">
                  <c:v>27.18</c:v>
                </c:pt>
                <c:pt idx="223">
                  <c:v>27.18</c:v>
                </c:pt>
                <c:pt idx="224">
                  <c:v>27.18</c:v>
                </c:pt>
                <c:pt idx="225">
                  <c:v>27.16</c:v>
                </c:pt>
                <c:pt idx="226">
                  <c:v>26.82</c:v>
                </c:pt>
                <c:pt idx="227">
                  <c:v>26.73</c:v>
                </c:pt>
                <c:pt idx="228">
                  <c:v>26.73</c:v>
                </c:pt>
                <c:pt idx="229">
                  <c:v>26.73</c:v>
                </c:pt>
                <c:pt idx="230">
                  <c:v>26.73</c:v>
                </c:pt>
                <c:pt idx="231">
                  <c:v>26.73</c:v>
                </c:pt>
                <c:pt idx="232">
                  <c:v>26.73</c:v>
                </c:pt>
                <c:pt idx="233">
                  <c:v>26.73</c:v>
                </c:pt>
                <c:pt idx="234">
                  <c:v>26.73</c:v>
                </c:pt>
                <c:pt idx="235">
                  <c:v>26.73</c:v>
                </c:pt>
                <c:pt idx="236">
                  <c:v>26.57</c:v>
                </c:pt>
                <c:pt idx="237">
                  <c:v>26.27</c:v>
                </c:pt>
                <c:pt idx="238">
                  <c:v>26.27</c:v>
                </c:pt>
                <c:pt idx="239">
                  <c:v>26.27</c:v>
                </c:pt>
                <c:pt idx="240">
                  <c:v>26.27</c:v>
                </c:pt>
                <c:pt idx="241">
                  <c:v>26.27</c:v>
                </c:pt>
                <c:pt idx="242">
                  <c:v>26.27</c:v>
                </c:pt>
                <c:pt idx="243">
                  <c:v>26.27</c:v>
                </c:pt>
                <c:pt idx="244">
                  <c:v>26.27</c:v>
                </c:pt>
                <c:pt idx="245">
                  <c:v>26.27</c:v>
                </c:pt>
                <c:pt idx="246">
                  <c:v>26.27</c:v>
                </c:pt>
                <c:pt idx="247">
                  <c:v>25.91</c:v>
                </c:pt>
                <c:pt idx="248">
                  <c:v>25.82</c:v>
                </c:pt>
                <c:pt idx="249">
                  <c:v>25.82</c:v>
                </c:pt>
                <c:pt idx="250">
                  <c:v>25.82</c:v>
                </c:pt>
                <c:pt idx="251">
                  <c:v>25.82</c:v>
                </c:pt>
                <c:pt idx="252">
                  <c:v>25.82</c:v>
                </c:pt>
                <c:pt idx="253">
                  <c:v>25.82</c:v>
                </c:pt>
                <c:pt idx="254">
                  <c:v>25.82</c:v>
                </c:pt>
                <c:pt idx="255">
                  <c:v>25.82</c:v>
                </c:pt>
                <c:pt idx="256">
                  <c:v>25.82</c:v>
                </c:pt>
                <c:pt idx="257">
                  <c:v>25.82</c:v>
                </c:pt>
                <c:pt idx="258">
                  <c:v>25.79</c:v>
                </c:pt>
                <c:pt idx="259">
                  <c:v>25.66</c:v>
                </c:pt>
                <c:pt idx="260">
                  <c:v>25.43</c:v>
                </c:pt>
                <c:pt idx="261">
                  <c:v>25.38</c:v>
                </c:pt>
                <c:pt idx="262">
                  <c:v>25.47</c:v>
                </c:pt>
                <c:pt idx="263">
                  <c:v>25.36</c:v>
                </c:pt>
                <c:pt idx="264">
                  <c:v>25.36</c:v>
                </c:pt>
                <c:pt idx="265">
                  <c:v>25.41</c:v>
                </c:pt>
                <c:pt idx="266">
                  <c:v>25.36</c:v>
                </c:pt>
                <c:pt idx="267">
                  <c:v>25.36</c:v>
                </c:pt>
                <c:pt idx="268">
                  <c:v>25.36</c:v>
                </c:pt>
                <c:pt idx="269">
                  <c:v>25.36</c:v>
                </c:pt>
                <c:pt idx="270">
                  <c:v>25.36</c:v>
                </c:pt>
                <c:pt idx="271">
                  <c:v>25.36</c:v>
                </c:pt>
                <c:pt idx="272">
                  <c:v>25.36</c:v>
                </c:pt>
                <c:pt idx="273">
                  <c:v>25.36</c:v>
                </c:pt>
                <c:pt idx="274">
                  <c:v>25.36</c:v>
                </c:pt>
                <c:pt idx="275">
                  <c:v>25.36</c:v>
                </c:pt>
                <c:pt idx="276">
                  <c:v>25.36</c:v>
                </c:pt>
                <c:pt idx="277">
                  <c:v>25.36</c:v>
                </c:pt>
                <c:pt idx="278">
                  <c:v>25.36</c:v>
                </c:pt>
                <c:pt idx="279">
                  <c:v>25.36</c:v>
                </c:pt>
                <c:pt idx="280">
                  <c:v>25.13</c:v>
                </c:pt>
                <c:pt idx="281">
                  <c:v>25.25</c:v>
                </c:pt>
                <c:pt idx="282">
                  <c:v>25.18</c:v>
                </c:pt>
                <c:pt idx="283">
                  <c:v>24.95</c:v>
                </c:pt>
                <c:pt idx="284">
                  <c:v>24.9</c:v>
                </c:pt>
                <c:pt idx="285">
                  <c:v>24.9</c:v>
                </c:pt>
                <c:pt idx="286">
                  <c:v>24.9</c:v>
                </c:pt>
                <c:pt idx="287">
                  <c:v>24.9</c:v>
                </c:pt>
                <c:pt idx="288">
                  <c:v>24.9</c:v>
                </c:pt>
                <c:pt idx="289">
                  <c:v>24.9</c:v>
                </c:pt>
                <c:pt idx="290">
                  <c:v>24.9</c:v>
                </c:pt>
                <c:pt idx="291">
                  <c:v>24.9</c:v>
                </c:pt>
                <c:pt idx="292">
                  <c:v>24.9</c:v>
                </c:pt>
                <c:pt idx="293">
                  <c:v>24.9</c:v>
                </c:pt>
                <c:pt idx="294">
                  <c:v>24.9</c:v>
                </c:pt>
                <c:pt idx="295">
                  <c:v>24.9</c:v>
                </c:pt>
                <c:pt idx="296">
                  <c:v>24.9</c:v>
                </c:pt>
                <c:pt idx="297">
                  <c:v>24.9</c:v>
                </c:pt>
                <c:pt idx="298">
                  <c:v>24.9</c:v>
                </c:pt>
                <c:pt idx="299">
                  <c:v>24.9</c:v>
                </c:pt>
                <c:pt idx="300">
                  <c:v>24.9</c:v>
                </c:pt>
                <c:pt idx="301">
                  <c:v>24.9</c:v>
                </c:pt>
                <c:pt idx="302">
                  <c:v>24.9</c:v>
                </c:pt>
                <c:pt idx="303">
                  <c:v>24.72</c:v>
                </c:pt>
                <c:pt idx="304">
                  <c:v>24.63</c:v>
                </c:pt>
                <c:pt idx="305">
                  <c:v>24.65</c:v>
                </c:pt>
                <c:pt idx="306">
                  <c:v>24.63</c:v>
                </c:pt>
                <c:pt idx="307">
                  <c:v>24.61</c:v>
                </c:pt>
                <c:pt idx="308">
                  <c:v>24.47</c:v>
                </c:pt>
                <c:pt idx="309">
                  <c:v>24.47</c:v>
                </c:pt>
                <c:pt idx="310">
                  <c:v>24.45</c:v>
                </c:pt>
                <c:pt idx="311">
                  <c:v>24.45</c:v>
                </c:pt>
                <c:pt idx="312">
                  <c:v>24.45</c:v>
                </c:pt>
                <c:pt idx="313">
                  <c:v>24.45</c:v>
                </c:pt>
                <c:pt idx="314">
                  <c:v>24.45</c:v>
                </c:pt>
                <c:pt idx="315">
                  <c:v>24.45</c:v>
                </c:pt>
                <c:pt idx="316">
                  <c:v>24.45</c:v>
                </c:pt>
                <c:pt idx="317">
                  <c:v>24.45</c:v>
                </c:pt>
                <c:pt idx="318">
                  <c:v>24.45</c:v>
                </c:pt>
                <c:pt idx="319">
                  <c:v>24.45</c:v>
                </c:pt>
                <c:pt idx="320">
                  <c:v>24.45</c:v>
                </c:pt>
                <c:pt idx="321">
                  <c:v>24.45</c:v>
                </c:pt>
                <c:pt idx="322">
                  <c:v>24.45</c:v>
                </c:pt>
                <c:pt idx="323">
                  <c:v>24.45</c:v>
                </c:pt>
                <c:pt idx="324">
                  <c:v>24.45</c:v>
                </c:pt>
                <c:pt idx="325">
                  <c:v>24.45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2459232"/>
        <c:axId val="-2086703456"/>
      </c:scatterChart>
      <c:valAx>
        <c:axId val="-2052459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6703456"/>
        <c:crosses val="autoZero"/>
        <c:crossBetween val="midCat"/>
      </c:valAx>
      <c:valAx>
        <c:axId val="-208670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2459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i-FI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Kosteus ajan funktiona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Sheet2!$C$1:$C$335</c:f>
              <c:numCache>
                <c:formatCode>General</c:formatCode>
                <c:ptCount val="335"/>
                <c:pt idx="0">
                  <c:v>23.95</c:v>
                </c:pt>
                <c:pt idx="1">
                  <c:v>20.61</c:v>
                </c:pt>
                <c:pt idx="2">
                  <c:v>20.01</c:v>
                </c:pt>
                <c:pt idx="3">
                  <c:v>20.32</c:v>
                </c:pt>
                <c:pt idx="4">
                  <c:v>23.95</c:v>
                </c:pt>
                <c:pt idx="5">
                  <c:v>24.65</c:v>
                </c:pt>
                <c:pt idx="6">
                  <c:v>24.04</c:v>
                </c:pt>
                <c:pt idx="7">
                  <c:v>20.32</c:v>
                </c:pt>
                <c:pt idx="8">
                  <c:v>20.64</c:v>
                </c:pt>
                <c:pt idx="9">
                  <c:v>24.3</c:v>
                </c:pt>
                <c:pt idx="10">
                  <c:v>20.32</c:v>
                </c:pt>
                <c:pt idx="11">
                  <c:v>24.73</c:v>
                </c:pt>
                <c:pt idx="12">
                  <c:v>24.04</c:v>
                </c:pt>
                <c:pt idx="13">
                  <c:v>19.86</c:v>
                </c:pt>
                <c:pt idx="14">
                  <c:v>20.61</c:v>
                </c:pt>
                <c:pt idx="15">
                  <c:v>20.01</c:v>
                </c:pt>
                <c:pt idx="16">
                  <c:v>20.93</c:v>
                </c:pt>
                <c:pt idx="17">
                  <c:v>23.76</c:v>
                </c:pt>
                <c:pt idx="18">
                  <c:v>24.95</c:v>
                </c:pt>
                <c:pt idx="19">
                  <c:v>23.67</c:v>
                </c:pt>
                <c:pt idx="20">
                  <c:v>20.61</c:v>
                </c:pt>
                <c:pt idx="21">
                  <c:v>20.47</c:v>
                </c:pt>
                <c:pt idx="22">
                  <c:v>23.95</c:v>
                </c:pt>
                <c:pt idx="23">
                  <c:v>20.76</c:v>
                </c:pt>
                <c:pt idx="24">
                  <c:v>24.47</c:v>
                </c:pt>
                <c:pt idx="25">
                  <c:v>24.63</c:v>
                </c:pt>
                <c:pt idx="26">
                  <c:v>20.49</c:v>
                </c:pt>
                <c:pt idx="27">
                  <c:v>20.17</c:v>
                </c:pt>
                <c:pt idx="28">
                  <c:v>20.17</c:v>
                </c:pt>
                <c:pt idx="29">
                  <c:v>20.9</c:v>
                </c:pt>
                <c:pt idx="30">
                  <c:v>23.89</c:v>
                </c:pt>
                <c:pt idx="31">
                  <c:v>24.63</c:v>
                </c:pt>
                <c:pt idx="32">
                  <c:v>24.21</c:v>
                </c:pt>
                <c:pt idx="33">
                  <c:v>20.34</c:v>
                </c:pt>
                <c:pt idx="34">
                  <c:v>20.49</c:v>
                </c:pt>
                <c:pt idx="35">
                  <c:v>20.64</c:v>
                </c:pt>
                <c:pt idx="36">
                  <c:v>24.06</c:v>
                </c:pt>
                <c:pt idx="37">
                  <c:v>24.55</c:v>
                </c:pt>
                <c:pt idx="38">
                  <c:v>21.18</c:v>
                </c:pt>
                <c:pt idx="39">
                  <c:v>19.86</c:v>
                </c:pt>
                <c:pt idx="40">
                  <c:v>20.17</c:v>
                </c:pt>
                <c:pt idx="41">
                  <c:v>20.32</c:v>
                </c:pt>
                <c:pt idx="42">
                  <c:v>20.01</c:v>
                </c:pt>
                <c:pt idx="43">
                  <c:v>24.8</c:v>
                </c:pt>
                <c:pt idx="44">
                  <c:v>24.55</c:v>
                </c:pt>
                <c:pt idx="45">
                  <c:v>20.61</c:v>
                </c:pt>
                <c:pt idx="46">
                  <c:v>20.17</c:v>
                </c:pt>
                <c:pt idx="47">
                  <c:v>20.32</c:v>
                </c:pt>
                <c:pt idx="48">
                  <c:v>20.47</c:v>
                </c:pt>
                <c:pt idx="49">
                  <c:v>20.32</c:v>
                </c:pt>
                <c:pt idx="50">
                  <c:v>24.47</c:v>
                </c:pt>
                <c:pt idx="51">
                  <c:v>21.07</c:v>
                </c:pt>
                <c:pt idx="52">
                  <c:v>24.13</c:v>
                </c:pt>
                <c:pt idx="53">
                  <c:v>20.47</c:v>
                </c:pt>
                <c:pt idx="54">
                  <c:v>24.13</c:v>
                </c:pt>
                <c:pt idx="55">
                  <c:v>20.76</c:v>
                </c:pt>
                <c:pt idx="56">
                  <c:v>24.55</c:v>
                </c:pt>
                <c:pt idx="57">
                  <c:v>24.13</c:v>
                </c:pt>
                <c:pt idx="58">
                  <c:v>20.01</c:v>
                </c:pt>
                <c:pt idx="59">
                  <c:v>20.32</c:v>
                </c:pt>
                <c:pt idx="60">
                  <c:v>20.17</c:v>
                </c:pt>
                <c:pt idx="61">
                  <c:v>20.01</c:v>
                </c:pt>
                <c:pt idx="62">
                  <c:v>24.06</c:v>
                </c:pt>
                <c:pt idx="63">
                  <c:v>24.55</c:v>
                </c:pt>
                <c:pt idx="64">
                  <c:v>23.86</c:v>
                </c:pt>
                <c:pt idx="65">
                  <c:v>20.61</c:v>
                </c:pt>
                <c:pt idx="66">
                  <c:v>24.04</c:v>
                </c:pt>
                <c:pt idx="67">
                  <c:v>20.47</c:v>
                </c:pt>
                <c:pt idx="68">
                  <c:v>20.17</c:v>
                </c:pt>
                <c:pt idx="69">
                  <c:v>24.63</c:v>
                </c:pt>
                <c:pt idx="70">
                  <c:v>24.04</c:v>
                </c:pt>
                <c:pt idx="71">
                  <c:v>20.32</c:v>
                </c:pt>
                <c:pt idx="72">
                  <c:v>20.93</c:v>
                </c:pt>
                <c:pt idx="73">
                  <c:v>20.01</c:v>
                </c:pt>
                <c:pt idx="74">
                  <c:v>24.39</c:v>
                </c:pt>
                <c:pt idx="75">
                  <c:v>24.39</c:v>
                </c:pt>
                <c:pt idx="76">
                  <c:v>24.63</c:v>
                </c:pt>
                <c:pt idx="77">
                  <c:v>20.17</c:v>
                </c:pt>
                <c:pt idx="78">
                  <c:v>20.47</c:v>
                </c:pt>
                <c:pt idx="79">
                  <c:v>20.17</c:v>
                </c:pt>
                <c:pt idx="80">
                  <c:v>20.32</c:v>
                </c:pt>
                <c:pt idx="81">
                  <c:v>20.01</c:v>
                </c:pt>
                <c:pt idx="82">
                  <c:v>24.8</c:v>
                </c:pt>
                <c:pt idx="83">
                  <c:v>20.76</c:v>
                </c:pt>
                <c:pt idx="84">
                  <c:v>19.86</c:v>
                </c:pt>
                <c:pt idx="85">
                  <c:v>20.17</c:v>
                </c:pt>
                <c:pt idx="86">
                  <c:v>24.04</c:v>
                </c:pt>
                <c:pt idx="87">
                  <c:v>24.49</c:v>
                </c:pt>
                <c:pt idx="88">
                  <c:v>24.47</c:v>
                </c:pt>
                <c:pt idx="89">
                  <c:v>24.95</c:v>
                </c:pt>
                <c:pt idx="90">
                  <c:v>19.86</c:v>
                </c:pt>
                <c:pt idx="91">
                  <c:v>20.61</c:v>
                </c:pt>
                <c:pt idx="92">
                  <c:v>24.04</c:v>
                </c:pt>
                <c:pt idx="93">
                  <c:v>24.39</c:v>
                </c:pt>
                <c:pt idx="94">
                  <c:v>24.47</c:v>
                </c:pt>
                <c:pt idx="95">
                  <c:v>24.87</c:v>
                </c:pt>
                <c:pt idx="96">
                  <c:v>20.17</c:v>
                </c:pt>
                <c:pt idx="97">
                  <c:v>20.61</c:v>
                </c:pt>
                <c:pt idx="98">
                  <c:v>20.17</c:v>
                </c:pt>
                <c:pt idx="99">
                  <c:v>20.32</c:v>
                </c:pt>
                <c:pt idx="100">
                  <c:v>20.17</c:v>
                </c:pt>
                <c:pt idx="101">
                  <c:v>24.55</c:v>
                </c:pt>
                <c:pt idx="102">
                  <c:v>21.04</c:v>
                </c:pt>
                <c:pt idx="103">
                  <c:v>19.86</c:v>
                </c:pt>
                <c:pt idx="104">
                  <c:v>20.47</c:v>
                </c:pt>
                <c:pt idx="105">
                  <c:v>20.17</c:v>
                </c:pt>
                <c:pt idx="106">
                  <c:v>20.81</c:v>
                </c:pt>
                <c:pt idx="107">
                  <c:v>24.55</c:v>
                </c:pt>
                <c:pt idx="108">
                  <c:v>24.68</c:v>
                </c:pt>
                <c:pt idx="109">
                  <c:v>20.93</c:v>
                </c:pt>
                <c:pt idx="110">
                  <c:v>20.19</c:v>
                </c:pt>
                <c:pt idx="111">
                  <c:v>24.47</c:v>
                </c:pt>
                <c:pt idx="112">
                  <c:v>20.21</c:v>
                </c:pt>
                <c:pt idx="113">
                  <c:v>20.78</c:v>
                </c:pt>
                <c:pt idx="114">
                  <c:v>24.95</c:v>
                </c:pt>
                <c:pt idx="115">
                  <c:v>20.47</c:v>
                </c:pt>
                <c:pt idx="116">
                  <c:v>20.32</c:v>
                </c:pt>
                <c:pt idx="117">
                  <c:v>20.04</c:v>
                </c:pt>
                <c:pt idx="118">
                  <c:v>24.23</c:v>
                </c:pt>
                <c:pt idx="119">
                  <c:v>24.55</c:v>
                </c:pt>
                <c:pt idx="120">
                  <c:v>19.7</c:v>
                </c:pt>
                <c:pt idx="121">
                  <c:v>20.5</c:v>
                </c:pt>
                <c:pt idx="122">
                  <c:v>20.03</c:v>
                </c:pt>
                <c:pt idx="123">
                  <c:v>21.22</c:v>
                </c:pt>
                <c:pt idx="124">
                  <c:v>19.53</c:v>
                </c:pt>
                <c:pt idx="125">
                  <c:v>21.66</c:v>
                </c:pt>
                <c:pt idx="126">
                  <c:v>22.97</c:v>
                </c:pt>
                <c:pt idx="127">
                  <c:v>23.41</c:v>
                </c:pt>
                <c:pt idx="128">
                  <c:v>24.87</c:v>
                </c:pt>
                <c:pt idx="129">
                  <c:v>23.19</c:v>
                </c:pt>
                <c:pt idx="130">
                  <c:v>60.0</c:v>
                </c:pt>
                <c:pt idx="131">
                  <c:v>30000.0</c:v>
                </c:pt>
                <c:pt idx="132">
                  <c:v>30000.0</c:v>
                </c:pt>
                <c:pt idx="133">
                  <c:v>60.76</c:v>
                </c:pt>
                <c:pt idx="134">
                  <c:v>23746.08</c:v>
                </c:pt>
                <c:pt idx="135">
                  <c:v>19.04</c:v>
                </c:pt>
                <c:pt idx="136">
                  <c:v>17.44</c:v>
                </c:pt>
                <c:pt idx="137">
                  <c:v>18.76</c:v>
                </c:pt>
                <c:pt idx="138">
                  <c:v>21.43</c:v>
                </c:pt>
                <c:pt idx="139">
                  <c:v>19.58</c:v>
                </c:pt>
                <c:pt idx="140">
                  <c:v>21.15</c:v>
                </c:pt>
                <c:pt idx="141">
                  <c:v>21.14</c:v>
                </c:pt>
                <c:pt idx="142">
                  <c:v>21.16</c:v>
                </c:pt>
                <c:pt idx="143">
                  <c:v>19.88</c:v>
                </c:pt>
                <c:pt idx="144">
                  <c:v>22.2</c:v>
                </c:pt>
                <c:pt idx="145">
                  <c:v>23.12</c:v>
                </c:pt>
                <c:pt idx="146">
                  <c:v>24.93</c:v>
                </c:pt>
                <c:pt idx="147">
                  <c:v>30.82</c:v>
                </c:pt>
                <c:pt idx="148">
                  <c:v>29.3</c:v>
                </c:pt>
                <c:pt idx="149">
                  <c:v>25.97</c:v>
                </c:pt>
                <c:pt idx="150">
                  <c:v>27.44</c:v>
                </c:pt>
                <c:pt idx="151">
                  <c:v>25.67</c:v>
                </c:pt>
                <c:pt idx="152">
                  <c:v>24.07</c:v>
                </c:pt>
                <c:pt idx="153">
                  <c:v>60.0</c:v>
                </c:pt>
                <c:pt idx="154">
                  <c:v>30000.0</c:v>
                </c:pt>
                <c:pt idx="155">
                  <c:v>30000.0</c:v>
                </c:pt>
                <c:pt idx="156">
                  <c:v>30000.0</c:v>
                </c:pt>
                <c:pt idx="157">
                  <c:v>30000.0</c:v>
                </c:pt>
                <c:pt idx="158">
                  <c:v>30000.0</c:v>
                </c:pt>
                <c:pt idx="159">
                  <c:v>30000.0</c:v>
                </c:pt>
                <c:pt idx="160">
                  <c:v>30000.0</c:v>
                </c:pt>
                <c:pt idx="161">
                  <c:v>-779925.43</c:v>
                </c:pt>
                <c:pt idx="162">
                  <c:v>-1596.3</c:v>
                </c:pt>
                <c:pt idx="163">
                  <c:v>60.0</c:v>
                </c:pt>
                <c:pt idx="164">
                  <c:v>56.28</c:v>
                </c:pt>
                <c:pt idx="165">
                  <c:v>17.92</c:v>
                </c:pt>
                <c:pt idx="166">
                  <c:v>16.94</c:v>
                </c:pt>
                <c:pt idx="167">
                  <c:v>16.68</c:v>
                </c:pt>
                <c:pt idx="168">
                  <c:v>16.67</c:v>
                </c:pt>
                <c:pt idx="169">
                  <c:v>15.76</c:v>
                </c:pt>
                <c:pt idx="170">
                  <c:v>19.67</c:v>
                </c:pt>
                <c:pt idx="171">
                  <c:v>20.59</c:v>
                </c:pt>
                <c:pt idx="172">
                  <c:v>19.49</c:v>
                </c:pt>
                <c:pt idx="173">
                  <c:v>19.77</c:v>
                </c:pt>
                <c:pt idx="174">
                  <c:v>19.42</c:v>
                </c:pt>
                <c:pt idx="175">
                  <c:v>18.19</c:v>
                </c:pt>
                <c:pt idx="176">
                  <c:v>19.93</c:v>
                </c:pt>
                <c:pt idx="177">
                  <c:v>20.05</c:v>
                </c:pt>
                <c:pt idx="178">
                  <c:v>18.41</c:v>
                </c:pt>
                <c:pt idx="179">
                  <c:v>20.31</c:v>
                </c:pt>
                <c:pt idx="180">
                  <c:v>18.29</c:v>
                </c:pt>
                <c:pt idx="181">
                  <c:v>20.69</c:v>
                </c:pt>
                <c:pt idx="182">
                  <c:v>19.26</c:v>
                </c:pt>
                <c:pt idx="183">
                  <c:v>19.64</c:v>
                </c:pt>
                <c:pt idx="184">
                  <c:v>21.02</c:v>
                </c:pt>
                <c:pt idx="185">
                  <c:v>20.91</c:v>
                </c:pt>
                <c:pt idx="186">
                  <c:v>18.86</c:v>
                </c:pt>
                <c:pt idx="187">
                  <c:v>19.19</c:v>
                </c:pt>
                <c:pt idx="188">
                  <c:v>18.78</c:v>
                </c:pt>
                <c:pt idx="189">
                  <c:v>19.19</c:v>
                </c:pt>
                <c:pt idx="190">
                  <c:v>19.45</c:v>
                </c:pt>
                <c:pt idx="191">
                  <c:v>21.37</c:v>
                </c:pt>
                <c:pt idx="192">
                  <c:v>20.72</c:v>
                </c:pt>
                <c:pt idx="193">
                  <c:v>20.61</c:v>
                </c:pt>
                <c:pt idx="194">
                  <c:v>19.63</c:v>
                </c:pt>
                <c:pt idx="195">
                  <c:v>20.61</c:v>
                </c:pt>
                <c:pt idx="196">
                  <c:v>20.86</c:v>
                </c:pt>
                <c:pt idx="197">
                  <c:v>21.79</c:v>
                </c:pt>
                <c:pt idx="198">
                  <c:v>21.33</c:v>
                </c:pt>
                <c:pt idx="199">
                  <c:v>21.22</c:v>
                </c:pt>
                <c:pt idx="200">
                  <c:v>19.68</c:v>
                </c:pt>
                <c:pt idx="201">
                  <c:v>19.81</c:v>
                </c:pt>
                <c:pt idx="202">
                  <c:v>19.28</c:v>
                </c:pt>
                <c:pt idx="203">
                  <c:v>20.54</c:v>
                </c:pt>
                <c:pt idx="204">
                  <c:v>21.33</c:v>
                </c:pt>
                <c:pt idx="205">
                  <c:v>19.95</c:v>
                </c:pt>
                <c:pt idx="206">
                  <c:v>20.44</c:v>
                </c:pt>
                <c:pt idx="207">
                  <c:v>19.59</c:v>
                </c:pt>
                <c:pt idx="208">
                  <c:v>20.1</c:v>
                </c:pt>
                <c:pt idx="209">
                  <c:v>20.35</c:v>
                </c:pt>
                <c:pt idx="210">
                  <c:v>19.88</c:v>
                </c:pt>
                <c:pt idx="211">
                  <c:v>20.51</c:v>
                </c:pt>
                <c:pt idx="212">
                  <c:v>20.14</c:v>
                </c:pt>
                <c:pt idx="213">
                  <c:v>20.39</c:v>
                </c:pt>
                <c:pt idx="214">
                  <c:v>20.39</c:v>
                </c:pt>
                <c:pt idx="215">
                  <c:v>20.01</c:v>
                </c:pt>
                <c:pt idx="216">
                  <c:v>21.97</c:v>
                </c:pt>
                <c:pt idx="217">
                  <c:v>22.35</c:v>
                </c:pt>
                <c:pt idx="218">
                  <c:v>20.54</c:v>
                </c:pt>
                <c:pt idx="219">
                  <c:v>20.9</c:v>
                </c:pt>
                <c:pt idx="220">
                  <c:v>22.2</c:v>
                </c:pt>
                <c:pt idx="221">
                  <c:v>20.78</c:v>
                </c:pt>
                <c:pt idx="222">
                  <c:v>21.58</c:v>
                </c:pt>
                <c:pt idx="223">
                  <c:v>21.47</c:v>
                </c:pt>
                <c:pt idx="224">
                  <c:v>20.54</c:v>
                </c:pt>
                <c:pt idx="225">
                  <c:v>20.55</c:v>
                </c:pt>
                <c:pt idx="226">
                  <c:v>21.34</c:v>
                </c:pt>
                <c:pt idx="227">
                  <c:v>20.56</c:v>
                </c:pt>
                <c:pt idx="228">
                  <c:v>21.27</c:v>
                </c:pt>
                <c:pt idx="229">
                  <c:v>21.61</c:v>
                </c:pt>
                <c:pt idx="230">
                  <c:v>21.5</c:v>
                </c:pt>
                <c:pt idx="231">
                  <c:v>22.54</c:v>
                </c:pt>
                <c:pt idx="232">
                  <c:v>20.68</c:v>
                </c:pt>
                <c:pt idx="233">
                  <c:v>21.04</c:v>
                </c:pt>
                <c:pt idx="234">
                  <c:v>20.68</c:v>
                </c:pt>
                <c:pt idx="235">
                  <c:v>20.92</c:v>
                </c:pt>
                <c:pt idx="236">
                  <c:v>20.89</c:v>
                </c:pt>
                <c:pt idx="237">
                  <c:v>22.47</c:v>
                </c:pt>
                <c:pt idx="238">
                  <c:v>21.41</c:v>
                </c:pt>
                <c:pt idx="239">
                  <c:v>21.06</c:v>
                </c:pt>
                <c:pt idx="240">
                  <c:v>21.41</c:v>
                </c:pt>
                <c:pt idx="241">
                  <c:v>22.37</c:v>
                </c:pt>
                <c:pt idx="242">
                  <c:v>20.94</c:v>
                </c:pt>
                <c:pt idx="243">
                  <c:v>21.41</c:v>
                </c:pt>
                <c:pt idx="244">
                  <c:v>20.94</c:v>
                </c:pt>
                <c:pt idx="245">
                  <c:v>21.52</c:v>
                </c:pt>
                <c:pt idx="246">
                  <c:v>23.04</c:v>
                </c:pt>
                <c:pt idx="247">
                  <c:v>21.6</c:v>
                </c:pt>
                <c:pt idx="248">
                  <c:v>21.54</c:v>
                </c:pt>
                <c:pt idx="249">
                  <c:v>21.07</c:v>
                </c:pt>
                <c:pt idx="250">
                  <c:v>21.65</c:v>
                </c:pt>
                <c:pt idx="251">
                  <c:v>20.95</c:v>
                </c:pt>
                <c:pt idx="252">
                  <c:v>21.98</c:v>
                </c:pt>
                <c:pt idx="253">
                  <c:v>20.7</c:v>
                </c:pt>
                <c:pt idx="254">
                  <c:v>21.43</c:v>
                </c:pt>
                <c:pt idx="255">
                  <c:v>21.31</c:v>
                </c:pt>
                <c:pt idx="256">
                  <c:v>21.31</c:v>
                </c:pt>
                <c:pt idx="257">
                  <c:v>21.07</c:v>
                </c:pt>
                <c:pt idx="258">
                  <c:v>22.1</c:v>
                </c:pt>
                <c:pt idx="259">
                  <c:v>22.77</c:v>
                </c:pt>
                <c:pt idx="260">
                  <c:v>21.63</c:v>
                </c:pt>
                <c:pt idx="261">
                  <c:v>23.37</c:v>
                </c:pt>
                <c:pt idx="262">
                  <c:v>23.51</c:v>
                </c:pt>
                <c:pt idx="263">
                  <c:v>22.82</c:v>
                </c:pt>
                <c:pt idx="264">
                  <c:v>21.89</c:v>
                </c:pt>
                <c:pt idx="265">
                  <c:v>21.75</c:v>
                </c:pt>
                <c:pt idx="266">
                  <c:v>22.42</c:v>
                </c:pt>
                <c:pt idx="267">
                  <c:v>20.95</c:v>
                </c:pt>
                <c:pt idx="268">
                  <c:v>21.66</c:v>
                </c:pt>
                <c:pt idx="269">
                  <c:v>21.55</c:v>
                </c:pt>
                <c:pt idx="270">
                  <c:v>23.1</c:v>
                </c:pt>
                <c:pt idx="271">
                  <c:v>23.01</c:v>
                </c:pt>
                <c:pt idx="272">
                  <c:v>23.2</c:v>
                </c:pt>
                <c:pt idx="273">
                  <c:v>22.0</c:v>
                </c:pt>
                <c:pt idx="274">
                  <c:v>23.38</c:v>
                </c:pt>
                <c:pt idx="275">
                  <c:v>22.92</c:v>
                </c:pt>
                <c:pt idx="276">
                  <c:v>23.2</c:v>
                </c:pt>
                <c:pt idx="277">
                  <c:v>22.92</c:v>
                </c:pt>
                <c:pt idx="278">
                  <c:v>21.43</c:v>
                </c:pt>
                <c:pt idx="279">
                  <c:v>23.2</c:v>
                </c:pt>
                <c:pt idx="280">
                  <c:v>22.11</c:v>
                </c:pt>
                <c:pt idx="281">
                  <c:v>22.77</c:v>
                </c:pt>
                <c:pt idx="282">
                  <c:v>21.53</c:v>
                </c:pt>
                <c:pt idx="283">
                  <c:v>22.23</c:v>
                </c:pt>
                <c:pt idx="284">
                  <c:v>22.17</c:v>
                </c:pt>
                <c:pt idx="285">
                  <c:v>23.36</c:v>
                </c:pt>
                <c:pt idx="286">
                  <c:v>23.63</c:v>
                </c:pt>
                <c:pt idx="287">
                  <c:v>23.45</c:v>
                </c:pt>
                <c:pt idx="288">
                  <c:v>22.79</c:v>
                </c:pt>
                <c:pt idx="289">
                  <c:v>23.45</c:v>
                </c:pt>
                <c:pt idx="290">
                  <c:v>23.72</c:v>
                </c:pt>
                <c:pt idx="291">
                  <c:v>23.27</c:v>
                </c:pt>
                <c:pt idx="292">
                  <c:v>22.28</c:v>
                </c:pt>
                <c:pt idx="293">
                  <c:v>23.27</c:v>
                </c:pt>
                <c:pt idx="294">
                  <c:v>23.63</c:v>
                </c:pt>
                <c:pt idx="295">
                  <c:v>22.38</c:v>
                </c:pt>
                <c:pt idx="296">
                  <c:v>22.69</c:v>
                </c:pt>
                <c:pt idx="297">
                  <c:v>21.61</c:v>
                </c:pt>
                <c:pt idx="298">
                  <c:v>23.63</c:v>
                </c:pt>
                <c:pt idx="299">
                  <c:v>22.28</c:v>
                </c:pt>
                <c:pt idx="300">
                  <c:v>23.27</c:v>
                </c:pt>
                <c:pt idx="301">
                  <c:v>23.72</c:v>
                </c:pt>
                <c:pt idx="302">
                  <c:v>21.73</c:v>
                </c:pt>
                <c:pt idx="303">
                  <c:v>23.36</c:v>
                </c:pt>
                <c:pt idx="304">
                  <c:v>23.89</c:v>
                </c:pt>
                <c:pt idx="305">
                  <c:v>23.95</c:v>
                </c:pt>
                <c:pt idx="306">
                  <c:v>23.89</c:v>
                </c:pt>
                <c:pt idx="307">
                  <c:v>22.48</c:v>
                </c:pt>
                <c:pt idx="308">
                  <c:v>22.73</c:v>
                </c:pt>
                <c:pt idx="309">
                  <c:v>23.94</c:v>
                </c:pt>
                <c:pt idx="310">
                  <c:v>23.24</c:v>
                </c:pt>
                <c:pt idx="311">
                  <c:v>22.85</c:v>
                </c:pt>
                <c:pt idx="312">
                  <c:v>24.05</c:v>
                </c:pt>
                <c:pt idx="313">
                  <c:v>23.61</c:v>
                </c:pt>
                <c:pt idx="314">
                  <c:v>23.61</c:v>
                </c:pt>
                <c:pt idx="315">
                  <c:v>23.96</c:v>
                </c:pt>
                <c:pt idx="316">
                  <c:v>22.22</c:v>
                </c:pt>
                <c:pt idx="317">
                  <c:v>23.43</c:v>
                </c:pt>
                <c:pt idx="318">
                  <c:v>23.88</c:v>
                </c:pt>
                <c:pt idx="319">
                  <c:v>24.05</c:v>
                </c:pt>
                <c:pt idx="320">
                  <c:v>23.7</c:v>
                </c:pt>
                <c:pt idx="321">
                  <c:v>22.44</c:v>
                </c:pt>
                <c:pt idx="322">
                  <c:v>23.96</c:v>
                </c:pt>
                <c:pt idx="323">
                  <c:v>22.85</c:v>
                </c:pt>
                <c:pt idx="324">
                  <c:v>23.14</c:v>
                </c:pt>
                <c:pt idx="325">
                  <c:v>23.96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9604128"/>
        <c:axId val="-2081703792"/>
      </c:scatterChart>
      <c:valAx>
        <c:axId val="-2049604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703792"/>
        <c:crosses val="autoZero"/>
        <c:crossBetween val="midCat"/>
      </c:valAx>
      <c:valAx>
        <c:axId val="-208170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604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8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155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3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34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60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6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7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5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4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7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0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2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2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54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github.com/ArmiOAMK/SulautetunJarjestelmanProjekt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Sulautetun</a:t>
            </a:r>
            <a:r>
              <a:rPr lang="en-US" sz="6600" dirty="0" smtClean="0"/>
              <a:t> </a:t>
            </a:r>
            <a:r>
              <a:rPr lang="en-US" sz="6600" dirty="0" err="1" smtClean="0"/>
              <a:t>järjestelmän</a:t>
            </a:r>
            <a:r>
              <a:rPr lang="en-US" sz="6600" dirty="0" smtClean="0"/>
              <a:t> </a:t>
            </a:r>
            <a:r>
              <a:rPr lang="en-US" sz="6600" dirty="0" err="1" smtClean="0"/>
              <a:t>projekti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Armi Korhonen / TVT15SMO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Kiitos</a:t>
            </a:r>
            <a:r>
              <a:rPr lang="en-US" dirty="0" smtClean="0"/>
              <a:t>! </a:t>
            </a:r>
            <a:r>
              <a:rPr lang="en-US" dirty="0" err="1" smtClean="0"/>
              <a:t>Kysyttävää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Armi Korhonen / TVT15SMO</a:t>
            </a:r>
          </a:p>
          <a:p>
            <a:r>
              <a:rPr lang="en-US" sz="2800" dirty="0" smtClean="0"/>
              <a:t>c5koar00@students.oamk.fi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72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Projektin</a:t>
            </a:r>
            <a:r>
              <a:rPr lang="en-US" dirty="0" smtClean="0"/>
              <a:t> </a:t>
            </a:r>
            <a:r>
              <a:rPr lang="en-US" dirty="0" err="1" smtClean="0"/>
              <a:t>tavoite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746375"/>
          </a:xfrm>
        </p:spPr>
        <p:txBody>
          <a:bodyPr/>
          <a:lstStyle/>
          <a:p>
            <a:r>
              <a:rPr lang="en-US" dirty="0" err="1" smtClean="0"/>
              <a:t>Epälineaaristen</a:t>
            </a:r>
            <a:r>
              <a:rPr lang="en-US" dirty="0" smtClean="0"/>
              <a:t> </a:t>
            </a:r>
            <a:r>
              <a:rPr lang="en-US" dirty="0" err="1" smtClean="0"/>
              <a:t>sensoreiden</a:t>
            </a:r>
            <a:r>
              <a:rPr lang="en-US" dirty="0" smtClean="0"/>
              <a:t> </a:t>
            </a:r>
            <a:r>
              <a:rPr lang="en-US" dirty="0" err="1" smtClean="0"/>
              <a:t>käyttö</a:t>
            </a:r>
            <a:r>
              <a:rPr lang="en-US" dirty="0" smtClean="0"/>
              <a:t> (</a:t>
            </a:r>
            <a:r>
              <a:rPr lang="en-US" dirty="0" err="1" smtClean="0"/>
              <a:t>lämpötila</a:t>
            </a:r>
            <a:r>
              <a:rPr lang="en-US" dirty="0" smtClean="0"/>
              <a:t>, </a:t>
            </a:r>
            <a:r>
              <a:rPr lang="en-US" dirty="0" err="1" smtClean="0"/>
              <a:t>kosteus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Sensoreiden</a:t>
            </a:r>
            <a:r>
              <a:rPr lang="en-US" dirty="0" smtClean="0"/>
              <a:t> </a:t>
            </a:r>
            <a:r>
              <a:rPr lang="en-US" dirty="0" err="1" smtClean="0"/>
              <a:t>kalibrointi</a:t>
            </a:r>
            <a:r>
              <a:rPr lang="en-US" dirty="0" smtClean="0"/>
              <a:t> </a:t>
            </a:r>
            <a:r>
              <a:rPr lang="en-US" dirty="0" err="1" smtClean="0"/>
              <a:t>Arduinolla</a:t>
            </a:r>
            <a:endParaRPr lang="en-US" dirty="0" smtClean="0"/>
          </a:p>
          <a:p>
            <a:r>
              <a:rPr lang="en-US" dirty="0" smtClean="0"/>
              <a:t>Raspberry Pi </a:t>
            </a:r>
            <a:r>
              <a:rPr lang="en-US" dirty="0" err="1" smtClean="0"/>
              <a:t>palvelimena</a:t>
            </a:r>
            <a:r>
              <a:rPr lang="en-US" dirty="0" smtClean="0"/>
              <a:t> (</a:t>
            </a:r>
            <a:r>
              <a:rPr lang="en-US" dirty="0" err="1" smtClean="0"/>
              <a:t>Node.JS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err="1" smtClean="0"/>
              <a:t>Datan</a:t>
            </a:r>
            <a:r>
              <a:rPr lang="en-US" dirty="0" smtClean="0"/>
              <a:t> </a:t>
            </a:r>
            <a:r>
              <a:rPr lang="en-US" dirty="0" err="1" smtClean="0"/>
              <a:t>tallennus</a:t>
            </a:r>
            <a:r>
              <a:rPr lang="en-US" dirty="0" smtClean="0"/>
              <a:t> </a:t>
            </a:r>
            <a:r>
              <a:rPr lang="en-US" dirty="0" err="1" smtClean="0"/>
              <a:t>tietokantaan</a:t>
            </a:r>
            <a:r>
              <a:rPr lang="en-US" dirty="0" smtClean="0"/>
              <a:t> (MongoDB)</a:t>
            </a:r>
          </a:p>
          <a:p>
            <a:r>
              <a:rPr lang="en-US" dirty="0" err="1" smtClean="0"/>
              <a:t>Tietokannan</a:t>
            </a:r>
            <a:r>
              <a:rPr lang="en-US" dirty="0" smtClean="0"/>
              <a:t> </a:t>
            </a:r>
            <a:r>
              <a:rPr lang="en-US" dirty="0" err="1" smtClean="0"/>
              <a:t>selaaminen</a:t>
            </a:r>
            <a:r>
              <a:rPr lang="en-US" dirty="0" smtClean="0"/>
              <a:t> web-</a:t>
            </a:r>
            <a:r>
              <a:rPr lang="en-US" dirty="0" err="1" smtClean="0"/>
              <a:t>käyttöliittymän</a:t>
            </a:r>
            <a:r>
              <a:rPr lang="en-US" dirty="0" smtClean="0"/>
              <a:t> </a:t>
            </a:r>
            <a:r>
              <a:rPr lang="en-US" dirty="0" err="1" smtClean="0"/>
              <a:t>kautta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86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11C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11C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11C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11C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11C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Kytkentä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44" y="0"/>
            <a:ext cx="5143499" cy="6858000"/>
          </a:xfrm>
        </p:spPr>
      </p:pic>
    </p:spTree>
    <p:extLst>
      <p:ext uri="{BB962C8B-B14F-4D97-AF65-F5344CB8AC3E}">
        <p14:creationId xmlns:p14="http://schemas.microsoft.com/office/powerpoint/2010/main" val="19721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Järjestelmän</a:t>
            </a:r>
            <a:r>
              <a:rPr lang="en-US" dirty="0" smtClean="0"/>
              <a:t> </a:t>
            </a:r>
            <a:r>
              <a:rPr lang="en-US" dirty="0" err="1" smtClean="0"/>
              <a:t>toiminta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8529595" y="1970690"/>
            <a:ext cx="2238704" cy="260464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08538" y="1970690"/>
            <a:ext cx="3168869" cy="2522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203" y="2412124"/>
            <a:ext cx="2419538" cy="163961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22" y="2726992"/>
            <a:ext cx="1214045" cy="152969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985908" y="2138264"/>
            <a:ext cx="3090041" cy="21283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34449" y="2916984"/>
            <a:ext cx="227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23.12,20.45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21984" y="5354056"/>
            <a:ext cx="1089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4"/>
              </a:rPr>
              <a:t>https://</a:t>
            </a:r>
            <a:r>
              <a:rPr lang="en-US" sz="3200" dirty="0" err="1">
                <a:hlinkClick r:id="rId4"/>
              </a:rPr>
              <a:t>github.com</a:t>
            </a:r>
            <a:r>
              <a:rPr lang="en-US" sz="3200" dirty="0">
                <a:hlinkClick r:id="rId4"/>
              </a:rPr>
              <a:t>/</a:t>
            </a:r>
            <a:r>
              <a:rPr lang="en-US" sz="3200" dirty="0" err="1">
                <a:hlinkClick r:id="rId4"/>
              </a:rPr>
              <a:t>ArmiOAMK</a:t>
            </a:r>
            <a:r>
              <a:rPr lang="en-US" sz="3200" dirty="0">
                <a:hlinkClick r:id="rId4"/>
              </a:rPr>
              <a:t>/</a:t>
            </a:r>
            <a:r>
              <a:rPr lang="en-US" sz="3200" dirty="0" err="1">
                <a:hlinkClick r:id="rId4"/>
              </a:rPr>
              <a:t>SulautetunJarjestelmanProjekti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77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5922272"/>
          </a:xfrm>
        </p:spPr>
      </p:pic>
    </p:spTree>
    <p:extLst>
      <p:ext uri="{BB962C8B-B14F-4D97-AF65-F5344CB8AC3E}">
        <p14:creationId xmlns:p14="http://schemas.microsoft.com/office/powerpoint/2010/main" val="9893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Keen IO Dashboard + D3.js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36" y="1825625"/>
            <a:ext cx="7445903" cy="4351338"/>
          </a:xfrm>
        </p:spPr>
      </p:pic>
    </p:spTree>
    <p:extLst>
      <p:ext uri="{BB962C8B-B14F-4D97-AF65-F5344CB8AC3E}">
        <p14:creationId xmlns:p14="http://schemas.microsoft.com/office/powerpoint/2010/main" val="11203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785431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85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581956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793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Opittua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Parempi</a:t>
            </a:r>
            <a:r>
              <a:rPr lang="en-US" dirty="0" smtClean="0"/>
              <a:t> </a:t>
            </a:r>
            <a:r>
              <a:rPr lang="en-US" dirty="0" err="1" smtClean="0"/>
              <a:t>olisi</a:t>
            </a:r>
            <a:r>
              <a:rPr lang="en-US" dirty="0" smtClean="0"/>
              <a:t> </a:t>
            </a:r>
            <a:r>
              <a:rPr lang="en-US" dirty="0" err="1" smtClean="0"/>
              <a:t>ollut</a:t>
            </a:r>
            <a:r>
              <a:rPr lang="en-US" dirty="0" smtClean="0"/>
              <a:t> </a:t>
            </a:r>
            <a:r>
              <a:rPr lang="en-US" dirty="0" err="1" smtClean="0"/>
              <a:t>tehdä</a:t>
            </a:r>
            <a:r>
              <a:rPr lang="en-US" dirty="0" smtClean="0"/>
              <a:t> PWM + </a:t>
            </a:r>
            <a:r>
              <a:rPr lang="en-US" dirty="0" err="1" smtClean="0"/>
              <a:t>interrupteilla</a:t>
            </a:r>
            <a:endParaRPr lang="en-US" dirty="0" smtClean="0"/>
          </a:p>
          <a:p>
            <a:r>
              <a:rPr lang="en-US" dirty="0" smtClean="0"/>
              <a:t>Python on </a:t>
            </a:r>
            <a:r>
              <a:rPr lang="en-US" dirty="0" err="1" smtClean="0"/>
              <a:t>nopea</a:t>
            </a:r>
            <a:r>
              <a:rPr lang="en-US" dirty="0" smtClean="0"/>
              <a:t> </a:t>
            </a:r>
            <a:r>
              <a:rPr lang="en-US" dirty="0" err="1" smtClean="0"/>
              <a:t>oppia</a:t>
            </a:r>
            <a:r>
              <a:rPr lang="en-US" dirty="0" smtClean="0"/>
              <a:t> ja </a:t>
            </a:r>
            <a:r>
              <a:rPr lang="en-US" dirty="0" err="1" smtClean="0"/>
              <a:t>erittäin</a:t>
            </a:r>
            <a:r>
              <a:rPr lang="en-US" dirty="0" smtClean="0"/>
              <a:t> </a:t>
            </a:r>
            <a:r>
              <a:rPr lang="en-US" dirty="0" err="1" smtClean="0"/>
              <a:t>monipuolinen</a:t>
            </a:r>
            <a:r>
              <a:rPr lang="en-US" dirty="0" smtClean="0"/>
              <a:t> </a:t>
            </a:r>
            <a:r>
              <a:rPr lang="en-US" dirty="0" err="1" smtClean="0"/>
              <a:t>käyttää</a:t>
            </a:r>
            <a:endParaRPr lang="en-US" dirty="0" smtClean="0"/>
          </a:p>
          <a:p>
            <a:r>
              <a:rPr lang="en-US" dirty="0" smtClean="0"/>
              <a:t>JavaScript-</a:t>
            </a:r>
            <a:r>
              <a:rPr lang="en-US" dirty="0" err="1" smtClean="0"/>
              <a:t>kirjastot</a:t>
            </a:r>
            <a:r>
              <a:rPr lang="en-US" dirty="0" smtClean="0"/>
              <a:t> </a:t>
            </a:r>
            <a:r>
              <a:rPr lang="en-US" dirty="0" err="1" smtClean="0"/>
              <a:t>ovat</a:t>
            </a:r>
            <a:r>
              <a:rPr lang="en-US" dirty="0" smtClean="0"/>
              <a:t> </a:t>
            </a:r>
            <a:r>
              <a:rPr lang="en-US" dirty="0" err="1" smtClean="0"/>
              <a:t>upottava</a:t>
            </a:r>
            <a:r>
              <a:rPr lang="en-US" dirty="0" smtClean="0"/>
              <a:t> </a:t>
            </a:r>
            <a:r>
              <a:rPr lang="en-US" dirty="0" err="1" smtClean="0"/>
              <a:t>suo</a:t>
            </a:r>
            <a:r>
              <a:rPr lang="en-US" dirty="0" smtClean="0"/>
              <a:t> -&gt; </a:t>
            </a:r>
            <a:r>
              <a:rPr lang="en-US" dirty="0" err="1" smtClean="0"/>
              <a:t>paljon</a:t>
            </a:r>
            <a:r>
              <a:rPr lang="en-US" dirty="0" smtClean="0"/>
              <a:t> </a:t>
            </a:r>
            <a:r>
              <a:rPr lang="en-US" dirty="0" err="1" smtClean="0"/>
              <a:t>mahdollisuuksia</a:t>
            </a:r>
            <a:r>
              <a:rPr lang="en-US" dirty="0" smtClean="0"/>
              <a:t>, </a:t>
            </a:r>
            <a:r>
              <a:rPr lang="en-US" dirty="0" err="1" smtClean="0"/>
              <a:t>mutta</a:t>
            </a:r>
            <a:r>
              <a:rPr lang="en-US" dirty="0" smtClean="0"/>
              <a:t> </a:t>
            </a:r>
            <a:r>
              <a:rPr lang="en-US" dirty="0" err="1" smtClean="0"/>
              <a:t>aikaa</a:t>
            </a:r>
            <a:r>
              <a:rPr lang="en-US" dirty="0" smtClean="0"/>
              <a:t> </a:t>
            </a:r>
            <a:r>
              <a:rPr lang="en-US" dirty="0" err="1" smtClean="0"/>
              <a:t>vievää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146</TotalTime>
  <Words>93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Arial</vt:lpstr>
      <vt:lpstr>Depth</vt:lpstr>
      <vt:lpstr>Sulautetun järjestelmän projekti</vt:lpstr>
      <vt:lpstr>Projektin tavoite</vt:lpstr>
      <vt:lpstr>Kytkentä</vt:lpstr>
      <vt:lpstr>Järjestelmän toiminta</vt:lpstr>
      <vt:lpstr>MongoDB data</vt:lpstr>
      <vt:lpstr>Keen IO Dashboard + D3.js</vt:lpstr>
      <vt:lpstr>Demo</vt:lpstr>
      <vt:lpstr>PowerPoint Presentation</vt:lpstr>
      <vt:lpstr>Opittua</vt:lpstr>
      <vt:lpstr>Kiitos! Kysyttävää?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Sulautetun järjestelmän projekti</dc:title>
  <dc:creator>Armi Korhonen</dc:creator>
  <cp:lastModifiedBy>Armi Korhonen</cp:lastModifiedBy>
  <cp:revision>8</cp:revision>
  <dcterms:created xsi:type="dcterms:W3CDTF">2016-12-05T16:23:17Z</dcterms:created>
  <dcterms:modified xsi:type="dcterms:W3CDTF">2016-12-17T09:10:08Z</dcterms:modified>
</cp:coreProperties>
</file>