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0E953-3D7D-4794-8F23-02DE4FFFC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91DCF-D96C-4BC7-B05C-91B64992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DFE5B-7570-4158-A091-05AF7454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B1F70-8DAF-46FA-BA4C-3E6CD2D2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E628D-F733-4463-AB46-E18AFDB1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0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308E6-D448-4885-91FA-2D944979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C1F090-58B3-45DF-A270-8B1A423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D497F-5F96-42F5-962B-32560CF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F4F89-F287-40A8-BA0C-A652C7FC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7EAE3-BC61-4908-9751-0CF7ED41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8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49CEB0-F911-49E0-AF13-29A9B698B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43E1A-EC8C-40AF-964F-1FFECB9D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3A6FE-C8C1-408F-BBB1-65213528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59B08-4D1A-4B7F-A52C-8570D4D8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A71FF-F84D-4644-9E38-B29AF2F6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4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541A-DBD4-4B54-82AE-5D96A090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BC349-112D-49C4-8B2E-384431B2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4456A-B3D8-4A9F-A8E3-27574D6C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FC41D-C0D2-4E99-810F-7888FD88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FAAE6-281A-4AA6-8F0B-0E753751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FAF4A-8497-4610-946D-A4726385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EC0D5-1A3A-449D-B617-946FF33E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8758D-25E1-489E-89B3-472361B5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2991A-3FD5-4CB5-B055-97F89AB6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4387F-715F-4B12-9B16-45704023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F3788-B123-45EC-94B7-152625F8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E7A1B-3B8B-47BF-B146-4D875602E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2EE03-2F21-40AF-A204-18BB6E58F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7FF8D-BB49-41F1-BEC5-00AB67B1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77677-8ED8-44A9-B9A2-A1425C53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93AF0-6348-4CBC-9C02-6C72E4F4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5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54A4-8612-4234-8F06-D9F4B6D6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77E9F-237F-4100-B1FD-5DDE98F88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CC47D-DF66-4C05-AAD0-80C3B826E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B9B7F7-6D41-4EED-AEAC-516D1BA74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A0AF20-1DB7-4693-B12A-94C5CDB1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59130-31D7-4662-A196-2E8B3787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770990-C4AD-46C6-9E2E-7E6C19A0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A44073-3AC2-4F6D-AF18-DE74E47E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8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E11B7-2440-48AF-AD33-05E89B23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EB28D-C85D-4213-B809-CD9CAB00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5F7B90-BCE6-4119-A157-A8BFF17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5FED23-8336-40A6-9693-195FD113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480E3B-D1C6-4CE7-B2CD-BDDF478D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8572B-D114-4F90-ABB8-1C87E0B5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5023C-3BE1-4C42-BDDA-0D8A8374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2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89BAA-65F3-4D92-B61E-975FEC2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6C227-B27B-484A-8906-DA37DA7E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A6BA4-5091-46D9-8B3E-ABFAB627B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5DB16-E923-409D-863E-467AF637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B06D5-BF85-42A5-914D-03855A1C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B14A8-1A88-49E6-9F19-288E012D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2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47A07-38A8-4FF0-897D-1463A776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375A37-858E-4CB4-AB9D-794BF1D3A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A0479-9A89-4E24-9FD6-00EC3EEF8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48251-D385-4186-B60E-DF1D0D32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D31A3-54AD-4265-A857-44897DFE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C955B-84FF-45AD-8E12-C278B55F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5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0DD249-FDB1-4E02-955D-351E8DA3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24271-BBF4-4980-8A2C-C56617EC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738D5-0252-42F5-BBFF-B4EDEBC8E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9A4A-416A-4EBC-9E24-4BDEE93971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D5589-B76C-41E3-AC2F-B0FFA4E48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548D4-98BB-4400-9486-1F7D18278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5216-36A0-4FCF-8EB1-85458101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ointclouds.org/assets/images/contents/logos/pcl/pcl_horz_large_pos.png">
            <a:extLst>
              <a:ext uri="{FF2B5EF4-FFF2-40B4-BE49-F238E27FC236}">
                <a16:creationId xmlns:a16="http://schemas.microsoft.com/office/drawing/2014/main" id="{AA884886-96FF-43DD-8550-4EDC9AF97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671" y="2416313"/>
            <a:ext cx="6278658" cy="202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8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ointclouds.org/assets/images/contents/logos/pcl/pointcloudlibrary_vert_large_pos.png">
            <a:extLst>
              <a:ext uri="{FF2B5EF4-FFF2-40B4-BE49-F238E27FC236}">
                <a16:creationId xmlns:a16="http://schemas.microsoft.com/office/drawing/2014/main" id="{AD8EFF2A-8D92-4E02-AEBE-DC324681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23" y="2167273"/>
            <a:ext cx="6687153" cy="252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刘宇</dc:creator>
  <cp:lastModifiedBy>刘宇</cp:lastModifiedBy>
  <cp:revision>2</cp:revision>
  <dcterms:created xsi:type="dcterms:W3CDTF">2018-07-12T01:09:22Z</dcterms:created>
  <dcterms:modified xsi:type="dcterms:W3CDTF">2018-07-12T01:28:18Z</dcterms:modified>
</cp:coreProperties>
</file>