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FE22-2C49-4E48-B723-9BD3F5D7F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CCB10-79F1-4C9E-BF0A-B5D463F7C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30FE-4356-42F8-B2A0-C40D9B4C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2CFB-9C1F-4598-A42E-F05BC2EC6DEB}" type="datetimeFigureOut">
              <a:rPr lang="en-NG" smtClean="0"/>
              <a:t>20/03/2025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72A8-2AA1-4D3B-A0CE-D76A0AB7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6A1D-E667-408B-B8E3-A4D3BE52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5C1C-F4A7-41BA-BD54-A6A040D3857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6277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DC0E-5748-4E23-9E69-849916D2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AAA2F-7BCE-48E8-B86A-30CFB77D4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B044-EEB2-4587-92AD-12B5526C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2CFB-9C1F-4598-A42E-F05BC2EC6DEB}" type="datetimeFigureOut">
              <a:rPr lang="en-NG" smtClean="0"/>
              <a:t>20/03/2025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C14F-729C-49F3-B0AD-933C9CCB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1879-7778-446A-B11D-D958DC74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5C1C-F4A7-41BA-BD54-A6A040D3857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3412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DB2BF-914F-4B1F-AA60-AD7196A5B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96414-1709-4378-BAEF-ECE8AB358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9DB93-FDF3-46D2-82A3-A906881B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2CFB-9C1F-4598-A42E-F05BC2EC6DEB}" type="datetimeFigureOut">
              <a:rPr lang="en-NG" smtClean="0"/>
              <a:t>20/03/2025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7A76-A16C-428E-81A5-5AA66C0A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7D40-F706-4D91-B1A7-6369F132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5C1C-F4A7-41BA-BD54-A6A040D3857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1016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8DDA-6067-4655-A1B9-B8785DDC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D6FC3-92A2-4814-B25F-928CE67A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CB6C-76A2-4C93-95D9-88BCC27C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2CFB-9C1F-4598-A42E-F05BC2EC6DEB}" type="datetimeFigureOut">
              <a:rPr lang="en-NG" smtClean="0"/>
              <a:t>20/03/2025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EF585-6849-4202-A18A-9E2B4BDD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A589-110C-46AF-AD1E-F70EB49F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5C1C-F4A7-41BA-BD54-A6A040D3857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0209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1E4D-D29E-45B2-8A43-962452E8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D3800-6763-460A-98FC-5B54D51D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9320D-B19F-423D-84D9-36E60AD9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2CFB-9C1F-4598-A42E-F05BC2EC6DEB}" type="datetimeFigureOut">
              <a:rPr lang="en-NG" smtClean="0"/>
              <a:t>20/03/2025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2CA1F-5568-4334-925E-B418AE33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9460-4513-4F9B-A1B0-DD2C34F8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5C1C-F4A7-41BA-BD54-A6A040D3857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3037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E735-9FC7-4C59-81C3-DFD21AD6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7D7E-16B7-465D-BFF1-94DD9ABE7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442AC-C98D-4B04-91A7-AB0A0AC89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A0F8A-3E65-4365-87ED-A9762510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2CFB-9C1F-4598-A42E-F05BC2EC6DEB}" type="datetimeFigureOut">
              <a:rPr lang="en-NG" smtClean="0"/>
              <a:t>20/03/2025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9A209-5A9B-4D00-8C38-61B58C5D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5BC67-DCBF-44FF-B896-559A8F3D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5C1C-F4A7-41BA-BD54-A6A040D3857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7917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7D16-F7CB-44A3-89E6-CA2A16C3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A63DC-7C23-4F6B-BE4C-85E2DA4B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A22CC-525D-4791-8FC8-D435F72F6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E148C-82DC-44F2-9AC0-8ABF828DA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9E05F-6FC4-4689-B805-ABF039D72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F167E-004B-4889-913A-E9D438F4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2CFB-9C1F-4598-A42E-F05BC2EC6DEB}" type="datetimeFigureOut">
              <a:rPr lang="en-NG" smtClean="0"/>
              <a:t>20/03/2025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6BA56-F402-4632-9AD5-11DBD6A8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167AB-9B65-4D22-86C9-7DE73107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5C1C-F4A7-41BA-BD54-A6A040D3857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1763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9EF9-FA0E-43D8-9D1E-BA443572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2927F-1DB4-4FB1-93E5-5F5E31D2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2CFB-9C1F-4598-A42E-F05BC2EC6DEB}" type="datetimeFigureOut">
              <a:rPr lang="en-NG" smtClean="0"/>
              <a:t>20/03/2025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56411-E099-4328-881F-C67A12DC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A3209-8A52-484C-BD69-344DDBAA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5C1C-F4A7-41BA-BD54-A6A040D3857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0822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45014-C726-43AB-97A0-13BC51FD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2CFB-9C1F-4598-A42E-F05BC2EC6DEB}" type="datetimeFigureOut">
              <a:rPr lang="en-NG" smtClean="0"/>
              <a:t>20/03/2025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B7ACB-7EAC-4B5F-A455-FD8B2679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AA746-12AB-45D8-A5F1-38E20DA0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5C1C-F4A7-41BA-BD54-A6A040D3857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74534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F5B4-3B4A-4551-AF22-CF28DC7E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BC98-590B-4175-B33C-2A330CD4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A909F-087E-403B-8DB1-F90A18EFA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FD77C-E289-489A-8AB5-65513AEE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2CFB-9C1F-4598-A42E-F05BC2EC6DEB}" type="datetimeFigureOut">
              <a:rPr lang="en-NG" smtClean="0"/>
              <a:t>20/03/2025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91611-2594-4FB7-8949-B174FF56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0876A-86D2-4DED-AB06-F09E4CA9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5C1C-F4A7-41BA-BD54-A6A040D3857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1587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FBE7-D06B-4942-BBBD-8CE9DB5F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1133E-6804-443B-810B-6AB3D2CDE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EB42D-0F16-4C7B-B2F9-389B2F438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5BBB0-7BB1-42DC-A259-8EE4AD50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E2CFB-9C1F-4598-A42E-F05BC2EC6DEB}" type="datetimeFigureOut">
              <a:rPr lang="en-NG" smtClean="0"/>
              <a:t>20/03/2025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C0432-6E13-4A03-8029-7E2785F2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CAC20-00F9-401F-B811-D51F2883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E5C1C-F4A7-41BA-BD54-A6A040D3857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80768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37851-04BF-48C9-83DC-DDB5A14D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AEEFB-CBBD-4246-9C54-219F233DA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DD37-CA6F-4BD3-A4B4-C78C37782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2CFB-9C1F-4598-A42E-F05BC2EC6DEB}" type="datetimeFigureOut">
              <a:rPr lang="en-NG" smtClean="0"/>
              <a:t>20/03/2025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64F11-71F6-47C1-AB82-DA40A1326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C554-BD94-4F86-A9BC-FE09D69FC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5C1C-F4A7-41BA-BD54-A6A040D38576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73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9526-B7DC-43F8-8B6C-D4BE3AAE8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102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17E69-D81D-4A10-B1D1-2C74D013C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35747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52B2-BCB4-4A3C-8645-38BE0B40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0A1D-DB63-4064-83F2-D53E84841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AF340943-9D57-4898-97D5-96D0F3531E42}"/>
              </a:ext>
            </a:extLst>
          </p:cNvPr>
          <p:cNvSpPr/>
          <p:nvPr/>
        </p:nvSpPr>
        <p:spPr>
          <a:xfrm>
            <a:off x="1289538" y="2063262"/>
            <a:ext cx="2696308" cy="132556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START</a:t>
            </a:r>
            <a:endParaRPr lang="en-NG" sz="4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44F376-20C7-401C-947C-F61982FA81B8}"/>
              </a:ext>
            </a:extLst>
          </p:cNvPr>
          <p:cNvCxnSpPr/>
          <p:nvPr/>
        </p:nvCxnSpPr>
        <p:spPr>
          <a:xfrm>
            <a:off x="4431323" y="2790092"/>
            <a:ext cx="797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9F2C7518-FAA9-4990-8E04-B20AE6E646B8}"/>
              </a:ext>
            </a:extLst>
          </p:cNvPr>
          <p:cNvSpPr/>
          <p:nvPr/>
        </p:nvSpPr>
        <p:spPr>
          <a:xfrm>
            <a:off x="5372097" y="2177689"/>
            <a:ext cx="2387796" cy="117325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1332 h 11332"/>
              <a:gd name="connsiteX1" fmla="*/ 38 w 10000"/>
              <a:gd name="connsiteY1" fmla="*/ 0 h 11332"/>
              <a:gd name="connsiteX2" fmla="*/ 10000 w 10000"/>
              <a:gd name="connsiteY2" fmla="*/ 1332 h 11332"/>
              <a:gd name="connsiteX3" fmla="*/ 8000 w 10000"/>
              <a:gd name="connsiteY3" fmla="*/ 11332 h 11332"/>
              <a:gd name="connsiteX4" fmla="*/ 0 w 10000"/>
              <a:gd name="connsiteY4" fmla="*/ 11332 h 11332"/>
              <a:gd name="connsiteX0" fmla="*/ 0 w 11289"/>
              <a:gd name="connsiteY0" fmla="*/ 11332 h 11332"/>
              <a:gd name="connsiteX1" fmla="*/ 38 w 11289"/>
              <a:gd name="connsiteY1" fmla="*/ 0 h 11332"/>
              <a:gd name="connsiteX2" fmla="*/ 11289 w 11289"/>
              <a:gd name="connsiteY2" fmla="*/ 267 h 11332"/>
              <a:gd name="connsiteX3" fmla="*/ 8000 w 11289"/>
              <a:gd name="connsiteY3" fmla="*/ 11332 h 11332"/>
              <a:gd name="connsiteX4" fmla="*/ 0 w 11289"/>
              <a:gd name="connsiteY4" fmla="*/ 11332 h 11332"/>
              <a:gd name="connsiteX0" fmla="*/ 0 w 11289"/>
              <a:gd name="connsiteY0" fmla="*/ 11332 h 12131"/>
              <a:gd name="connsiteX1" fmla="*/ 38 w 11289"/>
              <a:gd name="connsiteY1" fmla="*/ 0 h 12131"/>
              <a:gd name="connsiteX2" fmla="*/ 11289 w 11289"/>
              <a:gd name="connsiteY2" fmla="*/ 267 h 12131"/>
              <a:gd name="connsiteX3" fmla="*/ 10074 w 11289"/>
              <a:gd name="connsiteY3" fmla="*/ 12131 h 12131"/>
              <a:gd name="connsiteX4" fmla="*/ 0 w 11289"/>
              <a:gd name="connsiteY4" fmla="*/ 11332 h 12131"/>
              <a:gd name="connsiteX0" fmla="*/ 0 w 11289"/>
              <a:gd name="connsiteY0" fmla="*/ 11332 h 12131"/>
              <a:gd name="connsiteX1" fmla="*/ 38 w 11289"/>
              <a:gd name="connsiteY1" fmla="*/ 0 h 12131"/>
              <a:gd name="connsiteX2" fmla="*/ 11289 w 11289"/>
              <a:gd name="connsiteY2" fmla="*/ 267 h 12131"/>
              <a:gd name="connsiteX3" fmla="*/ 10074 w 11289"/>
              <a:gd name="connsiteY3" fmla="*/ 12131 h 12131"/>
              <a:gd name="connsiteX4" fmla="*/ 0 w 11289"/>
              <a:gd name="connsiteY4" fmla="*/ 11332 h 12131"/>
              <a:gd name="connsiteX0" fmla="*/ 0 w 11289"/>
              <a:gd name="connsiteY0" fmla="*/ 11332 h 12131"/>
              <a:gd name="connsiteX1" fmla="*/ 38 w 11289"/>
              <a:gd name="connsiteY1" fmla="*/ 0 h 12131"/>
              <a:gd name="connsiteX2" fmla="*/ 11289 w 11289"/>
              <a:gd name="connsiteY2" fmla="*/ 267 h 12131"/>
              <a:gd name="connsiteX3" fmla="*/ 10074 w 11289"/>
              <a:gd name="connsiteY3" fmla="*/ 12131 h 12131"/>
              <a:gd name="connsiteX4" fmla="*/ 0 w 11289"/>
              <a:gd name="connsiteY4" fmla="*/ 11332 h 12131"/>
              <a:gd name="connsiteX0" fmla="*/ 0 w 10616"/>
              <a:gd name="connsiteY0" fmla="*/ 11332 h 12131"/>
              <a:gd name="connsiteX1" fmla="*/ 38 w 10616"/>
              <a:gd name="connsiteY1" fmla="*/ 0 h 12131"/>
              <a:gd name="connsiteX2" fmla="*/ 10616 w 10616"/>
              <a:gd name="connsiteY2" fmla="*/ 400 h 12131"/>
              <a:gd name="connsiteX3" fmla="*/ 10074 w 10616"/>
              <a:gd name="connsiteY3" fmla="*/ 12131 h 12131"/>
              <a:gd name="connsiteX4" fmla="*/ 0 w 10616"/>
              <a:gd name="connsiteY4" fmla="*/ 11332 h 12131"/>
              <a:gd name="connsiteX0" fmla="*/ 0 w 10616"/>
              <a:gd name="connsiteY0" fmla="*/ 11332 h 12131"/>
              <a:gd name="connsiteX1" fmla="*/ 38 w 10616"/>
              <a:gd name="connsiteY1" fmla="*/ 0 h 12131"/>
              <a:gd name="connsiteX2" fmla="*/ 10616 w 10616"/>
              <a:gd name="connsiteY2" fmla="*/ 400 h 12131"/>
              <a:gd name="connsiteX3" fmla="*/ 10074 w 10616"/>
              <a:gd name="connsiteY3" fmla="*/ 12131 h 12131"/>
              <a:gd name="connsiteX4" fmla="*/ 0 w 10616"/>
              <a:gd name="connsiteY4" fmla="*/ 11332 h 12131"/>
              <a:gd name="connsiteX0" fmla="*/ 0 w 10392"/>
              <a:gd name="connsiteY0" fmla="*/ 11332 h 12131"/>
              <a:gd name="connsiteX1" fmla="*/ 38 w 10392"/>
              <a:gd name="connsiteY1" fmla="*/ 0 h 12131"/>
              <a:gd name="connsiteX2" fmla="*/ 10392 w 10392"/>
              <a:gd name="connsiteY2" fmla="*/ 267 h 12131"/>
              <a:gd name="connsiteX3" fmla="*/ 10074 w 10392"/>
              <a:gd name="connsiteY3" fmla="*/ 12131 h 12131"/>
              <a:gd name="connsiteX4" fmla="*/ 0 w 10392"/>
              <a:gd name="connsiteY4" fmla="*/ 11332 h 1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2" h="12131">
                <a:moveTo>
                  <a:pt x="0" y="11332"/>
                </a:moveTo>
                <a:cubicBezTo>
                  <a:pt x="13" y="7555"/>
                  <a:pt x="25" y="3777"/>
                  <a:pt x="38" y="0"/>
                </a:cubicBezTo>
                <a:lnTo>
                  <a:pt x="10392" y="267"/>
                </a:lnTo>
                <a:cubicBezTo>
                  <a:pt x="9987" y="4222"/>
                  <a:pt x="10479" y="6712"/>
                  <a:pt x="10074" y="12131"/>
                </a:cubicBezTo>
                <a:lnTo>
                  <a:pt x="0" y="11332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Wake up</a:t>
            </a:r>
            <a:endParaRPr lang="en-NG" sz="3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B59AB9-4C34-437D-BD24-F5B11D805867}"/>
              </a:ext>
            </a:extLst>
          </p:cNvPr>
          <p:cNvCxnSpPr/>
          <p:nvPr/>
        </p:nvCxnSpPr>
        <p:spPr>
          <a:xfrm>
            <a:off x="8206156" y="2790092"/>
            <a:ext cx="797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C8A6C587-85E7-4D77-99A4-52501EECC704}"/>
              </a:ext>
            </a:extLst>
          </p:cNvPr>
          <p:cNvSpPr/>
          <p:nvPr/>
        </p:nvSpPr>
        <p:spPr>
          <a:xfrm>
            <a:off x="9101795" y="2179920"/>
            <a:ext cx="2096648" cy="1151118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625 w 10625"/>
              <a:gd name="connsiteY0" fmla="*/ 11367 h 11367"/>
              <a:gd name="connsiteX1" fmla="*/ 0 w 10625"/>
              <a:gd name="connsiteY1" fmla="*/ 0 h 11367"/>
              <a:gd name="connsiteX2" fmla="*/ 10625 w 10625"/>
              <a:gd name="connsiteY2" fmla="*/ 1367 h 11367"/>
              <a:gd name="connsiteX3" fmla="*/ 8625 w 10625"/>
              <a:gd name="connsiteY3" fmla="*/ 11367 h 11367"/>
              <a:gd name="connsiteX4" fmla="*/ 625 w 10625"/>
              <a:gd name="connsiteY4" fmla="*/ 11367 h 11367"/>
              <a:gd name="connsiteX0" fmla="*/ 50 w 10774"/>
              <a:gd name="connsiteY0" fmla="*/ 12127 h 12127"/>
              <a:gd name="connsiteX1" fmla="*/ 149 w 10774"/>
              <a:gd name="connsiteY1" fmla="*/ 0 h 12127"/>
              <a:gd name="connsiteX2" fmla="*/ 10774 w 10774"/>
              <a:gd name="connsiteY2" fmla="*/ 1367 h 12127"/>
              <a:gd name="connsiteX3" fmla="*/ 8774 w 10774"/>
              <a:gd name="connsiteY3" fmla="*/ 11367 h 12127"/>
              <a:gd name="connsiteX4" fmla="*/ 50 w 10774"/>
              <a:gd name="connsiteY4" fmla="*/ 12127 h 12127"/>
              <a:gd name="connsiteX0" fmla="*/ 50 w 11218"/>
              <a:gd name="connsiteY0" fmla="*/ 12127 h 12278"/>
              <a:gd name="connsiteX1" fmla="*/ 149 w 11218"/>
              <a:gd name="connsiteY1" fmla="*/ 0 h 12278"/>
              <a:gd name="connsiteX2" fmla="*/ 10774 w 11218"/>
              <a:gd name="connsiteY2" fmla="*/ 1367 h 12278"/>
              <a:gd name="connsiteX3" fmla="*/ 11218 w 11218"/>
              <a:gd name="connsiteY3" fmla="*/ 12278 h 12278"/>
              <a:gd name="connsiteX4" fmla="*/ 50 w 11218"/>
              <a:gd name="connsiteY4" fmla="*/ 12127 h 12278"/>
              <a:gd name="connsiteX0" fmla="*/ 50 w 13489"/>
              <a:gd name="connsiteY0" fmla="*/ 12127 h 12278"/>
              <a:gd name="connsiteX1" fmla="*/ 149 w 13489"/>
              <a:gd name="connsiteY1" fmla="*/ 0 h 12278"/>
              <a:gd name="connsiteX2" fmla="*/ 13489 w 13489"/>
              <a:gd name="connsiteY2" fmla="*/ 607 h 12278"/>
              <a:gd name="connsiteX3" fmla="*/ 11218 w 13489"/>
              <a:gd name="connsiteY3" fmla="*/ 12278 h 12278"/>
              <a:gd name="connsiteX4" fmla="*/ 50 w 13489"/>
              <a:gd name="connsiteY4" fmla="*/ 12127 h 12278"/>
              <a:gd name="connsiteX0" fmla="*/ 50 w 13489"/>
              <a:gd name="connsiteY0" fmla="*/ 12127 h 12278"/>
              <a:gd name="connsiteX1" fmla="*/ 149 w 13489"/>
              <a:gd name="connsiteY1" fmla="*/ 0 h 12278"/>
              <a:gd name="connsiteX2" fmla="*/ 13489 w 13489"/>
              <a:gd name="connsiteY2" fmla="*/ 607 h 12278"/>
              <a:gd name="connsiteX3" fmla="*/ 11218 w 13489"/>
              <a:gd name="connsiteY3" fmla="*/ 12278 h 12278"/>
              <a:gd name="connsiteX4" fmla="*/ 50 w 13489"/>
              <a:gd name="connsiteY4" fmla="*/ 12127 h 12278"/>
              <a:gd name="connsiteX0" fmla="*/ 50 w 13489"/>
              <a:gd name="connsiteY0" fmla="*/ 12127 h 12430"/>
              <a:gd name="connsiteX1" fmla="*/ 149 w 13489"/>
              <a:gd name="connsiteY1" fmla="*/ 0 h 12430"/>
              <a:gd name="connsiteX2" fmla="*/ 13489 w 13489"/>
              <a:gd name="connsiteY2" fmla="*/ 607 h 12430"/>
              <a:gd name="connsiteX3" fmla="*/ 12123 w 13489"/>
              <a:gd name="connsiteY3" fmla="*/ 12430 h 12430"/>
              <a:gd name="connsiteX4" fmla="*/ 50 w 13489"/>
              <a:gd name="connsiteY4" fmla="*/ 12127 h 1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89" h="12430">
                <a:moveTo>
                  <a:pt x="50" y="12127"/>
                </a:moveTo>
                <a:cubicBezTo>
                  <a:pt x="-158" y="8338"/>
                  <a:pt x="357" y="3789"/>
                  <a:pt x="149" y="0"/>
                </a:cubicBezTo>
                <a:lnTo>
                  <a:pt x="13489" y="607"/>
                </a:lnTo>
                <a:cubicBezTo>
                  <a:pt x="13366" y="4953"/>
                  <a:pt x="12880" y="8540"/>
                  <a:pt x="12123" y="12430"/>
                </a:cubicBezTo>
                <a:lnTo>
                  <a:pt x="50" y="12127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shower</a:t>
            </a:r>
            <a:endParaRPr lang="en-NG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DDECC2-CE04-46AA-9720-DA25A72827DD}"/>
              </a:ext>
            </a:extLst>
          </p:cNvPr>
          <p:cNvCxnSpPr/>
          <p:nvPr/>
        </p:nvCxnSpPr>
        <p:spPr>
          <a:xfrm>
            <a:off x="10122794" y="3721994"/>
            <a:ext cx="0" cy="605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ata 12">
            <a:extLst>
              <a:ext uri="{FF2B5EF4-FFF2-40B4-BE49-F238E27FC236}">
                <a16:creationId xmlns:a16="http://schemas.microsoft.com/office/drawing/2014/main" id="{2A42C9CA-D545-4EC8-B9CF-11BDA3F7B3D2}"/>
              </a:ext>
            </a:extLst>
          </p:cNvPr>
          <p:cNvSpPr/>
          <p:nvPr/>
        </p:nvSpPr>
        <p:spPr>
          <a:xfrm>
            <a:off x="9228955" y="4746337"/>
            <a:ext cx="1966006" cy="91463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2286"/>
              <a:gd name="connsiteY0" fmla="*/ 10000 h 10000"/>
              <a:gd name="connsiteX1" fmla="*/ 4286 w 12286"/>
              <a:gd name="connsiteY1" fmla="*/ 0 h 10000"/>
              <a:gd name="connsiteX2" fmla="*/ 12286 w 12286"/>
              <a:gd name="connsiteY2" fmla="*/ 0 h 10000"/>
              <a:gd name="connsiteX3" fmla="*/ 10286 w 12286"/>
              <a:gd name="connsiteY3" fmla="*/ 10000 h 10000"/>
              <a:gd name="connsiteX4" fmla="*/ 0 w 12286"/>
              <a:gd name="connsiteY4" fmla="*/ 10000 h 10000"/>
              <a:gd name="connsiteX0" fmla="*/ 0 w 12286"/>
              <a:gd name="connsiteY0" fmla="*/ 10926 h 10926"/>
              <a:gd name="connsiteX1" fmla="*/ 1297 w 12286"/>
              <a:gd name="connsiteY1" fmla="*/ 0 h 10926"/>
              <a:gd name="connsiteX2" fmla="*/ 12286 w 12286"/>
              <a:gd name="connsiteY2" fmla="*/ 926 h 10926"/>
              <a:gd name="connsiteX3" fmla="*/ 10286 w 12286"/>
              <a:gd name="connsiteY3" fmla="*/ 10926 h 10926"/>
              <a:gd name="connsiteX4" fmla="*/ 0 w 12286"/>
              <a:gd name="connsiteY4" fmla="*/ 10926 h 10926"/>
              <a:gd name="connsiteX0" fmla="*/ 0 w 12286"/>
              <a:gd name="connsiteY0" fmla="*/ 10926 h 12037"/>
              <a:gd name="connsiteX1" fmla="*/ 1297 w 12286"/>
              <a:gd name="connsiteY1" fmla="*/ 0 h 12037"/>
              <a:gd name="connsiteX2" fmla="*/ 12286 w 12286"/>
              <a:gd name="connsiteY2" fmla="*/ 926 h 12037"/>
              <a:gd name="connsiteX3" fmla="*/ 11253 w 12286"/>
              <a:gd name="connsiteY3" fmla="*/ 12037 h 12037"/>
              <a:gd name="connsiteX4" fmla="*/ 0 w 12286"/>
              <a:gd name="connsiteY4" fmla="*/ 10926 h 1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86" h="12037">
                <a:moveTo>
                  <a:pt x="0" y="10926"/>
                </a:moveTo>
                <a:lnTo>
                  <a:pt x="1297" y="0"/>
                </a:lnTo>
                <a:lnTo>
                  <a:pt x="12286" y="926"/>
                </a:lnTo>
                <a:cubicBezTo>
                  <a:pt x="11942" y="4630"/>
                  <a:pt x="11597" y="8333"/>
                  <a:pt x="11253" y="12037"/>
                </a:cubicBezTo>
                <a:lnTo>
                  <a:pt x="0" y="1092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Dress up</a:t>
            </a:r>
            <a:endParaRPr lang="en-NG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A4ADC8-D3BE-4A4F-B5EB-E6219F2AF162}"/>
              </a:ext>
            </a:extLst>
          </p:cNvPr>
          <p:cNvCxnSpPr/>
          <p:nvPr/>
        </p:nvCxnSpPr>
        <p:spPr>
          <a:xfrm flipH="1">
            <a:off x="7934178" y="5203654"/>
            <a:ext cx="1069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7180635-58B5-4A9B-BACE-9781677350E4}"/>
              </a:ext>
            </a:extLst>
          </p:cNvPr>
          <p:cNvSpPr/>
          <p:nvPr/>
        </p:nvSpPr>
        <p:spPr>
          <a:xfrm>
            <a:off x="6096000" y="5008098"/>
            <a:ext cx="1663893" cy="65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Bible study</a:t>
            </a:r>
            <a:endParaRPr lang="en-NG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852390-5CDE-4BE3-BF4D-469F40B4769D}"/>
              </a:ext>
            </a:extLst>
          </p:cNvPr>
          <p:cNvCxnSpPr/>
          <p:nvPr/>
        </p:nvCxnSpPr>
        <p:spPr>
          <a:xfrm flipH="1">
            <a:off x="4829907" y="5303520"/>
            <a:ext cx="726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1A7FC1-6CED-4158-8916-35D5CFA0DAFE}"/>
              </a:ext>
            </a:extLst>
          </p:cNvPr>
          <p:cNvSpPr/>
          <p:nvPr/>
        </p:nvSpPr>
        <p:spPr>
          <a:xfrm>
            <a:off x="3360845" y="5203654"/>
            <a:ext cx="1266093" cy="652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school</a:t>
            </a:r>
            <a:endParaRPr lang="en-NG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9FD23A-B09E-44F7-9CAD-960022205DB0}"/>
              </a:ext>
            </a:extLst>
          </p:cNvPr>
          <p:cNvCxnSpPr/>
          <p:nvPr/>
        </p:nvCxnSpPr>
        <p:spPr>
          <a:xfrm flipH="1">
            <a:off x="2660932" y="5500468"/>
            <a:ext cx="41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DC61FA0D-595E-4F47-A05D-A4B9120A9BB6}"/>
              </a:ext>
            </a:extLst>
          </p:cNvPr>
          <p:cNvSpPr/>
          <p:nvPr/>
        </p:nvSpPr>
        <p:spPr>
          <a:xfrm>
            <a:off x="838200" y="5008099"/>
            <a:ext cx="1619763" cy="10467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63163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COS 102</vt:lpstr>
      <vt:lpstr>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 102</dc:title>
  <dc:creator>clifford omoruyi</dc:creator>
  <cp:lastModifiedBy>clifford omoruyi</cp:lastModifiedBy>
  <cp:revision>3</cp:revision>
  <dcterms:created xsi:type="dcterms:W3CDTF">2025-03-20T07:08:47Z</dcterms:created>
  <dcterms:modified xsi:type="dcterms:W3CDTF">2025-03-20T07:22:58Z</dcterms:modified>
</cp:coreProperties>
</file>