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022E-6AE2-4E2C-B3C0-9C7C5310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E72A6-8D96-4724-A32B-B70D952F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CF9B-5E3B-4EA0-9A5F-F45218C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2839-46F6-4CBC-ADEC-CD26BAC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C4AD-0FED-4200-9786-4425AC50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173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B9C6-DC4D-4A2C-BB7A-10659A7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AA3F-6DA6-4E00-82B2-CB4D8966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40AF-7037-4EE5-9C62-F8B09C23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DF99-055E-4606-839A-19E2ADA1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7A7B-ED10-4075-97EC-3465BCC7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27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8ADBF-7DDF-48BB-BE20-D8B6C17C5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AAAC-7E06-4DD3-BDB8-C837CE47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F533-D897-4BE9-9BE1-685C7A72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8189-4D56-4F5A-A7BC-D7739EA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E8C0-6CC0-4BBB-9D7F-3783169A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46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B393-D43D-4D16-AB7E-332F053E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B225-B27C-485B-922A-61673DA2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C04D-2D84-416A-BC53-A0A59946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8B69-DE8C-4781-B7AB-16E2DD79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DB8B-0F80-47D2-A53E-510C6455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50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DBE-B7A7-4375-9B87-950A997A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E1A4-E2E6-4424-AF96-C52515A8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EA02-C650-4477-ADF9-CC32CE3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C022-B43C-4F91-AB64-4AA93FB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0497-5294-4EBA-95F3-F720D04E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50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CD86-411B-4EC1-AF50-B2525CB2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315E-2B98-4041-BC21-374673F64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BB830-ACC9-48D3-B7F3-AA5473414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B08E1-81CC-4AD6-A22D-EB997891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86D6E-C409-4A31-BE81-0F2545B4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8C145-6EF3-40C1-9F43-043028AF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8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97AE-E46D-4929-9F34-9DE9BEB6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C334-44A9-472F-A47F-D086171B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4FE57-FE38-44E0-B057-856F45785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15F29-3BB6-4C41-87AE-4B7ED9DEC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93E87-8C7B-4C51-934B-1A292927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D6F57-3CB3-4541-9783-F34E1A92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3A661-039E-4E1D-8FD7-91209743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9F853-8C20-4784-B991-81E19F1A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5029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E019-01F5-45CB-99F6-4F736EE7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B240-1601-4800-8306-CDD0577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903DF-C0DC-4DB8-BB99-68DC4C1E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C224D-7921-492C-8869-4D2A5D04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52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8C57-A604-416C-9064-9D188824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20DEC-3E57-4629-A53D-B68DA9B3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593F-7613-48C8-BEA1-0F14C1D3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848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AB94-F94F-40C2-816F-66AA96A7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A514-345D-49F9-AF71-93B0CD06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0DCE3-1301-478A-B482-2CC6756DB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90DB-ADC4-435A-BAD8-A601E50D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8E203-28B5-4641-95F3-F50E2556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E580-B3AE-4F81-9B21-8F9E13AE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18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CEC-C18C-4C36-A4C7-9D53A7C4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8827-52F2-475E-BD28-13E6D97E0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124C-9CE6-491F-84E1-FB8185A3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7BCF-AFB3-451E-9D45-18DA37AC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C3846-F4F1-44B3-B4B1-EA398ED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EC4FA-058C-43E5-AEFF-1D7DD9E0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2689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7CFFE-DF54-4F1C-BCF2-FCA9F456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AD8D-514A-4D4E-80D4-DC432F66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A83B-D522-4B42-9850-188EE13F8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23F9-DAE3-4A38-A6A9-363927C7325F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1CD5-69BE-4AFC-9FF4-4CD8EE3D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5632-4E77-46C8-B4D8-A465CBB38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4800-4831-4AF8-A271-462FE5B15CF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743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F21-4987-44F0-8CB7-BE44A329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FLOW CHART</a:t>
            </a:r>
            <a:endParaRPr lang="en-NG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8302-EB38-47A5-B9A2-DE0400C27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SCIENCE STREAM 1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9023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964C-DA62-4CB5-A641-2C84A94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1 – </a:t>
            </a:r>
            <a:r>
              <a:rPr lang="en-US" sz="6000" dirty="0"/>
              <a:t>Flowchart for simple interest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4BFA-FC2F-47EE-A075-C2D362F8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G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336EA13-2E71-4C1D-8E46-84D585CDBD42}"/>
              </a:ext>
            </a:extLst>
          </p:cNvPr>
          <p:cNvSpPr/>
          <p:nvPr/>
        </p:nvSpPr>
        <p:spPr>
          <a:xfrm>
            <a:off x="1004552" y="1918978"/>
            <a:ext cx="2499575" cy="113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START</a:t>
            </a:r>
            <a:endParaRPr lang="en-NG" sz="3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ACD0AB-8579-485F-AB17-0914858B146F}"/>
              </a:ext>
            </a:extLst>
          </p:cNvPr>
          <p:cNvCxnSpPr/>
          <p:nvPr/>
        </p:nvCxnSpPr>
        <p:spPr>
          <a:xfrm>
            <a:off x="3825026" y="2477618"/>
            <a:ext cx="60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0B2C8B9-0ED8-4F76-8585-326A7F0B6041}"/>
              </a:ext>
            </a:extLst>
          </p:cNvPr>
          <p:cNvSpPr/>
          <p:nvPr/>
        </p:nvSpPr>
        <p:spPr>
          <a:xfrm>
            <a:off x="4751232" y="2084790"/>
            <a:ext cx="2665927" cy="7856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Print(“Welcome”)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98B91-E7AA-45B9-8B61-932577C2E015}"/>
              </a:ext>
            </a:extLst>
          </p:cNvPr>
          <p:cNvCxnSpPr/>
          <p:nvPr/>
        </p:nvCxnSpPr>
        <p:spPr>
          <a:xfrm>
            <a:off x="7585656" y="2485658"/>
            <a:ext cx="38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CD1C6D4-7255-4A32-B00D-77BED8A4266E}"/>
              </a:ext>
            </a:extLst>
          </p:cNvPr>
          <p:cNvSpPr/>
          <p:nvPr/>
        </p:nvSpPr>
        <p:spPr>
          <a:xfrm>
            <a:off x="8564451" y="2240924"/>
            <a:ext cx="2137893" cy="6295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P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5FDCDB-5BAC-40ED-9F14-9EED09DA7765}"/>
              </a:ext>
            </a:extLst>
          </p:cNvPr>
          <p:cNvCxnSpPr/>
          <p:nvPr/>
        </p:nvCxnSpPr>
        <p:spPr>
          <a:xfrm>
            <a:off x="1094704" y="3812146"/>
            <a:ext cx="56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0DA9C08-B3A4-483D-B65B-1587FC4CD0AB}"/>
              </a:ext>
            </a:extLst>
          </p:cNvPr>
          <p:cNvSpPr/>
          <p:nvPr/>
        </p:nvSpPr>
        <p:spPr>
          <a:xfrm>
            <a:off x="2189408" y="3812146"/>
            <a:ext cx="2240925" cy="5682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R</a:t>
            </a:r>
            <a:endParaRPr lang="en-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E61EC-7D12-4151-9193-1CB0DC4F9592}"/>
              </a:ext>
            </a:extLst>
          </p:cNvPr>
          <p:cNvCxnSpPr/>
          <p:nvPr/>
        </p:nvCxnSpPr>
        <p:spPr>
          <a:xfrm>
            <a:off x="4919730" y="4043179"/>
            <a:ext cx="46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7C4E36F8-FE1E-4CCC-B500-AF0D73B0171B}"/>
              </a:ext>
            </a:extLst>
          </p:cNvPr>
          <p:cNvSpPr/>
          <p:nvPr/>
        </p:nvSpPr>
        <p:spPr>
          <a:xfrm>
            <a:off x="5387125" y="3763084"/>
            <a:ext cx="2137893" cy="56018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T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45EEF-0004-4B52-B319-34A67505F12B}"/>
              </a:ext>
            </a:extLst>
          </p:cNvPr>
          <p:cNvCxnSpPr/>
          <p:nvPr/>
        </p:nvCxnSpPr>
        <p:spPr>
          <a:xfrm flipV="1">
            <a:off x="7972023" y="4001294"/>
            <a:ext cx="837126" cy="4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633C3FEF-C96B-4020-AF5E-E53A38B9592D}"/>
              </a:ext>
            </a:extLst>
          </p:cNvPr>
          <p:cNvSpPr/>
          <p:nvPr/>
        </p:nvSpPr>
        <p:spPr>
          <a:xfrm>
            <a:off x="8979258" y="3528034"/>
            <a:ext cx="2081011" cy="8523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 = P *(1 + (R/100)*T)</a:t>
            </a:r>
            <a:endParaRPr lang="en-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7E97F9-F27C-4B45-BB64-844BD454FB84}"/>
              </a:ext>
            </a:extLst>
          </p:cNvPr>
          <p:cNvCxnSpPr/>
          <p:nvPr/>
        </p:nvCxnSpPr>
        <p:spPr>
          <a:xfrm>
            <a:off x="1442434" y="5331854"/>
            <a:ext cx="95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24F1C17C-7672-46B3-B8CC-04889697D0BC}"/>
              </a:ext>
            </a:extLst>
          </p:cNvPr>
          <p:cNvSpPr/>
          <p:nvPr/>
        </p:nvSpPr>
        <p:spPr>
          <a:xfrm>
            <a:off x="2987899" y="5215944"/>
            <a:ext cx="2240925" cy="4989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Print(A)</a:t>
            </a:r>
            <a:endParaRPr lang="en-N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C39CA-900B-48A8-A426-9E2B4A584D1F}"/>
              </a:ext>
            </a:extLst>
          </p:cNvPr>
          <p:cNvCxnSpPr>
            <a:cxnSpLocks/>
          </p:cNvCxnSpPr>
          <p:nvPr/>
        </p:nvCxnSpPr>
        <p:spPr>
          <a:xfrm>
            <a:off x="5754172" y="5553102"/>
            <a:ext cx="70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22C02B-11EE-40DA-A15F-0FF0B179C0E4}"/>
              </a:ext>
            </a:extLst>
          </p:cNvPr>
          <p:cNvSpPr/>
          <p:nvPr/>
        </p:nvSpPr>
        <p:spPr>
          <a:xfrm>
            <a:off x="6993228" y="5215944"/>
            <a:ext cx="2588654" cy="72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STOP</a:t>
            </a:r>
            <a:endParaRPr lang="en-NG" sz="4400" dirty="0"/>
          </a:p>
        </p:txBody>
      </p:sp>
    </p:spTree>
    <p:extLst>
      <p:ext uri="{BB962C8B-B14F-4D97-AF65-F5344CB8AC3E}">
        <p14:creationId xmlns:p14="http://schemas.microsoft.com/office/powerpoint/2010/main" val="3380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E119-1142-41B4-A96F-86FA8FCA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2 – flowchart for compound interest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9501-0DAC-4AB3-BFD6-AFBF1862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B1465FE-10C1-4E3E-A8D9-F3AC088BC409}"/>
              </a:ext>
            </a:extLst>
          </p:cNvPr>
          <p:cNvSpPr/>
          <p:nvPr/>
        </p:nvSpPr>
        <p:spPr>
          <a:xfrm>
            <a:off x="978794" y="1825625"/>
            <a:ext cx="2331076" cy="10431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START</a:t>
            </a:r>
            <a:endParaRPr lang="en-NG" sz="4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B6E648-B6EB-4DD3-BECF-8C926715E7EA}"/>
              </a:ext>
            </a:extLst>
          </p:cNvPr>
          <p:cNvCxnSpPr/>
          <p:nvPr/>
        </p:nvCxnSpPr>
        <p:spPr>
          <a:xfrm>
            <a:off x="3747752" y="2369713"/>
            <a:ext cx="66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9FA9F2B-92BE-43F5-BA34-ED39FF6EC00B}"/>
              </a:ext>
            </a:extLst>
          </p:cNvPr>
          <p:cNvSpPr/>
          <p:nvPr/>
        </p:nvSpPr>
        <p:spPr>
          <a:xfrm>
            <a:off x="4829577" y="2137893"/>
            <a:ext cx="2459865" cy="8371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(“Welcome”)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58D124-CA8D-4BA4-8142-414BC00695BD}"/>
              </a:ext>
            </a:extLst>
          </p:cNvPr>
          <p:cNvCxnSpPr/>
          <p:nvPr/>
        </p:nvCxnSpPr>
        <p:spPr>
          <a:xfrm>
            <a:off x="7774548" y="2472744"/>
            <a:ext cx="90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2CA8F710-1A46-4C36-9C23-7DDB48D0D8BC}"/>
              </a:ext>
            </a:extLst>
          </p:cNvPr>
          <p:cNvSpPr/>
          <p:nvPr/>
        </p:nvSpPr>
        <p:spPr>
          <a:xfrm>
            <a:off x="9234152" y="2347219"/>
            <a:ext cx="2046667" cy="7308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P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3E93D6-4066-4B79-9E0D-B3FE596A5426}"/>
              </a:ext>
            </a:extLst>
          </p:cNvPr>
          <p:cNvCxnSpPr/>
          <p:nvPr/>
        </p:nvCxnSpPr>
        <p:spPr>
          <a:xfrm>
            <a:off x="1275008" y="3721994"/>
            <a:ext cx="52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00C1C1B0-9FAC-468D-A9A9-AA50E9A1E8F9}"/>
              </a:ext>
            </a:extLst>
          </p:cNvPr>
          <p:cNvSpPr/>
          <p:nvPr/>
        </p:nvSpPr>
        <p:spPr>
          <a:xfrm>
            <a:off x="2125014" y="3554569"/>
            <a:ext cx="2009104" cy="6181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R</a:t>
            </a:r>
            <a:endParaRPr lang="en-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966622-C2E4-4249-8E5A-80CC2CE3A6B1}"/>
              </a:ext>
            </a:extLst>
          </p:cNvPr>
          <p:cNvCxnSpPr/>
          <p:nvPr/>
        </p:nvCxnSpPr>
        <p:spPr>
          <a:xfrm>
            <a:off x="4417454" y="3863662"/>
            <a:ext cx="412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95F0A0CC-6BA2-4F17-9FA3-D1A661E9329F}"/>
              </a:ext>
            </a:extLst>
          </p:cNvPr>
          <p:cNvSpPr/>
          <p:nvPr/>
        </p:nvSpPr>
        <p:spPr>
          <a:xfrm>
            <a:off x="5079642" y="3554569"/>
            <a:ext cx="2305318" cy="6181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n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4FBA8-BC74-4E33-859B-AB04718A0EE5}"/>
              </a:ext>
            </a:extLst>
          </p:cNvPr>
          <p:cNvCxnSpPr/>
          <p:nvPr/>
        </p:nvCxnSpPr>
        <p:spPr>
          <a:xfrm>
            <a:off x="7933386" y="3882981"/>
            <a:ext cx="61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E017F08-BDDE-4793-847E-719FC63F22B9}"/>
              </a:ext>
            </a:extLst>
          </p:cNvPr>
          <p:cNvSpPr/>
          <p:nvPr/>
        </p:nvSpPr>
        <p:spPr>
          <a:xfrm>
            <a:off x="9131121" y="3721994"/>
            <a:ext cx="1880316" cy="7308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T</a:t>
            </a:r>
            <a:endParaRPr lang="en-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5F1857-CB15-44FD-86A9-FE6BBCA8192E}"/>
              </a:ext>
            </a:extLst>
          </p:cNvPr>
          <p:cNvCxnSpPr/>
          <p:nvPr/>
        </p:nvCxnSpPr>
        <p:spPr>
          <a:xfrm>
            <a:off x="1059824" y="5048518"/>
            <a:ext cx="55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51898AF3-30FD-4F6F-9DDA-9886461931E4}"/>
              </a:ext>
            </a:extLst>
          </p:cNvPr>
          <p:cNvSpPr/>
          <p:nvPr/>
        </p:nvSpPr>
        <p:spPr>
          <a:xfrm>
            <a:off x="2343955" y="4919730"/>
            <a:ext cx="2176530" cy="746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 A = P*(1 + R/n)**n*T</a:t>
            </a:r>
            <a:endParaRPr lang="en-N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ADDB18-CB43-4805-9251-09C8B71910ED}"/>
              </a:ext>
            </a:extLst>
          </p:cNvPr>
          <p:cNvCxnSpPr/>
          <p:nvPr/>
        </p:nvCxnSpPr>
        <p:spPr>
          <a:xfrm>
            <a:off x="4829577" y="5357609"/>
            <a:ext cx="74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0FCCC3D-AA5C-46B4-8BEE-032EB6F8BF3F}"/>
              </a:ext>
            </a:extLst>
          </p:cNvPr>
          <p:cNvSpPr/>
          <p:nvPr/>
        </p:nvSpPr>
        <p:spPr>
          <a:xfrm>
            <a:off x="6059509" y="5293212"/>
            <a:ext cx="1976908" cy="463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Print(A)</a:t>
            </a:r>
            <a:endParaRPr lang="en-N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A0D199-8228-4512-8334-278216920738}"/>
              </a:ext>
            </a:extLst>
          </p:cNvPr>
          <p:cNvCxnSpPr/>
          <p:nvPr/>
        </p:nvCxnSpPr>
        <p:spPr>
          <a:xfrm>
            <a:off x="8345510" y="5582990"/>
            <a:ext cx="33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C239DA1-6AFE-43C7-8A2D-CE3B80A509B9}"/>
              </a:ext>
            </a:extLst>
          </p:cNvPr>
          <p:cNvSpPr/>
          <p:nvPr/>
        </p:nvSpPr>
        <p:spPr>
          <a:xfrm>
            <a:off x="9131121" y="5357609"/>
            <a:ext cx="1880316" cy="730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STOP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4501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207-2277-48DC-B4CC-EF966416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4 – Annuity Plan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48E8-163C-44EA-B76C-1273C538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530C65B-E908-43C5-8134-5886E87BBBA1}"/>
              </a:ext>
            </a:extLst>
          </p:cNvPr>
          <p:cNvSpPr/>
          <p:nvPr/>
        </p:nvSpPr>
        <p:spPr>
          <a:xfrm>
            <a:off x="1195754" y="1899139"/>
            <a:ext cx="2436088" cy="10243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NG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38159-9D9E-4D4A-896B-3B6C15FCA250}"/>
              </a:ext>
            </a:extLst>
          </p:cNvPr>
          <p:cNvCxnSpPr/>
          <p:nvPr/>
        </p:nvCxnSpPr>
        <p:spPr>
          <a:xfrm>
            <a:off x="4043966" y="2395470"/>
            <a:ext cx="56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F3CEE4D-F13E-4087-8D96-A5BE6C0ABF07}"/>
              </a:ext>
            </a:extLst>
          </p:cNvPr>
          <p:cNvSpPr/>
          <p:nvPr/>
        </p:nvSpPr>
        <p:spPr>
          <a:xfrm>
            <a:off x="4984123" y="2176528"/>
            <a:ext cx="2436087" cy="7469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(“Welcome”)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9D6E1-E706-4B9D-AD00-2F9F1122BD9A}"/>
              </a:ext>
            </a:extLst>
          </p:cNvPr>
          <p:cNvCxnSpPr/>
          <p:nvPr/>
        </p:nvCxnSpPr>
        <p:spPr>
          <a:xfrm>
            <a:off x="7727324" y="2498501"/>
            <a:ext cx="69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A7475B36-CEF2-403E-8EAB-98FF0D84B15A}"/>
              </a:ext>
            </a:extLst>
          </p:cNvPr>
          <p:cNvSpPr/>
          <p:nvPr/>
        </p:nvSpPr>
        <p:spPr>
          <a:xfrm>
            <a:off x="8718997" y="2395470"/>
            <a:ext cx="2137893" cy="5280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PMT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6E6BB-B7AD-4B0C-B0AD-C00CD001B676}"/>
              </a:ext>
            </a:extLst>
          </p:cNvPr>
          <p:cNvCxnSpPr/>
          <p:nvPr/>
        </p:nvCxnSpPr>
        <p:spPr>
          <a:xfrm>
            <a:off x="1050533" y="3631842"/>
            <a:ext cx="688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D4667D1-E82C-42D2-A720-FD9B4896E603}"/>
              </a:ext>
            </a:extLst>
          </p:cNvPr>
          <p:cNvSpPr/>
          <p:nvPr/>
        </p:nvSpPr>
        <p:spPr>
          <a:xfrm>
            <a:off x="2073499" y="3429000"/>
            <a:ext cx="2436088" cy="6922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R</a:t>
            </a:r>
            <a:endParaRPr lang="en-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07E6E-8D5E-48BB-BCFB-4710DC481098}"/>
              </a:ext>
            </a:extLst>
          </p:cNvPr>
          <p:cNvCxnSpPr/>
          <p:nvPr/>
        </p:nvCxnSpPr>
        <p:spPr>
          <a:xfrm>
            <a:off x="4855335" y="3799268"/>
            <a:ext cx="4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5E019211-4F4C-430B-95FA-58BAA1C412DC}"/>
              </a:ext>
            </a:extLst>
          </p:cNvPr>
          <p:cNvSpPr/>
          <p:nvPr/>
        </p:nvSpPr>
        <p:spPr>
          <a:xfrm>
            <a:off x="5559153" y="3524753"/>
            <a:ext cx="2123262" cy="7469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n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8153DC-8040-4F72-9889-C302BCCEF242}"/>
              </a:ext>
            </a:extLst>
          </p:cNvPr>
          <p:cNvCxnSpPr/>
          <p:nvPr/>
        </p:nvCxnSpPr>
        <p:spPr>
          <a:xfrm>
            <a:off x="7995240" y="3934512"/>
            <a:ext cx="42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F93751B6-4389-427C-8F28-004CCF22292C}"/>
              </a:ext>
            </a:extLst>
          </p:cNvPr>
          <p:cNvSpPr/>
          <p:nvPr/>
        </p:nvSpPr>
        <p:spPr>
          <a:xfrm>
            <a:off x="8950817" y="3799268"/>
            <a:ext cx="2137893" cy="5280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value for t</a:t>
            </a:r>
            <a:endParaRPr lang="en-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A9C0A8-BCFE-4CCC-9D3B-1E064D01651A}"/>
              </a:ext>
            </a:extLst>
          </p:cNvPr>
          <p:cNvCxnSpPr/>
          <p:nvPr/>
        </p:nvCxnSpPr>
        <p:spPr>
          <a:xfrm>
            <a:off x="1050533" y="5087155"/>
            <a:ext cx="67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F505C1DC-3AED-40FB-A68E-9B33F0281D14}"/>
              </a:ext>
            </a:extLst>
          </p:cNvPr>
          <p:cNvSpPr/>
          <p:nvPr/>
        </p:nvSpPr>
        <p:spPr>
          <a:xfrm>
            <a:off x="2073499" y="4752304"/>
            <a:ext cx="2910624" cy="11204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 = PMT * ([(1+R/n)**n*t – 1] / (R/n))</a:t>
            </a:r>
            <a:endParaRPr lang="en-N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DD0117-A1E8-4974-9222-A2C5F2A30D29}"/>
              </a:ext>
            </a:extLst>
          </p:cNvPr>
          <p:cNvCxnSpPr/>
          <p:nvPr/>
        </p:nvCxnSpPr>
        <p:spPr>
          <a:xfrm>
            <a:off x="5328180" y="5331854"/>
            <a:ext cx="60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61B85D94-CC0F-4B6B-ACDA-C589E8F4CE75}"/>
              </a:ext>
            </a:extLst>
          </p:cNvPr>
          <p:cNvSpPr/>
          <p:nvPr/>
        </p:nvSpPr>
        <p:spPr>
          <a:xfrm>
            <a:off x="6259132" y="5267459"/>
            <a:ext cx="2009105" cy="6052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(A)</a:t>
            </a:r>
            <a:endParaRPr lang="en-N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C28268-DCE0-48C3-BA3F-A44053B4AB00}"/>
              </a:ext>
            </a:extLst>
          </p:cNvPr>
          <p:cNvCxnSpPr/>
          <p:nvPr/>
        </p:nvCxnSpPr>
        <p:spPr>
          <a:xfrm>
            <a:off x="8551572" y="5707718"/>
            <a:ext cx="39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A1FCB3E1-99E5-4D0D-BEA5-2B074FC1FB2E}"/>
              </a:ext>
            </a:extLst>
          </p:cNvPr>
          <p:cNvSpPr/>
          <p:nvPr/>
        </p:nvSpPr>
        <p:spPr>
          <a:xfrm>
            <a:off x="9375820" y="5203067"/>
            <a:ext cx="1712890" cy="895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Stop </a:t>
            </a:r>
            <a:endParaRPr lang="en-NG" sz="4400" dirty="0"/>
          </a:p>
        </p:txBody>
      </p:sp>
    </p:spTree>
    <p:extLst>
      <p:ext uri="{BB962C8B-B14F-4D97-AF65-F5344CB8AC3E}">
        <p14:creationId xmlns:p14="http://schemas.microsoft.com/office/powerpoint/2010/main" val="36165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FLOW CHART</vt:lpstr>
      <vt:lpstr>Number 1 – Flowchart for simple interest</vt:lpstr>
      <vt:lpstr>Number 2 – flowchart for compound interest</vt:lpstr>
      <vt:lpstr>Number 4 – Annuity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clifford omoruyi</dc:creator>
  <cp:lastModifiedBy>clifford omoruyi</cp:lastModifiedBy>
  <cp:revision>8</cp:revision>
  <dcterms:created xsi:type="dcterms:W3CDTF">2025-03-12T16:16:24Z</dcterms:created>
  <dcterms:modified xsi:type="dcterms:W3CDTF">2025-03-12T18:26:05Z</dcterms:modified>
</cp:coreProperties>
</file>