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9644a764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9644a764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9644a764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9644a764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9644a764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9644a764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9644a764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9644a764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9644a764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9644a764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9644a764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9644a764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9644a764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9644a764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9644a764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9644a764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9644a764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9644a764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9644a764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9644a764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9644a764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9644a764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9644a764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9644a764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9644a764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9644a764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9644a764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9644a764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9644a764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9644a764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9644a764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9644a764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spreadsheets/d/18fNlOp2kIBCqs7J3cGFJ3G2CmUAWEsjXVoCeWAF8J4A/edit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Few-Shot Segmentation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Till August 14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048" y="241900"/>
            <a:ext cx="6459895" cy="21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450" y="2638925"/>
            <a:ext cx="6417096" cy="21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1145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Superpixel Matching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614025" y="991925"/>
            <a:ext cx="224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ll_matches: 9166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(excluding LK and RK)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4731850" y="991925"/>
            <a:ext cx="224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all_matches: 17358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(including LK and RK)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025" y="1493500"/>
            <a:ext cx="3592525" cy="34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850" y="1576925"/>
            <a:ext cx="3421825" cy="336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25225"/>
            <a:ext cx="8520600" cy="3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lang="en"/>
              <a:t>only</a:t>
            </a:r>
            <a:r>
              <a:rPr lang="en"/>
              <a:t> focused on SSL part add new augmentation methods.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Original augmentation:</a:t>
            </a:r>
            <a:br>
              <a:rPr lang="en"/>
            </a:br>
            <a:r>
              <a:rPr lang="en" sz="1400"/>
              <a:t>s</a:t>
            </a:r>
            <a:r>
              <a:rPr lang="en" sz="1400"/>
              <a:t>lice_a = random_slice()</a:t>
            </a:r>
            <a:br>
              <a:rPr lang="en" sz="1400"/>
            </a:br>
            <a:r>
              <a:rPr lang="en" sz="1400"/>
              <a:t>support = transform_intensity_geo(slice_a)</a:t>
            </a:r>
            <a:br>
              <a:rPr lang="en" sz="1400"/>
            </a:br>
            <a:r>
              <a:rPr lang="en" sz="1400"/>
              <a:t>q</a:t>
            </a:r>
            <a:r>
              <a:rPr lang="en" sz="1400"/>
              <a:t>uery = </a:t>
            </a:r>
            <a:r>
              <a:rPr lang="en" sz="1400"/>
              <a:t>transform_intensity_geo(slice_a)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New augmentation:</a:t>
            </a:r>
            <a:br>
              <a:rPr lang="en"/>
            </a:br>
            <a:r>
              <a:rPr lang="en" sz="1400"/>
              <a:t>slice_a = random_slice()</a:t>
            </a:r>
            <a:br>
              <a:rPr lang="en" sz="1400"/>
            </a:br>
            <a:r>
              <a:rPr lang="en" sz="1400"/>
              <a:t>slice_b = next_slice(slice_a)</a:t>
            </a:r>
            <a:br>
              <a:rPr lang="en" sz="1400"/>
            </a:br>
            <a:r>
              <a:rPr lang="en" sz="1400"/>
              <a:t>support = transform_intensity_geo(slice_a)</a:t>
            </a:r>
            <a:br>
              <a:rPr lang="en" sz="1400"/>
            </a:br>
            <a:r>
              <a:rPr lang="en" sz="1400"/>
              <a:t>query = transform_intensity_geo(slice_b)</a:t>
            </a:r>
            <a:br>
              <a:rPr lang="en" sz="1400"/>
            </a:br>
            <a:r>
              <a:rPr lang="en" sz="1400"/>
              <a:t>randomly swap [support, query]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Almost no extra cost (creating all supix_matches in a preprocess)</a:t>
            </a:r>
            <a:endParaRPr sz="1400"/>
          </a:p>
        </p:txBody>
      </p:sp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and Refactor Source-Code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with New Data-Augmentation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Quantitative results: </a:t>
            </a:r>
            <a:r>
              <a:rPr lang="en" u="sng">
                <a:solidFill>
                  <a:srgbClr val="38761D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SSL_ALPNet_Results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Problems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do r</a:t>
            </a:r>
            <a:r>
              <a:rPr lang="en"/>
              <a:t>esults</a:t>
            </a:r>
            <a:r>
              <a:rPr lang="en"/>
              <a:t> from server and colab have significant differences?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Original method ran on colab gives better results than paper report!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is inadequate up-and-down in training loss.</a:t>
            </a:r>
            <a:br>
              <a:rPr lang="en"/>
            </a:br>
            <a:r>
              <a:rPr lang="en" sz="1400"/>
              <a:t>m</a:t>
            </a:r>
            <a:r>
              <a:rPr lang="en" sz="1400"/>
              <a:t>aybe lr is not small enough → use smaller decay.</a:t>
            </a:r>
            <a:br>
              <a:rPr lang="en" sz="1400"/>
            </a:br>
            <a:r>
              <a:rPr lang="en" sz="1400"/>
              <a:t>m</a:t>
            </a:r>
            <a:r>
              <a:rPr lang="en" sz="1400"/>
              <a:t>aybe there exists some inconsistent data → remove early or late slices.</a:t>
            </a:r>
            <a:endParaRPr sz="14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a lot of cases, training with less </a:t>
            </a:r>
            <a:r>
              <a:rPr lang="en"/>
              <a:t>epochs gives better results.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can batch-size affect the results? </a:t>
            </a:r>
            <a:br>
              <a:rPr lang="en"/>
            </a:br>
            <a:r>
              <a:rPr lang="en" sz="1400"/>
              <a:t>If it doesn’t have any bad effect, it can improve training time.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Challenges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encountered several inconsistency in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Colab, each run takes about 7 hours to complete.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i</a:t>
            </a:r>
            <a:r>
              <a:rPr lang="en"/>
              <a:t>s</a:t>
            </a:r>
            <a:r>
              <a:rPr lang="en"/>
              <a:t> both memory and GPU limit.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</a:t>
            </a:r>
            <a:r>
              <a:rPr lang="en"/>
              <a:t>e were forced to create more than 20 google accounts.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→ Each run takes a lot of time and managing all runs together is difficult.</a:t>
            </a:r>
            <a:br>
              <a:rPr lang="en"/>
            </a:br>
            <a:br>
              <a:rPr lang="en"/>
            </a:br>
            <a:r>
              <a:rPr lang="en"/>
              <a:t>→ It is hard to run in large space. We have to be more selective.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and Future Works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vxm-registration in data-augmentation as well.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</a:t>
            </a:r>
            <a:r>
              <a:rPr lang="en"/>
              <a:t>matched-</a:t>
            </a:r>
            <a:r>
              <a:rPr lang="en"/>
              <a:t>supix from more distant slices.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dice-score as our loss function instead of Cross-Entropy-Loss.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→ I think we have to tackle the problem that each epoch, result varies greatly.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11770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Report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93725"/>
            <a:ext cx="8520600" cy="27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 Tasks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 &amp; Problems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Practical Challenges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Ideas and future works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Paper: SSL_ALPNet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63" y="2021225"/>
            <a:ext cx="8400476" cy="22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76764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Superpixel-based Self-supervised Learning</a:t>
            </a:r>
            <a:r>
              <a:rPr lang="en"/>
              <a:t>: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6425"/>
            <a:ext cx="8839198" cy="2922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404225"/>
            <a:ext cx="14337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ALPNet: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50" y="1806675"/>
            <a:ext cx="8264899" cy="28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Tasks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3594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Exploring and Understanding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Voxelmorph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Superpixel Matching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and Refactor Source-Code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Setup Server Account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with New Data Augmentation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and Understanding Data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25225"/>
            <a:ext cx="85206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 patients, each have data of dim (n, 256, 256)</a:t>
            </a:r>
            <a:br>
              <a:rPr lang="en"/>
            </a:br>
            <a:r>
              <a:rPr lang="en" sz="1400"/>
              <a:t>n</a:t>
            </a:r>
            <a:r>
              <a:rPr lang="en" sz="1400"/>
              <a:t>: number of slices, varies from 31 to 46.</a:t>
            </a:r>
            <a:br>
              <a:rPr lang="en" sz="1400"/>
            </a:br>
            <a:r>
              <a:rPr lang="en" sz="1400"/>
              <a:t>e</a:t>
            </a:r>
            <a:r>
              <a:rPr lang="en" sz="1400"/>
              <a:t>ach slice is 256*256 pixels</a:t>
            </a:r>
            <a:r>
              <a:rPr lang="en" sz="1400"/>
              <a:t>.</a:t>
            </a:r>
            <a:br>
              <a:rPr lang="en" sz="1400"/>
            </a:br>
            <a:r>
              <a:rPr lang="en" sz="1400"/>
              <a:t>each slice has about 20 superpixels.</a:t>
            </a:r>
            <a:endParaRPr sz="14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5" y="2396200"/>
            <a:ext cx="9009749" cy="23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Voxelmorph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Implemented </a:t>
            </a:r>
            <a:r>
              <a:rPr lang="en"/>
              <a:t>voxelmorph registration for our data.</a:t>
            </a:r>
            <a:br>
              <a:rPr lang="en"/>
            </a:br>
            <a:r>
              <a:rPr lang="en" sz="1400"/>
              <a:t>(both tensorflow and torch)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Currently the registration is between two </a:t>
            </a:r>
            <a:r>
              <a:rPr lang="en" sz="1400"/>
              <a:t>consecutive</a:t>
            </a:r>
            <a:r>
              <a:rPr lang="en" sz="1400"/>
              <a:t> slice.</a:t>
            </a:r>
            <a:endParaRPr sz="14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20544"/>
            <a:ext cx="8520601" cy="2067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Superpixel Matching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25225"/>
            <a:ext cx="85206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Using IoU as similarity score.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For</a:t>
            </a:r>
            <a:r>
              <a:rPr lang="en" sz="1400"/>
              <a:t> supix_a from slice_a, given slice_b:</a:t>
            </a:r>
            <a:br>
              <a:rPr lang="en" sz="1400"/>
            </a:br>
            <a:r>
              <a:rPr lang="en" sz="1400"/>
              <a:t>find supix_b from slice_b that matches supix_a better than other supixs in slice_b.</a:t>
            </a:r>
            <a:endParaRPr sz="140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25" y="2278125"/>
            <a:ext cx="8161945" cy="271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