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65938" cy="99980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pos="347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lekamp" initials="CCH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B1B"/>
    <a:srgbClr val="E1F1FF"/>
    <a:srgbClr val="585858"/>
    <a:srgbClr val="9DB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987" autoAdjust="0"/>
  </p:normalViewPr>
  <p:slideViewPr>
    <p:cSldViewPr snapToGrid="0" showGuides="1">
      <p:cViewPr>
        <p:scale>
          <a:sx n="75" d="100"/>
          <a:sy n="75" d="100"/>
        </p:scale>
        <p:origin x="540" y="-6"/>
      </p:cViewPr>
      <p:guideLst>
        <p:guide pos="3840"/>
        <p:guide orient="horz" pos="119"/>
        <p:guide orient="horz" pos="3884"/>
        <p:guide pos="347"/>
        <p:guide pos="7333"/>
        <p:guide orient="horz" pos="572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8" d="100"/>
        <a:sy n="58" d="100"/>
      </p:scale>
      <p:origin x="0" y="-10452"/>
    </p:cViewPr>
  </p:sorterViewPr>
  <p:notesViewPr>
    <p:cSldViewPr snapToGrid="0" showGuides="1">
      <p:cViewPr varScale="1">
        <p:scale>
          <a:sx n="78" d="100"/>
          <a:sy n="78" d="100"/>
        </p:scale>
        <p:origin x="15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65264BF-C1BC-4487-96E8-D4B892543B5A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E0503139-2B5F-459E-8F02-69D3B4D83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32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AE2DE115-FA53-464A-A2EA-90113F807A4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851EC89A-E65F-4C75-B910-56E134847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8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9" y="-14022"/>
            <a:ext cx="12170986" cy="4715915"/>
          </a:xfrm>
          <a:prstGeom prst="rect">
            <a:avLst/>
          </a:prstGeom>
        </p:spPr>
      </p:pic>
      <p:sp>
        <p:nvSpPr>
          <p:cNvPr id="515" name="Rechteck 514"/>
          <p:cNvSpPr>
            <a:spLocks/>
          </p:cNvSpPr>
          <p:nvPr userDrawn="1"/>
        </p:nvSpPr>
        <p:spPr>
          <a:xfrm>
            <a:off x="9296400" y="0"/>
            <a:ext cx="2877636" cy="121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2200" dirty="0">
              <a:solidFill>
                <a:schemeClr val="accent2"/>
              </a:solidFill>
            </a:endParaRPr>
          </a:p>
        </p:txBody>
      </p:sp>
      <p:sp>
        <p:nvSpPr>
          <p:cNvPr id="10" name="正方形/長方形 13"/>
          <p:cNvSpPr/>
          <p:nvPr userDrawn="1"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1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pic>
        <p:nvPicPr>
          <p:cNvPr id="8" name="図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52" name="図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99" y="537479"/>
            <a:ext cx="2286000" cy="6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durch Klicken auf das Icon hinzufügen und anschließend in den Hintergrund setzen!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" y="908050"/>
            <a:ext cx="11641138" cy="528639"/>
          </a:xfrm>
          <a:solidFill>
            <a:schemeClr val="bg1">
              <a:alpha val="85000"/>
            </a:schemeClr>
          </a:solidFill>
        </p:spPr>
        <p:txBody>
          <a:bodyPr vert="horz" lIns="540000" tIns="72000" rIns="216000" bIns="72000" rtlCol="0" anchor="ctr">
            <a:noAutofit/>
          </a:bodyPr>
          <a:lstStyle>
            <a:lvl1pPr algn="ctr">
              <a:defRPr lang="de-DE">
                <a:solidFill>
                  <a:schemeClr val="tx1">
                    <a:alpha val="87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buFontTx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2736850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538271" y="6503752"/>
            <a:ext cx="1178351" cy="29617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2959100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 with Inscription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durch Klicken auf das Icon hinzufügen und anschließend in den Hintergrund setzen!</a:t>
            </a:r>
          </a:p>
          <a:p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1714499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1933784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538271" y="6503752"/>
            <a:ext cx="1178351" cy="29617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53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 userDrawn="1"/>
        </p:nvGrpSpPr>
        <p:grpSpPr bwMode="gray">
          <a:xfrm>
            <a:off x="550863" y="909216"/>
            <a:ext cx="11090275" cy="4885809"/>
            <a:chOff x="550863" y="909216"/>
            <a:chExt cx="11090275" cy="4885809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 bwMode="gray">
            <a:xfrm>
              <a:off x="55086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 bwMode="gray">
            <a:xfrm>
              <a:off x="550863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 bwMode="gray">
            <a:xfrm>
              <a:off x="55086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 bwMode="gray">
            <a:xfrm>
              <a:off x="995914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 bwMode="gray">
            <a:xfrm>
              <a:off x="99591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 bwMode="gray">
            <a:xfrm>
              <a:off x="99591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 bwMode="gray">
            <a:xfrm>
              <a:off x="144096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 bwMode="gray">
            <a:xfrm>
              <a:off x="144096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 bwMode="gray">
            <a:xfrm>
              <a:off x="144096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 bwMode="gray">
            <a:xfrm>
              <a:off x="188601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 bwMode="gray">
            <a:xfrm>
              <a:off x="188601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 bwMode="gray">
            <a:xfrm>
              <a:off x="188601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>
              <a:spLocks noChangeAspect="1"/>
            </p:cNvSpPr>
            <p:nvPr/>
          </p:nvSpPr>
          <p:spPr bwMode="gray">
            <a:xfrm>
              <a:off x="2331067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>
              <a:spLocks noChangeAspect="1"/>
            </p:cNvSpPr>
            <p:nvPr/>
          </p:nvSpPr>
          <p:spPr bwMode="gray">
            <a:xfrm>
              <a:off x="233106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>
              <a:spLocks noChangeAspect="1"/>
            </p:cNvSpPr>
            <p:nvPr/>
          </p:nvSpPr>
          <p:spPr bwMode="gray">
            <a:xfrm>
              <a:off x="233106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>
              <a:spLocks noChangeAspect="1"/>
            </p:cNvSpPr>
            <p:nvPr/>
          </p:nvSpPr>
          <p:spPr bwMode="gray">
            <a:xfrm>
              <a:off x="277611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>
              <a:spLocks noChangeAspect="1"/>
            </p:cNvSpPr>
            <p:nvPr/>
          </p:nvSpPr>
          <p:spPr bwMode="gray">
            <a:xfrm>
              <a:off x="277611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 bwMode="gray">
            <a:xfrm>
              <a:off x="2776118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 bwMode="gray">
            <a:xfrm>
              <a:off x="322116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>
              <a:spLocks noChangeAspect="1"/>
            </p:cNvSpPr>
            <p:nvPr/>
          </p:nvSpPr>
          <p:spPr bwMode="gray">
            <a:xfrm>
              <a:off x="322116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>
              <a:spLocks noChangeAspect="1"/>
            </p:cNvSpPr>
            <p:nvPr/>
          </p:nvSpPr>
          <p:spPr bwMode="gray">
            <a:xfrm>
              <a:off x="322116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>
              <a:spLocks noChangeAspect="1"/>
            </p:cNvSpPr>
            <p:nvPr/>
          </p:nvSpPr>
          <p:spPr bwMode="gray">
            <a:xfrm>
              <a:off x="366622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>
              <a:spLocks noChangeAspect="1"/>
            </p:cNvSpPr>
            <p:nvPr/>
          </p:nvSpPr>
          <p:spPr bwMode="gray">
            <a:xfrm>
              <a:off x="366622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 bwMode="gray">
            <a:xfrm>
              <a:off x="366622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 bwMode="gray">
            <a:xfrm>
              <a:off x="4111271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 bwMode="gray">
            <a:xfrm>
              <a:off x="411127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>
              <a:spLocks noChangeAspect="1"/>
            </p:cNvSpPr>
            <p:nvPr/>
          </p:nvSpPr>
          <p:spPr bwMode="gray">
            <a:xfrm>
              <a:off x="411127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>
              <a:spLocks noChangeAspect="1"/>
            </p:cNvSpPr>
            <p:nvPr/>
          </p:nvSpPr>
          <p:spPr bwMode="gray">
            <a:xfrm>
              <a:off x="455632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>
              <a:spLocks noChangeAspect="1"/>
            </p:cNvSpPr>
            <p:nvPr/>
          </p:nvSpPr>
          <p:spPr bwMode="gray">
            <a:xfrm>
              <a:off x="455632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>
              <a:spLocks noChangeAspect="1"/>
            </p:cNvSpPr>
            <p:nvPr/>
          </p:nvSpPr>
          <p:spPr bwMode="gray">
            <a:xfrm>
              <a:off x="500137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 bwMode="gray">
            <a:xfrm>
              <a:off x="500137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>
              <a:spLocks noChangeAspect="1"/>
            </p:cNvSpPr>
            <p:nvPr/>
          </p:nvSpPr>
          <p:spPr bwMode="gray">
            <a:xfrm>
              <a:off x="500137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 bwMode="gray">
            <a:xfrm>
              <a:off x="544642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 bwMode="gray">
            <a:xfrm>
              <a:off x="544642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>
              <a:spLocks noChangeAspect="1"/>
            </p:cNvSpPr>
            <p:nvPr/>
          </p:nvSpPr>
          <p:spPr bwMode="gray">
            <a:xfrm>
              <a:off x="544642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>
              <a:spLocks noChangeAspect="1"/>
            </p:cNvSpPr>
            <p:nvPr/>
          </p:nvSpPr>
          <p:spPr bwMode="gray">
            <a:xfrm>
              <a:off x="589147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 bwMode="gray">
            <a:xfrm>
              <a:off x="589147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 bwMode="gray">
            <a:xfrm>
              <a:off x="589147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 bwMode="gray">
            <a:xfrm>
              <a:off x="633652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 bwMode="gray">
            <a:xfrm>
              <a:off x="633652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 bwMode="gray">
            <a:xfrm>
              <a:off x="633652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>
              <a:spLocks noChangeAspect="1"/>
            </p:cNvSpPr>
            <p:nvPr/>
          </p:nvSpPr>
          <p:spPr bwMode="gray">
            <a:xfrm>
              <a:off x="678157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>
              <a:spLocks noChangeAspect="1"/>
            </p:cNvSpPr>
            <p:nvPr/>
          </p:nvSpPr>
          <p:spPr bwMode="gray">
            <a:xfrm>
              <a:off x="678157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 bwMode="gray">
            <a:xfrm>
              <a:off x="678157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>
              <a:spLocks noChangeAspect="1"/>
            </p:cNvSpPr>
            <p:nvPr/>
          </p:nvSpPr>
          <p:spPr bwMode="gray">
            <a:xfrm>
              <a:off x="722662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>
              <a:spLocks noChangeAspect="1"/>
            </p:cNvSpPr>
            <p:nvPr/>
          </p:nvSpPr>
          <p:spPr bwMode="gray">
            <a:xfrm>
              <a:off x="722662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>
              <a:spLocks noChangeAspect="1"/>
            </p:cNvSpPr>
            <p:nvPr/>
          </p:nvSpPr>
          <p:spPr bwMode="gray">
            <a:xfrm>
              <a:off x="7226628" y="1803748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>
              <a:spLocks noChangeAspect="1"/>
            </p:cNvSpPr>
            <p:nvPr/>
          </p:nvSpPr>
          <p:spPr bwMode="gray">
            <a:xfrm>
              <a:off x="767167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 bwMode="gray">
            <a:xfrm>
              <a:off x="767167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 bwMode="gray">
            <a:xfrm>
              <a:off x="767167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 bwMode="gray">
            <a:xfrm>
              <a:off x="811673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 bwMode="gray">
            <a:xfrm>
              <a:off x="811673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 bwMode="gray">
            <a:xfrm>
              <a:off x="811673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 bwMode="gray">
            <a:xfrm>
              <a:off x="8561781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 bwMode="gray">
            <a:xfrm>
              <a:off x="856178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 bwMode="gray">
            <a:xfrm>
              <a:off x="856178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>
              <a:spLocks noChangeAspect="1"/>
            </p:cNvSpPr>
            <p:nvPr/>
          </p:nvSpPr>
          <p:spPr bwMode="gray">
            <a:xfrm>
              <a:off x="900683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>
              <a:spLocks noChangeAspect="1"/>
            </p:cNvSpPr>
            <p:nvPr/>
          </p:nvSpPr>
          <p:spPr bwMode="gray">
            <a:xfrm>
              <a:off x="900683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 bwMode="gray">
            <a:xfrm>
              <a:off x="9006832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 bwMode="gray">
            <a:xfrm>
              <a:off x="945188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 bwMode="gray">
            <a:xfrm>
              <a:off x="945188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 bwMode="gray">
            <a:xfrm>
              <a:off x="945188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 bwMode="gray">
            <a:xfrm>
              <a:off x="989693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 bwMode="gray">
            <a:xfrm>
              <a:off x="989693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 bwMode="gray">
            <a:xfrm>
              <a:off x="989693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 bwMode="gray">
            <a:xfrm>
              <a:off x="1034198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 bwMode="gray">
            <a:xfrm>
              <a:off x="1034198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 bwMode="gray">
            <a:xfrm>
              <a:off x="1034198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 bwMode="gray">
            <a:xfrm>
              <a:off x="1078703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 bwMode="gray">
            <a:xfrm>
              <a:off x="10787036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 bwMode="gray">
            <a:xfrm>
              <a:off x="1078703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 bwMode="gray">
            <a:xfrm>
              <a:off x="1123208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 bwMode="gray">
            <a:xfrm>
              <a:off x="1123208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 bwMode="gray">
            <a:xfrm>
              <a:off x="11232087" y="1803748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 bwMode="gray">
            <a:xfrm>
              <a:off x="55086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>
              <a:spLocks noChangeAspect="1"/>
            </p:cNvSpPr>
            <p:nvPr/>
          </p:nvSpPr>
          <p:spPr bwMode="gray">
            <a:xfrm>
              <a:off x="55086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/>
            <p:cNvSpPr>
              <a:spLocks noChangeAspect="1"/>
            </p:cNvSpPr>
            <p:nvPr/>
          </p:nvSpPr>
          <p:spPr bwMode="gray">
            <a:xfrm>
              <a:off x="55086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 bwMode="gray">
            <a:xfrm>
              <a:off x="99591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 bwMode="gray">
            <a:xfrm>
              <a:off x="99591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 bwMode="gray">
            <a:xfrm>
              <a:off x="99591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 bwMode="gray">
            <a:xfrm>
              <a:off x="144096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/>
            <p:cNvSpPr>
              <a:spLocks noChangeAspect="1"/>
            </p:cNvSpPr>
            <p:nvPr/>
          </p:nvSpPr>
          <p:spPr bwMode="gray">
            <a:xfrm>
              <a:off x="144096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>
              <a:spLocks noChangeAspect="1"/>
            </p:cNvSpPr>
            <p:nvPr/>
          </p:nvSpPr>
          <p:spPr bwMode="gray">
            <a:xfrm>
              <a:off x="144096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>
              <a:spLocks noChangeAspect="1"/>
            </p:cNvSpPr>
            <p:nvPr/>
          </p:nvSpPr>
          <p:spPr bwMode="gray">
            <a:xfrm>
              <a:off x="188601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>
              <a:spLocks noChangeAspect="1"/>
            </p:cNvSpPr>
            <p:nvPr/>
          </p:nvSpPr>
          <p:spPr bwMode="gray">
            <a:xfrm>
              <a:off x="188601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>
              <a:spLocks noChangeAspect="1"/>
            </p:cNvSpPr>
            <p:nvPr/>
          </p:nvSpPr>
          <p:spPr bwMode="gray">
            <a:xfrm>
              <a:off x="1886016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>
              <a:spLocks noChangeAspect="1"/>
            </p:cNvSpPr>
            <p:nvPr/>
          </p:nvSpPr>
          <p:spPr bwMode="gray">
            <a:xfrm>
              <a:off x="233106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5" name="Rechteck 104"/>
            <p:cNvSpPr>
              <a:spLocks noChangeAspect="1"/>
            </p:cNvSpPr>
            <p:nvPr/>
          </p:nvSpPr>
          <p:spPr bwMode="gray">
            <a:xfrm>
              <a:off x="233106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6" name="Rechteck 105"/>
            <p:cNvSpPr>
              <a:spLocks noChangeAspect="1"/>
            </p:cNvSpPr>
            <p:nvPr/>
          </p:nvSpPr>
          <p:spPr bwMode="gray">
            <a:xfrm>
              <a:off x="233106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>
              <a:spLocks noChangeAspect="1"/>
            </p:cNvSpPr>
            <p:nvPr/>
          </p:nvSpPr>
          <p:spPr bwMode="gray">
            <a:xfrm>
              <a:off x="277611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Rechteck 107"/>
            <p:cNvSpPr>
              <a:spLocks noChangeAspect="1"/>
            </p:cNvSpPr>
            <p:nvPr/>
          </p:nvSpPr>
          <p:spPr bwMode="gray">
            <a:xfrm>
              <a:off x="277611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Rechteck 108"/>
            <p:cNvSpPr>
              <a:spLocks noChangeAspect="1"/>
            </p:cNvSpPr>
            <p:nvPr/>
          </p:nvSpPr>
          <p:spPr bwMode="gray">
            <a:xfrm>
              <a:off x="277611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Rechteck 109"/>
            <p:cNvSpPr>
              <a:spLocks noChangeAspect="1"/>
            </p:cNvSpPr>
            <p:nvPr/>
          </p:nvSpPr>
          <p:spPr bwMode="gray">
            <a:xfrm>
              <a:off x="322116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1" name="Rechteck 110"/>
            <p:cNvSpPr>
              <a:spLocks noChangeAspect="1"/>
            </p:cNvSpPr>
            <p:nvPr/>
          </p:nvSpPr>
          <p:spPr bwMode="gray">
            <a:xfrm>
              <a:off x="322116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Rechteck 111"/>
            <p:cNvSpPr>
              <a:spLocks noChangeAspect="1"/>
            </p:cNvSpPr>
            <p:nvPr/>
          </p:nvSpPr>
          <p:spPr bwMode="gray">
            <a:xfrm>
              <a:off x="322116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Rechteck 112"/>
            <p:cNvSpPr>
              <a:spLocks noChangeAspect="1"/>
            </p:cNvSpPr>
            <p:nvPr/>
          </p:nvSpPr>
          <p:spPr bwMode="gray">
            <a:xfrm>
              <a:off x="366622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>
              <a:spLocks noChangeAspect="1"/>
            </p:cNvSpPr>
            <p:nvPr/>
          </p:nvSpPr>
          <p:spPr bwMode="gray">
            <a:xfrm>
              <a:off x="366622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5" name="Rechteck 114"/>
            <p:cNvSpPr>
              <a:spLocks noChangeAspect="1"/>
            </p:cNvSpPr>
            <p:nvPr/>
          </p:nvSpPr>
          <p:spPr bwMode="gray">
            <a:xfrm>
              <a:off x="3666220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6" name="Rechteck 115"/>
            <p:cNvSpPr>
              <a:spLocks noChangeAspect="1"/>
            </p:cNvSpPr>
            <p:nvPr/>
          </p:nvSpPr>
          <p:spPr bwMode="gray">
            <a:xfrm>
              <a:off x="411127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>
              <a:spLocks noChangeAspect="1"/>
            </p:cNvSpPr>
            <p:nvPr/>
          </p:nvSpPr>
          <p:spPr bwMode="gray">
            <a:xfrm>
              <a:off x="411127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8" name="Rechteck 117"/>
            <p:cNvSpPr>
              <a:spLocks noChangeAspect="1"/>
            </p:cNvSpPr>
            <p:nvPr/>
          </p:nvSpPr>
          <p:spPr bwMode="gray">
            <a:xfrm>
              <a:off x="411127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9" name="Rechteck 118"/>
            <p:cNvSpPr>
              <a:spLocks noChangeAspect="1"/>
            </p:cNvSpPr>
            <p:nvPr/>
          </p:nvSpPr>
          <p:spPr bwMode="gray">
            <a:xfrm>
              <a:off x="455632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>
              <a:spLocks noChangeAspect="1"/>
            </p:cNvSpPr>
            <p:nvPr/>
          </p:nvSpPr>
          <p:spPr bwMode="gray">
            <a:xfrm>
              <a:off x="455632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>
              <a:spLocks noChangeAspect="1"/>
            </p:cNvSpPr>
            <p:nvPr/>
          </p:nvSpPr>
          <p:spPr bwMode="gray">
            <a:xfrm>
              <a:off x="455632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>
              <a:spLocks noChangeAspect="1"/>
            </p:cNvSpPr>
            <p:nvPr/>
          </p:nvSpPr>
          <p:spPr bwMode="gray">
            <a:xfrm>
              <a:off x="500137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>
              <a:spLocks noChangeAspect="1"/>
            </p:cNvSpPr>
            <p:nvPr/>
          </p:nvSpPr>
          <p:spPr bwMode="gray">
            <a:xfrm>
              <a:off x="500137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>
              <a:spLocks noChangeAspect="1"/>
            </p:cNvSpPr>
            <p:nvPr/>
          </p:nvSpPr>
          <p:spPr bwMode="gray">
            <a:xfrm>
              <a:off x="500137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5" name="Rechteck 124"/>
            <p:cNvSpPr>
              <a:spLocks noChangeAspect="1"/>
            </p:cNvSpPr>
            <p:nvPr/>
          </p:nvSpPr>
          <p:spPr bwMode="gray">
            <a:xfrm>
              <a:off x="544642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>
              <a:spLocks noChangeAspect="1"/>
            </p:cNvSpPr>
            <p:nvPr/>
          </p:nvSpPr>
          <p:spPr bwMode="gray">
            <a:xfrm>
              <a:off x="544642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>
              <a:spLocks noChangeAspect="1"/>
            </p:cNvSpPr>
            <p:nvPr/>
          </p:nvSpPr>
          <p:spPr bwMode="gray">
            <a:xfrm>
              <a:off x="544642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>
              <a:spLocks noChangeAspect="1"/>
            </p:cNvSpPr>
            <p:nvPr/>
          </p:nvSpPr>
          <p:spPr bwMode="gray">
            <a:xfrm>
              <a:off x="589147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Rechteck 128"/>
            <p:cNvSpPr>
              <a:spLocks noChangeAspect="1"/>
            </p:cNvSpPr>
            <p:nvPr/>
          </p:nvSpPr>
          <p:spPr bwMode="gray">
            <a:xfrm>
              <a:off x="589147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0" name="Rechteck 129"/>
            <p:cNvSpPr>
              <a:spLocks noChangeAspect="1"/>
            </p:cNvSpPr>
            <p:nvPr/>
          </p:nvSpPr>
          <p:spPr bwMode="gray">
            <a:xfrm>
              <a:off x="589147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>
              <a:spLocks noChangeAspect="1"/>
            </p:cNvSpPr>
            <p:nvPr/>
          </p:nvSpPr>
          <p:spPr bwMode="gray">
            <a:xfrm>
              <a:off x="633652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Rechteck 131"/>
            <p:cNvSpPr>
              <a:spLocks noChangeAspect="1"/>
            </p:cNvSpPr>
            <p:nvPr/>
          </p:nvSpPr>
          <p:spPr bwMode="gray">
            <a:xfrm>
              <a:off x="6336526" y="269828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Rechteck 132"/>
            <p:cNvSpPr>
              <a:spLocks noChangeAspect="1"/>
            </p:cNvSpPr>
            <p:nvPr/>
          </p:nvSpPr>
          <p:spPr bwMode="gray">
            <a:xfrm>
              <a:off x="678157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Rechteck 133"/>
            <p:cNvSpPr>
              <a:spLocks noChangeAspect="1"/>
            </p:cNvSpPr>
            <p:nvPr/>
          </p:nvSpPr>
          <p:spPr bwMode="gray">
            <a:xfrm>
              <a:off x="6781577" y="269828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Rechteck 134"/>
            <p:cNvSpPr>
              <a:spLocks noChangeAspect="1"/>
            </p:cNvSpPr>
            <p:nvPr/>
          </p:nvSpPr>
          <p:spPr bwMode="gray">
            <a:xfrm>
              <a:off x="678157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Rechteck 135"/>
            <p:cNvSpPr>
              <a:spLocks noChangeAspect="1"/>
            </p:cNvSpPr>
            <p:nvPr/>
          </p:nvSpPr>
          <p:spPr bwMode="gray">
            <a:xfrm>
              <a:off x="722662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Rechteck 136"/>
            <p:cNvSpPr>
              <a:spLocks noChangeAspect="1"/>
            </p:cNvSpPr>
            <p:nvPr/>
          </p:nvSpPr>
          <p:spPr bwMode="gray">
            <a:xfrm>
              <a:off x="722662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>
              <a:spLocks noChangeAspect="1"/>
            </p:cNvSpPr>
            <p:nvPr/>
          </p:nvSpPr>
          <p:spPr bwMode="gray">
            <a:xfrm>
              <a:off x="722662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>
              <a:spLocks noChangeAspect="1"/>
            </p:cNvSpPr>
            <p:nvPr/>
          </p:nvSpPr>
          <p:spPr bwMode="gray">
            <a:xfrm>
              <a:off x="767167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Rechteck 139"/>
            <p:cNvSpPr>
              <a:spLocks noChangeAspect="1"/>
            </p:cNvSpPr>
            <p:nvPr/>
          </p:nvSpPr>
          <p:spPr bwMode="gray">
            <a:xfrm>
              <a:off x="767167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Rechteck 140"/>
            <p:cNvSpPr>
              <a:spLocks noChangeAspect="1"/>
            </p:cNvSpPr>
            <p:nvPr/>
          </p:nvSpPr>
          <p:spPr bwMode="gray">
            <a:xfrm>
              <a:off x="767167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Rechteck 141"/>
            <p:cNvSpPr>
              <a:spLocks noChangeAspect="1"/>
            </p:cNvSpPr>
            <p:nvPr/>
          </p:nvSpPr>
          <p:spPr bwMode="gray">
            <a:xfrm>
              <a:off x="811673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3" name="Rechteck 142"/>
            <p:cNvSpPr>
              <a:spLocks noChangeAspect="1"/>
            </p:cNvSpPr>
            <p:nvPr/>
          </p:nvSpPr>
          <p:spPr bwMode="gray">
            <a:xfrm>
              <a:off x="811673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>
              <a:spLocks noChangeAspect="1"/>
            </p:cNvSpPr>
            <p:nvPr/>
          </p:nvSpPr>
          <p:spPr bwMode="gray">
            <a:xfrm>
              <a:off x="8116730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>
              <a:spLocks noChangeAspect="1"/>
            </p:cNvSpPr>
            <p:nvPr/>
          </p:nvSpPr>
          <p:spPr bwMode="gray">
            <a:xfrm>
              <a:off x="856178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Rechteck 145"/>
            <p:cNvSpPr>
              <a:spLocks noChangeAspect="1"/>
            </p:cNvSpPr>
            <p:nvPr/>
          </p:nvSpPr>
          <p:spPr bwMode="gray">
            <a:xfrm>
              <a:off x="856178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Rechteck 146"/>
            <p:cNvSpPr>
              <a:spLocks noChangeAspect="1"/>
            </p:cNvSpPr>
            <p:nvPr/>
          </p:nvSpPr>
          <p:spPr bwMode="gray">
            <a:xfrm>
              <a:off x="856178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Rechteck 147"/>
            <p:cNvSpPr>
              <a:spLocks noChangeAspect="1"/>
            </p:cNvSpPr>
            <p:nvPr/>
          </p:nvSpPr>
          <p:spPr bwMode="gray">
            <a:xfrm>
              <a:off x="900683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Rechteck 148"/>
            <p:cNvSpPr>
              <a:spLocks noChangeAspect="1"/>
            </p:cNvSpPr>
            <p:nvPr/>
          </p:nvSpPr>
          <p:spPr bwMode="gray">
            <a:xfrm>
              <a:off x="900683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>
              <a:spLocks noChangeAspect="1"/>
            </p:cNvSpPr>
            <p:nvPr/>
          </p:nvSpPr>
          <p:spPr bwMode="gray">
            <a:xfrm>
              <a:off x="900683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Rechteck 150"/>
            <p:cNvSpPr>
              <a:spLocks noChangeAspect="1"/>
            </p:cNvSpPr>
            <p:nvPr/>
          </p:nvSpPr>
          <p:spPr bwMode="gray">
            <a:xfrm>
              <a:off x="945188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>
              <a:spLocks noChangeAspect="1"/>
            </p:cNvSpPr>
            <p:nvPr/>
          </p:nvSpPr>
          <p:spPr bwMode="gray">
            <a:xfrm>
              <a:off x="945188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Rechteck 152"/>
            <p:cNvSpPr>
              <a:spLocks noChangeAspect="1"/>
            </p:cNvSpPr>
            <p:nvPr/>
          </p:nvSpPr>
          <p:spPr bwMode="gray">
            <a:xfrm>
              <a:off x="945188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Rechteck 153"/>
            <p:cNvSpPr>
              <a:spLocks noChangeAspect="1"/>
            </p:cNvSpPr>
            <p:nvPr/>
          </p:nvSpPr>
          <p:spPr bwMode="gray">
            <a:xfrm>
              <a:off x="989693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>
              <a:spLocks noChangeAspect="1"/>
            </p:cNvSpPr>
            <p:nvPr/>
          </p:nvSpPr>
          <p:spPr bwMode="gray">
            <a:xfrm>
              <a:off x="989693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Rechteck 155"/>
            <p:cNvSpPr>
              <a:spLocks noChangeAspect="1"/>
            </p:cNvSpPr>
            <p:nvPr/>
          </p:nvSpPr>
          <p:spPr bwMode="gray">
            <a:xfrm>
              <a:off x="989693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Rechteck 156"/>
            <p:cNvSpPr>
              <a:spLocks noChangeAspect="1"/>
            </p:cNvSpPr>
            <p:nvPr/>
          </p:nvSpPr>
          <p:spPr bwMode="gray">
            <a:xfrm>
              <a:off x="1034198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Rechteck 157"/>
            <p:cNvSpPr>
              <a:spLocks noChangeAspect="1"/>
            </p:cNvSpPr>
            <p:nvPr/>
          </p:nvSpPr>
          <p:spPr bwMode="gray">
            <a:xfrm>
              <a:off x="1034198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Rechteck 158"/>
            <p:cNvSpPr>
              <a:spLocks noChangeAspect="1"/>
            </p:cNvSpPr>
            <p:nvPr/>
          </p:nvSpPr>
          <p:spPr bwMode="gray">
            <a:xfrm>
              <a:off x="1034198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Rechteck 159"/>
            <p:cNvSpPr>
              <a:spLocks noChangeAspect="1"/>
            </p:cNvSpPr>
            <p:nvPr/>
          </p:nvSpPr>
          <p:spPr bwMode="gray">
            <a:xfrm>
              <a:off x="1078703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Rechteck 160"/>
            <p:cNvSpPr>
              <a:spLocks noChangeAspect="1"/>
            </p:cNvSpPr>
            <p:nvPr/>
          </p:nvSpPr>
          <p:spPr bwMode="gray">
            <a:xfrm>
              <a:off x="1078703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Rechteck 161"/>
            <p:cNvSpPr>
              <a:spLocks noChangeAspect="1"/>
            </p:cNvSpPr>
            <p:nvPr/>
          </p:nvSpPr>
          <p:spPr bwMode="gray">
            <a:xfrm>
              <a:off x="144096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>
              <a:spLocks noChangeAspect="1"/>
            </p:cNvSpPr>
            <p:nvPr/>
          </p:nvSpPr>
          <p:spPr bwMode="gray">
            <a:xfrm>
              <a:off x="1123208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>
              <a:spLocks noChangeAspect="1"/>
            </p:cNvSpPr>
            <p:nvPr/>
          </p:nvSpPr>
          <p:spPr bwMode="gray">
            <a:xfrm>
              <a:off x="1123208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Rechteck 164"/>
            <p:cNvSpPr>
              <a:spLocks noChangeAspect="1"/>
            </p:cNvSpPr>
            <p:nvPr/>
          </p:nvSpPr>
          <p:spPr bwMode="gray">
            <a:xfrm>
              <a:off x="11232087" y="3147595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>
              <a:spLocks noChangeAspect="1"/>
            </p:cNvSpPr>
            <p:nvPr/>
          </p:nvSpPr>
          <p:spPr bwMode="gray">
            <a:xfrm>
              <a:off x="550863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7" name="Rechteck 166"/>
            <p:cNvSpPr>
              <a:spLocks noChangeAspect="1"/>
            </p:cNvSpPr>
            <p:nvPr/>
          </p:nvSpPr>
          <p:spPr bwMode="gray">
            <a:xfrm>
              <a:off x="550863" y="4042127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8" name="Rechteck 167"/>
            <p:cNvSpPr>
              <a:spLocks noChangeAspect="1"/>
            </p:cNvSpPr>
            <p:nvPr/>
          </p:nvSpPr>
          <p:spPr bwMode="gray">
            <a:xfrm>
              <a:off x="55086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9" name="Rechteck 168"/>
            <p:cNvSpPr>
              <a:spLocks noChangeAspect="1"/>
            </p:cNvSpPr>
            <p:nvPr/>
          </p:nvSpPr>
          <p:spPr bwMode="gray">
            <a:xfrm>
              <a:off x="99591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>
              <a:spLocks noChangeAspect="1"/>
            </p:cNvSpPr>
            <p:nvPr/>
          </p:nvSpPr>
          <p:spPr bwMode="gray">
            <a:xfrm>
              <a:off x="99591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1" name="Rechteck 170"/>
            <p:cNvSpPr>
              <a:spLocks noChangeAspect="1"/>
            </p:cNvSpPr>
            <p:nvPr/>
          </p:nvSpPr>
          <p:spPr bwMode="gray">
            <a:xfrm>
              <a:off x="99591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2" name="Rechteck 171"/>
            <p:cNvSpPr>
              <a:spLocks noChangeAspect="1"/>
            </p:cNvSpPr>
            <p:nvPr/>
          </p:nvSpPr>
          <p:spPr bwMode="gray">
            <a:xfrm>
              <a:off x="144096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>
              <a:spLocks noChangeAspect="1"/>
            </p:cNvSpPr>
            <p:nvPr/>
          </p:nvSpPr>
          <p:spPr bwMode="gray">
            <a:xfrm>
              <a:off x="144096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>
              <a:spLocks noChangeAspect="1"/>
            </p:cNvSpPr>
            <p:nvPr/>
          </p:nvSpPr>
          <p:spPr bwMode="gray">
            <a:xfrm>
              <a:off x="10787036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>
              <a:spLocks noChangeAspect="1"/>
            </p:cNvSpPr>
            <p:nvPr/>
          </p:nvSpPr>
          <p:spPr bwMode="gray">
            <a:xfrm>
              <a:off x="188601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6" name="Rechteck 175"/>
            <p:cNvSpPr>
              <a:spLocks noChangeAspect="1"/>
            </p:cNvSpPr>
            <p:nvPr/>
          </p:nvSpPr>
          <p:spPr bwMode="gray">
            <a:xfrm>
              <a:off x="188601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7" name="Rechteck 176"/>
            <p:cNvSpPr>
              <a:spLocks noChangeAspect="1"/>
            </p:cNvSpPr>
            <p:nvPr/>
          </p:nvSpPr>
          <p:spPr bwMode="gray">
            <a:xfrm>
              <a:off x="188601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>
              <a:spLocks noChangeAspect="1"/>
            </p:cNvSpPr>
            <p:nvPr/>
          </p:nvSpPr>
          <p:spPr bwMode="gray">
            <a:xfrm>
              <a:off x="233106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>
              <a:spLocks noChangeAspect="1"/>
            </p:cNvSpPr>
            <p:nvPr/>
          </p:nvSpPr>
          <p:spPr bwMode="gray">
            <a:xfrm>
              <a:off x="233106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>
              <a:spLocks noChangeAspect="1"/>
            </p:cNvSpPr>
            <p:nvPr/>
          </p:nvSpPr>
          <p:spPr bwMode="gray">
            <a:xfrm>
              <a:off x="233106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1" name="Rechteck 180"/>
            <p:cNvSpPr>
              <a:spLocks noChangeAspect="1"/>
            </p:cNvSpPr>
            <p:nvPr/>
          </p:nvSpPr>
          <p:spPr bwMode="gray">
            <a:xfrm>
              <a:off x="277611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2" name="Rechteck 181"/>
            <p:cNvSpPr>
              <a:spLocks noChangeAspect="1"/>
            </p:cNvSpPr>
            <p:nvPr/>
          </p:nvSpPr>
          <p:spPr bwMode="gray">
            <a:xfrm>
              <a:off x="277611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3" name="Rechteck 182"/>
            <p:cNvSpPr>
              <a:spLocks noChangeAspect="1"/>
            </p:cNvSpPr>
            <p:nvPr/>
          </p:nvSpPr>
          <p:spPr bwMode="gray">
            <a:xfrm>
              <a:off x="277611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>
              <a:spLocks noChangeAspect="1"/>
            </p:cNvSpPr>
            <p:nvPr/>
          </p:nvSpPr>
          <p:spPr bwMode="gray">
            <a:xfrm>
              <a:off x="322116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>
              <a:spLocks noChangeAspect="1"/>
            </p:cNvSpPr>
            <p:nvPr/>
          </p:nvSpPr>
          <p:spPr bwMode="gray">
            <a:xfrm>
              <a:off x="322116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>
              <a:spLocks noChangeAspect="1"/>
            </p:cNvSpPr>
            <p:nvPr/>
          </p:nvSpPr>
          <p:spPr bwMode="gray">
            <a:xfrm>
              <a:off x="322116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>
              <a:spLocks noChangeAspect="1"/>
            </p:cNvSpPr>
            <p:nvPr/>
          </p:nvSpPr>
          <p:spPr bwMode="gray">
            <a:xfrm>
              <a:off x="366622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>
              <a:spLocks noChangeAspect="1"/>
            </p:cNvSpPr>
            <p:nvPr/>
          </p:nvSpPr>
          <p:spPr bwMode="gray">
            <a:xfrm>
              <a:off x="366622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>
              <a:spLocks noChangeAspect="1"/>
            </p:cNvSpPr>
            <p:nvPr/>
          </p:nvSpPr>
          <p:spPr bwMode="gray">
            <a:xfrm>
              <a:off x="366622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>
              <a:spLocks noChangeAspect="1"/>
            </p:cNvSpPr>
            <p:nvPr/>
          </p:nvSpPr>
          <p:spPr bwMode="gray">
            <a:xfrm>
              <a:off x="411127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>
              <a:spLocks noChangeAspect="1"/>
            </p:cNvSpPr>
            <p:nvPr/>
          </p:nvSpPr>
          <p:spPr bwMode="gray">
            <a:xfrm>
              <a:off x="411127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>
              <a:spLocks noChangeAspect="1"/>
            </p:cNvSpPr>
            <p:nvPr/>
          </p:nvSpPr>
          <p:spPr bwMode="gray">
            <a:xfrm>
              <a:off x="411127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>
              <a:spLocks noChangeAspect="1"/>
            </p:cNvSpPr>
            <p:nvPr/>
          </p:nvSpPr>
          <p:spPr bwMode="gray">
            <a:xfrm>
              <a:off x="4556322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>
              <a:spLocks noChangeAspect="1"/>
            </p:cNvSpPr>
            <p:nvPr/>
          </p:nvSpPr>
          <p:spPr bwMode="gray">
            <a:xfrm>
              <a:off x="455632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>
              <a:spLocks noChangeAspect="1"/>
            </p:cNvSpPr>
            <p:nvPr/>
          </p:nvSpPr>
          <p:spPr bwMode="gray">
            <a:xfrm>
              <a:off x="455632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 bwMode="gray">
            <a:xfrm>
              <a:off x="500137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 bwMode="gray">
            <a:xfrm>
              <a:off x="500137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 bwMode="gray">
            <a:xfrm>
              <a:off x="500137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 bwMode="gray">
            <a:xfrm>
              <a:off x="544642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 bwMode="gray">
            <a:xfrm>
              <a:off x="544642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 bwMode="gray">
            <a:xfrm>
              <a:off x="544642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 bwMode="gray">
            <a:xfrm>
              <a:off x="589147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>
              <a:spLocks noChangeAspect="1"/>
            </p:cNvSpPr>
            <p:nvPr/>
          </p:nvSpPr>
          <p:spPr bwMode="gray">
            <a:xfrm>
              <a:off x="589147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 bwMode="gray">
            <a:xfrm>
              <a:off x="589147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 bwMode="gray">
            <a:xfrm>
              <a:off x="633652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 bwMode="gray">
            <a:xfrm>
              <a:off x="633652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 bwMode="gray">
            <a:xfrm>
              <a:off x="633652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8" name="Rechteck 207"/>
            <p:cNvSpPr>
              <a:spLocks noChangeAspect="1"/>
            </p:cNvSpPr>
            <p:nvPr/>
          </p:nvSpPr>
          <p:spPr bwMode="gray">
            <a:xfrm>
              <a:off x="678157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9" name="Rechteck 208"/>
            <p:cNvSpPr>
              <a:spLocks noChangeAspect="1"/>
            </p:cNvSpPr>
            <p:nvPr/>
          </p:nvSpPr>
          <p:spPr bwMode="gray">
            <a:xfrm>
              <a:off x="678157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 bwMode="gray">
            <a:xfrm>
              <a:off x="678157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 bwMode="gray">
            <a:xfrm>
              <a:off x="722662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>
              <a:spLocks noChangeAspect="1"/>
            </p:cNvSpPr>
            <p:nvPr/>
          </p:nvSpPr>
          <p:spPr bwMode="gray">
            <a:xfrm>
              <a:off x="722662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3" name="Rechteck 212"/>
            <p:cNvSpPr>
              <a:spLocks noChangeAspect="1"/>
            </p:cNvSpPr>
            <p:nvPr/>
          </p:nvSpPr>
          <p:spPr bwMode="gray">
            <a:xfrm>
              <a:off x="722662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>
              <a:spLocks noChangeAspect="1"/>
            </p:cNvSpPr>
            <p:nvPr/>
          </p:nvSpPr>
          <p:spPr bwMode="gray">
            <a:xfrm>
              <a:off x="767167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5" name="Rechteck 214"/>
            <p:cNvSpPr>
              <a:spLocks noChangeAspect="1"/>
            </p:cNvSpPr>
            <p:nvPr/>
          </p:nvSpPr>
          <p:spPr bwMode="gray">
            <a:xfrm>
              <a:off x="767167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6" name="Rechteck 215"/>
            <p:cNvSpPr>
              <a:spLocks noChangeAspect="1"/>
            </p:cNvSpPr>
            <p:nvPr/>
          </p:nvSpPr>
          <p:spPr bwMode="gray">
            <a:xfrm>
              <a:off x="767167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7" name="Rechteck 216"/>
            <p:cNvSpPr>
              <a:spLocks noChangeAspect="1"/>
            </p:cNvSpPr>
            <p:nvPr/>
          </p:nvSpPr>
          <p:spPr bwMode="gray">
            <a:xfrm>
              <a:off x="811673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>
              <a:spLocks noChangeAspect="1"/>
            </p:cNvSpPr>
            <p:nvPr/>
          </p:nvSpPr>
          <p:spPr bwMode="gray">
            <a:xfrm>
              <a:off x="811673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9" name="Rechteck 218"/>
            <p:cNvSpPr>
              <a:spLocks noChangeAspect="1"/>
            </p:cNvSpPr>
            <p:nvPr/>
          </p:nvSpPr>
          <p:spPr bwMode="gray">
            <a:xfrm>
              <a:off x="811673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>
              <a:spLocks noChangeAspect="1"/>
            </p:cNvSpPr>
            <p:nvPr/>
          </p:nvSpPr>
          <p:spPr bwMode="gray">
            <a:xfrm>
              <a:off x="856178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1" name="Rechteck 220"/>
            <p:cNvSpPr>
              <a:spLocks noChangeAspect="1"/>
            </p:cNvSpPr>
            <p:nvPr/>
          </p:nvSpPr>
          <p:spPr bwMode="gray">
            <a:xfrm>
              <a:off x="856178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>
              <a:spLocks noChangeAspect="1"/>
            </p:cNvSpPr>
            <p:nvPr/>
          </p:nvSpPr>
          <p:spPr bwMode="gray">
            <a:xfrm>
              <a:off x="856178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3" name="Rechteck 222"/>
            <p:cNvSpPr>
              <a:spLocks noChangeAspect="1"/>
            </p:cNvSpPr>
            <p:nvPr/>
          </p:nvSpPr>
          <p:spPr bwMode="gray">
            <a:xfrm>
              <a:off x="9006832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4" name="Rechteck 223"/>
            <p:cNvSpPr>
              <a:spLocks noChangeAspect="1"/>
            </p:cNvSpPr>
            <p:nvPr/>
          </p:nvSpPr>
          <p:spPr bwMode="gray">
            <a:xfrm>
              <a:off x="900683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5" name="Rechteck 224"/>
            <p:cNvSpPr>
              <a:spLocks noChangeAspect="1"/>
            </p:cNvSpPr>
            <p:nvPr/>
          </p:nvSpPr>
          <p:spPr bwMode="gray">
            <a:xfrm>
              <a:off x="900683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>
              <a:spLocks noChangeAspect="1"/>
            </p:cNvSpPr>
            <p:nvPr/>
          </p:nvSpPr>
          <p:spPr bwMode="gray">
            <a:xfrm>
              <a:off x="945188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hteck 226"/>
            <p:cNvSpPr>
              <a:spLocks noChangeAspect="1"/>
            </p:cNvSpPr>
            <p:nvPr/>
          </p:nvSpPr>
          <p:spPr bwMode="gray">
            <a:xfrm>
              <a:off x="945188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Rechteck 227"/>
            <p:cNvSpPr>
              <a:spLocks noChangeAspect="1"/>
            </p:cNvSpPr>
            <p:nvPr/>
          </p:nvSpPr>
          <p:spPr bwMode="gray">
            <a:xfrm>
              <a:off x="9451883" y="4491442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Rechteck 228"/>
            <p:cNvSpPr>
              <a:spLocks noChangeAspect="1"/>
            </p:cNvSpPr>
            <p:nvPr/>
          </p:nvSpPr>
          <p:spPr bwMode="gray">
            <a:xfrm>
              <a:off x="989693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>
              <a:spLocks noChangeAspect="1"/>
            </p:cNvSpPr>
            <p:nvPr/>
          </p:nvSpPr>
          <p:spPr bwMode="gray">
            <a:xfrm>
              <a:off x="989693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1" name="Rechteck 230"/>
            <p:cNvSpPr>
              <a:spLocks noChangeAspect="1"/>
            </p:cNvSpPr>
            <p:nvPr/>
          </p:nvSpPr>
          <p:spPr bwMode="gray">
            <a:xfrm>
              <a:off x="989693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>
              <a:spLocks noChangeAspect="1"/>
            </p:cNvSpPr>
            <p:nvPr/>
          </p:nvSpPr>
          <p:spPr bwMode="gray">
            <a:xfrm>
              <a:off x="1034198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3" name="Rechteck 232"/>
            <p:cNvSpPr>
              <a:spLocks noChangeAspect="1"/>
            </p:cNvSpPr>
            <p:nvPr/>
          </p:nvSpPr>
          <p:spPr bwMode="gray">
            <a:xfrm>
              <a:off x="1034198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>
              <a:spLocks noChangeAspect="1"/>
            </p:cNvSpPr>
            <p:nvPr/>
          </p:nvSpPr>
          <p:spPr bwMode="gray">
            <a:xfrm>
              <a:off x="1034198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5" name="Rechteck 234"/>
            <p:cNvSpPr>
              <a:spLocks noChangeAspect="1"/>
            </p:cNvSpPr>
            <p:nvPr/>
          </p:nvSpPr>
          <p:spPr bwMode="gray">
            <a:xfrm>
              <a:off x="1078703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6" name="Rechteck 235"/>
            <p:cNvSpPr>
              <a:spLocks noChangeAspect="1"/>
            </p:cNvSpPr>
            <p:nvPr/>
          </p:nvSpPr>
          <p:spPr bwMode="gray">
            <a:xfrm>
              <a:off x="1078703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7" name="Rechteck 236"/>
            <p:cNvSpPr>
              <a:spLocks noChangeAspect="1"/>
            </p:cNvSpPr>
            <p:nvPr/>
          </p:nvSpPr>
          <p:spPr bwMode="gray">
            <a:xfrm>
              <a:off x="1078703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>
              <a:spLocks noChangeAspect="1"/>
            </p:cNvSpPr>
            <p:nvPr/>
          </p:nvSpPr>
          <p:spPr bwMode="gray">
            <a:xfrm>
              <a:off x="1123208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9" name="Rechteck 238"/>
            <p:cNvSpPr>
              <a:spLocks noChangeAspect="1"/>
            </p:cNvSpPr>
            <p:nvPr/>
          </p:nvSpPr>
          <p:spPr bwMode="gray">
            <a:xfrm>
              <a:off x="1123208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0" name="Rechteck 239"/>
            <p:cNvSpPr>
              <a:spLocks noChangeAspect="1"/>
            </p:cNvSpPr>
            <p:nvPr/>
          </p:nvSpPr>
          <p:spPr bwMode="gray">
            <a:xfrm>
              <a:off x="1123208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1" name="Rechteck 240"/>
            <p:cNvSpPr>
              <a:spLocks noChangeAspect="1"/>
            </p:cNvSpPr>
            <p:nvPr/>
          </p:nvSpPr>
          <p:spPr bwMode="gray">
            <a:xfrm>
              <a:off x="550863" y="4940757"/>
              <a:ext cx="409051" cy="40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>
              <a:spLocks noChangeAspect="1"/>
            </p:cNvSpPr>
            <p:nvPr/>
          </p:nvSpPr>
          <p:spPr bwMode="gray">
            <a:xfrm>
              <a:off x="550863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>
              <a:spLocks noChangeAspect="1"/>
            </p:cNvSpPr>
            <p:nvPr/>
          </p:nvSpPr>
          <p:spPr bwMode="gray">
            <a:xfrm>
              <a:off x="99591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>
              <a:spLocks noChangeAspect="1"/>
            </p:cNvSpPr>
            <p:nvPr/>
          </p:nvSpPr>
          <p:spPr bwMode="gray">
            <a:xfrm>
              <a:off x="99591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>
              <a:spLocks noChangeAspect="1"/>
            </p:cNvSpPr>
            <p:nvPr/>
          </p:nvSpPr>
          <p:spPr bwMode="gray">
            <a:xfrm>
              <a:off x="144096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>
              <a:spLocks noChangeAspect="1"/>
            </p:cNvSpPr>
            <p:nvPr/>
          </p:nvSpPr>
          <p:spPr bwMode="gray">
            <a:xfrm>
              <a:off x="144096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>
              <a:spLocks noChangeAspect="1"/>
            </p:cNvSpPr>
            <p:nvPr/>
          </p:nvSpPr>
          <p:spPr bwMode="gray">
            <a:xfrm>
              <a:off x="188601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>
              <a:spLocks noChangeAspect="1"/>
            </p:cNvSpPr>
            <p:nvPr/>
          </p:nvSpPr>
          <p:spPr bwMode="gray">
            <a:xfrm>
              <a:off x="188601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>
              <a:spLocks noChangeAspect="1"/>
            </p:cNvSpPr>
            <p:nvPr/>
          </p:nvSpPr>
          <p:spPr bwMode="gray">
            <a:xfrm>
              <a:off x="233106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>
              <a:spLocks noChangeAspect="1"/>
            </p:cNvSpPr>
            <p:nvPr/>
          </p:nvSpPr>
          <p:spPr bwMode="gray">
            <a:xfrm>
              <a:off x="233106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>
              <a:spLocks noChangeAspect="1"/>
            </p:cNvSpPr>
            <p:nvPr/>
          </p:nvSpPr>
          <p:spPr bwMode="gray">
            <a:xfrm>
              <a:off x="277611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>
              <a:spLocks noChangeAspect="1"/>
            </p:cNvSpPr>
            <p:nvPr/>
          </p:nvSpPr>
          <p:spPr bwMode="gray">
            <a:xfrm>
              <a:off x="2776118" y="5385974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>
              <a:spLocks noChangeAspect="1"/>
            </p:cNvSpPr>
            <p:nvPr/>
          </p:nvSpPr>
          <p:spPr bwMode="gray">
            <a:xfrm>
              <a:off x="322116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>
              <a:spLocks noChangeAspect="1"/>
            </p:cNvSpPr>
            <p:nvPr/>
          </p:nvSpPr>
          <p:spPr bwMode="gray">
            <a:xfrm>
              <a:off x="3221169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>
              <a:spLocks noChangeAspect="1"/>
            </p:cNvSpPr>
            <p:nvPr/>
          </p:nvSpPr>
          <p:spPr bwMode="gray">
            <a:xfrm>
              <a:off x="366622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>
              <a:spLocks noChangeAspect="1"/>
            </p:cNvSpPr>
            <p:nvPr/>
          </p:nvSpPr>
          <p:spPr bwMode="gray">
            <a:xfrm>
              <a:off x="366622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>
              <a:spLocks noChangeAspect="1"/>
            </p:cNvSpPr>
            <p:nvPr/>
          </p:nvSpPr>
          <p:spPr bwMode="gray">
            <a:xfrm>
              <a:off x="411127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>
              <a:spLocks noChangeAspect="1"/>
            </p:cNvSpPr>
            <p:nvPr/>
          </p:nvSpPr>
          <p:spPr bwMode="gray">
            <a:xfrm>
              <a:off x="411127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>
              <a:spLocks noChangeAspect="1"/>
            </p:cNvSpPr>
            <p:nvPr/>
          </p:nvSpPr>
          <p:spPr bwMode="gray">
            <a:xfrm>
              <a:off x="455632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>
              <a:spLocks noChangeAspect="1"/>
            </p:cNvSpPr>
            <p:nvPr/>
          </p:nvSpPr>
          <p:spPr bwMode="gray">
            <a:xfrm>
              <a:off x="455632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>
              <a:spLocks noChangeAspect="1"/>
            </p:cNvSpPr>
            <p:nvPr/>
          </p:nvSpPr>
          <p:spPr bwMode="gray">
            <a:xfrm>
              <a:off x="500137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>
              <a:spLocks noChangeAspect="1"/>
            </p:cNvSpPr>
            <p:nvPr/>
          </p:nvSpPr>
          <p:spPr bwMode="gray">
            <a:xfrm>
              <a:off x="500137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>
              <a:spLocks noChangeAspect="1"/>
            </p:cNvSpPr>
            <p:nvPr/>
          </p:nvSpPr>
          <p:spPr bwMode="gray">
            <a:xfrm>
              <a:off x="544642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>
              <a:spLocks noChangeAspect="1"/>
            </p:cNvSpPr>
            <p:nvPr/>
          </p:nvSpPr>
          <p:spPr bwMode="gray">
            <a:xfrm>
              <a:off x="5446424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>
              <a:spLocks noChangeAspect="1"/>
            </p:cNvSpPr>
            <p:nvPr/>
          </p:nvSpPr>
          <p:spPr bwMode="gray">
            <a:xfrm>
              <a:off x="589147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>
              <a:spLocks noChangeAspect="1"/>
            </p:cNvSpPr>
            <p:nvPr/>
          </p:nvSpPr>
          <p:spPr bwMode="gray">
            <a:xfrm>
              <a:off x="589147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>
              <a:spLocks noChangeAspect="1"/>
            </p:cNvSpPr>
            <p:nvPr/>
          </p:nvSpPr>
          <p:spPr bwMode="gray">
            <a:xfrm>
              <a:off x="633652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8" name="Rechteck 267"/>
            <p:cNvSpPr>
              <a:spLocks noChangeAspect="1"/>
            </p:cNvSpPr>
            <p:nvPr/>
          </p:nvSpPr>
          <p:spPr bwMode="gray">
            <a:xfrm>
              <a:off x="633652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9" name="Rechteck 268"/>
            <p:cNvSpPr>
              <a:spLocks noChangeAspect="1"/>
            </p:cNvSpPr>
            <p:nvPr/>
          </p:nvSpPr>
          <p:spPr bwMode="gray">
            <a:xfrm>
              <a:off x="678157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>
              <a:spLocks noChangeAspect="1"/>
            </p:cNvSpPr>
            <p:nvPr/>
          </p:nvSpPr>
          <p:spPr bwMode="gray">
            <a:xfrm>
              <a:off x="678157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>
              <a:spLocks noChangeAspect="1"/>
            </p:cNvSpPr>
            <p:nvPr/>
          </p:nvSpPr>
          <p:spPr bwMode="gray">
            <a:xfrm>
              <a:off x="722662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2" name="Rechteck 271"/>
            <p:cNvSpPr>
              <a:spLocks noChangeAspect="1"/>
            </p:cNvSpPr>
            <p:nvPr/>
          </p:nvSpPr>
          <p:spPr bwMode="gray">
            <a:xfrm>
              <a:off x="7226628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3" name="Rechteck 272"/>
            <p:cNvSpPr>
              <a:spLocks noChangeAspect="1"/>
            </p:cNvSpPr>
            <p:nvPr/>
          </p:nvSpPr>
          <p:spPr bwMode="gray">
            <a:xfrm>
              <a:off x="767167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>
              <a:spLocks noChangeAspect="1"/>
            </p:cNvSpPr>
            <p:nvPr/>
          </p:nvSpPr>
          <p:spPr bwMode="gray">
            <a:xfrm>
              <a:off x="7671679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>
              <a:spLocks noChangeAspect="1"/>
            </p:cNvSpPr>
            <p:nvPr/>
          </p:nvSpPr>
          <p:spPr bwMode="gray">
            <a:xfrm>
              <a:off x="811673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6" name="Rechteck 275"/>
            <p:cNvSpPr>
              <a:spLocks noChangeAspect="1"/>
            </p:cNvSpPr>
            <p:nvPr/>
          </p:nvSpPr>
          <p:spPr bwMode="gray">
            <a:xfrm>
              <a:off x="811673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7" name="Rechteck 276"/>
            <p:cNvSpPr>
              <a:spLocks noChangeAspect="1"/>
            </p:cNvSpPr>
            <p:nvPr/>
          </p:nvSpPr>
          <p:spPr bwMode="gray">
            <a:xfrm>
              <a:off x="856178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>
              <a:spLocks noChangeAspect="1"/>
            </p:cNvSpPr>
            <p:nvPr/>
          </p:nvSpPr>
          <p:spPr bwMode="gray">
            <a:xfrm>
              <a:off x="856178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>
              <a:spLocks noChangeAspect="1"/>
            </p:cNvSpPr>
            <p:nvPr/>
          </p:nvSpPr>
          <p:spPr bwMode="gray">
            <a:xfrm>
              <a:off x="900683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0" name="Rechteck 279"/>
            <p:cNvSpPr>
              <a:spLocks noChangeAspect="1"/>
            </p:cNvSpPr>
            <p:nvPr/>
          </p:nvSpPr>
          <p:spPr bwMode="gray">
            <a:xfrm>
              <a:off x="900683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1" name="Rechteck 280"/>
            <p:cNvSpPr>
              <a:spLocks noChangeAspect="1"/>
            </p:cNvSpPr>
            <p:nvPr/>
          </p:nvSpPr>
          <p:spPr bwMode="gray">
            <a:xfrm>
              <a:off x="945188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>
              <a:spLocks noChangeAspect="1"/>
            </p:cNvSpPr>
            <p:nvPr/>
          </p:nvSpPr>
          <p:spPr bwMode="gray">
            <a:xfrm>
              <a:off x="945188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>
              <a:spLocks noChangeAspect="1"/>
            </p:cNvSpPr>
            <p:nvPr/>
          </p:nvSpPr>
          <p:spPr bwMode="gray">
            <a:xfrm>
              <a:off x="989693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4" name="Rechteck 283"/>
            <p:cNvSpPr>
              <a:spLocks noChangeAspect="1"/>
            </p:cNvSpPr>
            <p:nvPr/>
          </p:nvSpPr>
          <p:spPr bwMode="gray">
            <a:xfrm>
              <a:off x="989693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5" name="Rechteck 284"/>
            <p:cNvSpPr>
              <a:spLocks noChangeAspect="1"/>
            </p:cNvSpPr>
            <p:nvPr/>
          </p:nvSpPr>
          <p:spPr bwMode="gray">
            <a:xfrm>
              <a:off x="1034198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6" name="Rechteck 285"/>
            <p:cNvSpPr>
              <a:spLocks noChangeAspect="1"/>
            </p:cNvSpPr>
            <p:nvPr/>
          </p:nvSpPr>
          <p:spPr bwMode="gray">
            <a:xfrm>
              <a:off x="10341985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>
              <a:spLocks noChangeAspect="1"/>
            </p:cNvSpPr>
            <p:nvPr/>
          </p:nvSpPr>
          <p:spPr bwMode="gray">
            <a:xfrm>
              <a:off x="1078703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8" name="Rechteck 287"/>
            <p:cNvSpPr>
              <a:spLocks noChangeAspect="1"/>
            </p:cNvSpPr>
            <p:nvPr/>
          </p:nvSpPr>
          <p:spPr bwMode="gray">
            <a:xfrm>
              <a:off x="1078703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>
              <a:spLocks noChangeAspect="1"/>
            </p:cNvSpPr>
            <p:nvPr/>
          </p:nvSpPr>
          <p:spPr bwMode="gray">
            <a:xfrm>
              <a:off x="1123208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0" name="Rechteck 289"/>
            <p:cNvSpPr>
              <a:spLocks noChangeAspect="1"/>
            </p:cNvSpPr>
            <p:nvPr/>
          </p:nvSpPr>
          <p:spPr bwMode="gray">
            <a:xfrm>
              <a:off x="1123208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" name="Textplatzhalter 8"/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3666220" y="4042680"/>
            <a:ext cx="1752345" cy="1752345"/>
          </a:xfr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Text einfügen</a:t>
            </a:r>
          </a:p>
        </p:txBody>
      </p:sp>
      <p:sp>
        <p:nvSpPr>
          <p:cNvPr id="7" name="Textplatzhalter 8"/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71679" y="3597463"/>
            <a:ext cx="1752345" cy="1752345"/>
          </a:xfrm>
          <a:solidFill>
            <a:schemeClr val="accent5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Text einfügen</a:t>
            </a:r>
          </a:p>
        </p:txBody>
      </p:sp>
      <p:sp>
        <p:nvSpPr>
          <p:cNvPr id="8" name="Textplatzhalter 8"/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9451883" y="1804301"/>
            <a:ext cx="1752345" cy="1752345"/>
          </a:xfrm>
          <a:solidFill>
            <a:schemeClr val="accent3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Text einfügen</a:t>
            </a:r>
          </a:p>
        </p:txBody>
      </p:sp>
      <p:sp>
        <p:nvSpPr>
          <p:cNvPr id="9" name="Textplatzhalter 58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66220" y="2248965"/>
            <a:ext cx="1752345" cy="1752345"/>
          </a:xfrm>
          <a:solidFill>
            <a:schemeClr val="accent4"/>
          </a:solidFill>
        </p:spPr>
        <p:txBody>
          <a:bodyPr anchor="ctr"/>
          <a:lstStyle>
            <a:lvl1pPr algn="ctr">
              <a:defRPr sz="2800" b="1">
                <a:solidFill>
                  <a:schemeClr val="accent2"/>
                </a:solidFill>
              </a:defRPr>
            </a:lvl1pPr>
            <a:lvl2pPr marL="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0" name="Bildplatzhalter 6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995914" y="2248965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6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6781577" y="909216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6"/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2331067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544642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6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9451883" y="359691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6"/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5446424" y="404268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6"/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99591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94" name="Titel 29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95" name="Datumsplatzhalter 294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296" name="Fußzeilenplatzhalter 295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r>
              <a:rPr lang="de-DE"/>
              <a:t>NTT DATA Deutschland 2017</a:t>
            </a:r>
            <a:endParaRPr lang="de-DE" dirty="0"/>
          </a:p>
        </p:txBody>
      </p:sp>
      <p:sp>
        <p:nvSpPr>
          <p:cNvPr id="297" name="Foliennummernplatzhalter 296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7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292605" y="2976092"/>
            <a:ext cx="3597639" cy="950376"/>
          </a:xfrm>
          <a:prstGeom prst="rect">
            <a:avLst/>
          </a:prstGeom>
        </p:spPr>
      </p:pic>
      <p:pic>
        <p:nvPicPr>
          <p:cNvPr id="7" name="図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3113690"/>
            <a:ext cx="2080171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 userDrawn="1"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Bild durch Klicken auf das Icon hinzufügen und anschließend in den Hintergrund setzen!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560950" y="536400"/>
            <a:ext cx="2286000" cy="60388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6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 userDrawn="1"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Bild durch Klicken auf das Icon hinzufügen und anschließend in den Hintergrund setzen!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560950" y="536400"/>
            <a:ext cx="2286000" cy="60388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2208213" y="908050"/>
            <a:ext cx="9432925" cy="5257800"/>
          </a:xfrm>
        </p:spPr>
        <p:txBody>
          <a:bodyPr tIns="108000"/>
          <a:lstStyle>
            <a:lvl1pPr marL="720000" indent="-7200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200000"/>
              <a:buFont typeface="+mj-lt"/>
              <a:buAutoNum type="arabicPeriod"/>
              <a:defRPr sz="2000"/>
            </a:lvl1pPr>
            <a:lvl2pPr marL="936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2pPr>
            <a:lvl3pPr marL="1152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3pPr>
            <a:lvl4pPr marL="1368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4pPr>
            <a:lvl5pPr marL="1584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8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21105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208213" y="1793082"/>
            <a:ext cx="7775575" cy="2852737"/>
          </a:xfrm>
        </p:spPr>
        <p:txBody>
          <a:bodyPr anchor="ctr"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208213" y="4698099"/>
            <a:ext cx="7775575" cy="1467751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7"/>
          <p:cNvSpPr/>
          <p:nvPr userDrawn="1"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6" name="図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096" y="6503752"/>
            <a:ext cx="1178351" cy="296174"/>
          </a:xfrm>
          <a:prstGeom prst="rect">
            <a:avLst/>
          </a:prstGeom>
        </p:spPr>
      </p:pic>
      <p:pic>
        <p:nvPicPr>
          <p:cNvPr id="8" name="図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91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 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44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4" pos="7333" userDrawn="1">
          <p15:clr>
            <a:srgbClr val="FBAE40"/>
          </p15:clr>
        </p15:guide>
        <p15:guide id="6" orient="horz" pos="436" userDrawn="1">
          <p15:clr>
            <a:srgbClr val="FBAE40"/>
          </p15:clr>
        </p15:guide>
        <p15:guide id="7" orient="horz" pos="38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4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908050"/>
            <a:ext cx="12192000" cy="595239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durch Klicken auf das Icon hinzufügen und anschließend in den Hintergrund setzen!</a:t>
            </a:r>
          </a:p>
          <a:p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0535096" y="6503752"/>
            <a:ext cx="1178351" cy="29617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4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scree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3727448"/>
            <a:ext cx="12192000" cy="2700000"/>
          </a:xfrm>
          <a:solidFill>
            <a:schemeClr val="bg2"/>
          </a:solidFill>
        </p:spPr>
        <p:txBody>
          <a:bodyPr lIns="540000" tIns="180000" rIns="540000" bIns="180000" numCol="2" spcCol="432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908050"/>
            <a:ext cx="12192000" cy="2819398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5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8" name="図 3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096" y="6503752"/>
            <a:ext cx="1178351" cy="296174"/>
          </a:xfrm>
          <a:prstGeom prst="rect">
            <a:avLst/>
          </a:prstGeom>
        </p:spPr>
      </p:pic>
      <p:pic>
        <p:nvPicPr>
          <p:cNvPr id="9" name="図 19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286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50863" y="908051"/>
            <a:ext cx="1109027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 vert="horz" lIns="18000" tIns="0" rIns="0" bIns="0" rtlCol="0" anchor="ctr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NTT DATA Deutschland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6" r:id="rId3"/>
    <p:sldLayoutId id="2147483656" r:id="rId4"/>
    <p:sldLayoutId id="2147483651" r:id="rId5"/>
    <p:sldLayoutId id="2147483650" r:id="rId6"/>
    <p:sldLayoutId id="2147483655" r:id="rId7"/>
    <p:sldLayoutId id="2147483657" r:id="rId8"/>
    <p:sldLayoutId id="2147483660" r:id="rId9"/>
    <p:sldLayoutId id="2147483661" r:id="rId10"/>
    <p:sldLayoutId id="2147483662" r:id="rId11"/>
    <p:sldLayoutId id="2147483663" r:id="rId12"/>
    <p:sldLayoutId id="2147483673" r:id="rId13"/>
    <p:sldLayoutId id="2147483664" r:id="rId14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House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4" y="1553528"/>
            <a:ext cx="5017477" cy="36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947224" y="1739623"/>
            <a:ext cx="7006541" cy="3684710"/>
            <a:chOff x="947224" y="1739623"/>
            <a:chExt cx="7006541" cy="3684710"/>
          </a:xfrm>
        </p:grpSpPr>
        <p:pic>
          <p:nvPicPr>
            <p:cNvPr id="3" name="Grafik 2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046" y="4108045"/>
              <a:ext cx="1560719" cy="1229752"/>
            </a:xfrm>
            <a:prstGeom prst="rect">
              <a:avLst/>
            </a:prstGeom>
          </p:spPr>
        </p:pic>
        <p:pic>
          <p:nvPicPr>
            <p:cNvPr id="4" name="Grafik 3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40" y="3581978"/>
              <a:ext cx="1560719" cy="1229752"/>
            </a:xfrm>
            <a:prstGeom prst="rect">
              <a:avLst/>
            </a:prstGeom>
          </p:spPr>
        </p:pic>
        <p:pic>
          <p:nvPicPr>
            <p:cNvPr id="5" name="Grafik 4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832" y="3111296"/>
              <a:ext cx="1560719" cy="1229752"/>
            </a:xfrm>
            <a:prstGeom prst="rect">
              <a:avLst/>
            </a:prstGeom>
          </p:spPr>
        </p:pic>
        <p:pic>
          <p:nvPicPr>
            <p:cNvPr id="6" name="Grafik 5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927" y="2673868"/>
              <a:ext cx="1560719" cy="1188581"/>
            </a:xfrm>
            <a:prstGeom prst="rect">
              <a:avLst/>
            </a:prstGeom>
          </p:spPr>
        </p:pic>
        <p:pic>
          <p:nvPicPr>
            <p:cNvPr id="7" name="Grafik 6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701" y="2130945"/>
              <a:ext cx="1560719" cy="1229752"/>
            </a:xfrm>
            <a:prstGeom prst="rect">
              <a:avLst/>
            </a:prstGeom>
          </p:spPr>
        </p:pic>
        <p:pic>
          <p:nvPicPr>
            <p:cNvPr id="8" name="Grafik 7" descr="House 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224" y="1739623"/>
              <a:ext cx="5017477" cy="368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77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20615" y="1739623"/>
            <a:ext cx="8927923" cy="3684710"/>
            <a:chOff x="820615" y="1739623"/>
            <a:chExt cx="8927923" cy="3684710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820615" y="1739623"/>
              <a:ext cx="8927923" cy="3684710"/>
              <a:chOff x="820615" y="1739623"/>
              <a:chExt cx="8927923" cy="3684710"/>
            </a:xfrm>
          </p:grpSpPr>
          <p:pic>
            <p:nvPicPr>
              <p:cNvPr id="3" name="Grafik 2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3046" y="4108045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4" name="Grafik 3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440" y="3581978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5" name="Grafik 4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832" y="3111296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6" name="Grafik 5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9927" y="2673868"/>
                <a:ext cx="1560719" cy="1188581"/>
              </a:xfrm>
              <a:prstGeom prst="rect">
                <a:avLst/>
              </a:prstGeom>
            </p:spPr>
          </p:pic>
          <p:pic>
            <p:nvPicPr>
              <p:cNvPr id="7" name="Grafik 6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701" y="2130945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8" name="Grafik 7" descr="House 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224" y="1739623"/>
                <a:ext cx="5017477" cy="3684710"/>
              </a:xfrm>
              <a:prstGeom prst="rect">
                <a:avLst/>
              </a:prstGeom>
            </p:spPr>
          </p:pic>
          <p:sp>
            <p:nvSpPr>
              <p:cNvPr id="9" name="Rechteck 8"/>
              <p:cNvSpPr/>
              <p:nvPr/>
            </p:nvSpPr>
            <p:spPr>
              <a:xfrm>
                <a:off x="1209822" y="2635076"/>
                <a:ext cx="4023376" cy="2789257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 flipH="1">
                <a:off x="1209821" y="1739623"/>
                <a:ext cx="414191" cy="1242728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Gleichschenkliges Dreieck 10"/>
              <p:cNvSpPr/>
              <p:nvPr/>
            </p:nvSpPr>
            <p:spPr>
              <a:xfrm>
                <a:off x="1085725" y="1844040"/>
                <a:ext cx="3775835" cy="1138311"/>
              </a:xfrm>
              <a:prstGeom prst="triangle">
                <a:avLst>
                  <a:gd name="adj" fmla="val 61786"/>
                </a:avLst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Gleichschenkliges Dreieck 11"/>
              <p:cNvSpPr/>
              <p:nvPr/>
            </p:nvSpPr>
            <p:spPr>
              <a:xfrm rot="20473051">
                <a:off x="2510235" y="1851839"/>
                <a:ext cx="1874520" cy="851406"/>
              </a:xfrm>
              <a:prstGeom prst="triangle">
                <a:avLst>
                  <a:gd name="adj" fmla="val 56473"/>
                </a:avLst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Gleichschenkliges Dreieck 12"/>
              <p:cNvSpPr/>
              <p:nvPr/>
            </p:nvSpPr>
            <p:spPr>
              <a:xfrm>
                <a:off x="820615" y="3489642"/>
                <a:ext cx="2354843" cy="851406"/>
              </a:xfrm>
              <a:prstGeom prst="triangle">
                <a:avLst>
                  <a:gd name="adj" fmla="val 55599"/>
                </a:avLst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16200000">
                <a:off x="3233350" y="2556648"/>
                <a:ext cx="1885071" cy="851406"/>
              </a:xfrm>
              <a:prstGeom prst="triangle">
                <a:avLst>
                  <a:gd name="adj" fmla="val 55599"/>
                </a:avLst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htwinkliges Dreieck 16"/>
              <p:cNvSpPr/>
              <p:nvPr/>
            </p:nvSpPr>
            <p:spPr>
              <a:xfrm rot="20538463">
                <a:off x="4701178" y="1957015"/>
                <a:ext cx="426849" cy="758557"/>
              </a:xfrm>
              <a:prstGeom prst="rtTriangle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4596008" y="2328072"/>
                <a:ext cx="134230" cy="465520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4622473" y="2143295"/>
                <a:ext cx="45719" cy="496451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4639843" y="2246787"/>
                <a:ext cx="134230" cy="465520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4581757" y="2077830"/>
                <a:ext cx="45719" cy="496451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hteck 21"/>
              <p:cNvSpPr/>
              <p:nvPr/>
            </p:nvSpPr>
            <p:spPr>
              <a:xfrm flipH="1">
                <a:off x="4576511" y="2057340"/>
                <a:ext cx="45719" cy="496451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515639" y="2128227"/>
                <a:ext cx="134230" cy="465520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4743446" y="2441108"/>
                <a:ext cx="134230" cy="465520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600" dirty="0" err="1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1" name="Grafik 30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7819" y="4016915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32" name="Grafik 31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1213" y="3490848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33" name="Grafik 32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4605" y="3020166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34" name="Grafik 33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700" y="2582738"/>
                <a:ext cx="1560719" cy="1188581"/>
              </a:xfrm>
              <a:prstGeom prst="rect">
                <a:avLst/>
              </a:prstGeom>
            </p:spPr>
          </p:pic>
          <p:pic>
            <p:nvPicPr>
              <p:cNvPr id="35" name="Grafik 34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9474" y="2039815"/>
                <a:ext cx="1560719" cy="1229752"/>
              </a:xfrm>
              <a:prstGeom prst="rect">
                <a:avLst/>
              </a:prstGeom>
            </p:spPr>
          </p:pic>
        </p:grpSp>
        <p:sp>
          <p:nvSpPr>
            <p:cNvPr id="28" name="Rechtwinkliges Dreieck 27"/>
            <p:cNvSpPr/>
            <p:nvPr/>
          </p:nvSpPr>
          <p:spPr>
            <a:xfrm rot="16200000" flipH="1">
              <a:off x="1028590" y="2840888"/>
              <a:ext cx="268314" cy="374606"/>
            </a:xfrm>
            <a:prstGeom prst="rtTriangle">
              <a:avLst/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1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0615" y="1739623"/>
            <a:ext cx="8927923" cy="3684710"/>
            <a:chOff x="820615" y="1739623"/>
            <a:chExt cx="8927923" cy="3684710"/>
          </a:xfrm>
        </p:grpSpPr>
        <p:pic>
          <p:nvPicPr>
            <p:cNvPr id="3" name="Grafik 2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046" y="4108045"/>
              <a:ext cx="1560719" cy="1229752"/>
            </a:xfrm>
            <a:prstGeom prst="rect">
              <a:avLst/>
            </a:prstGeom>
          </p:spPr>
        </p:pic>
        <p:pic>
          <p:nvPicPr>
            <p:cNvPr id="4" name="Grafik 3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40" y="3581978"/>
              <a:ext cx="1560719" cy="1229752"/>
            </a:xfrm>
            <a:prstGeom prst="rect">
              <a:avLst/>
            </a:prstGeom>
          </p:spPr>
        </p:pic>
        <p:pic>
          <p:nvPicPr>
            <p:cNvPr id="8" name="Grafik 7" descr="House 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224" y="1739623"/>
              <a:ext cx="5017477" cy="3684710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1209823" y="2635076"/>
              <a:ext cx="2219178" cy="2789257"/>
            </a:xfrm>
            <a:prstGeom prst="rect">
              <a:avLst/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 flipH="1">
              <a:off x="1209821" y="1739623"/>
              <a:ext cx="414191" cy="1242728"/>
            </a:xfrm>
            <a:prstGeom prst="rect">
              <a:avLst/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Gleichschenkliges Dreieck 10"/>
            <p:cNvSpPr/>
            <p:nvPr/>
          </p:nvSpPr>
          <p:spPr>
            <a:xfrm rot="16200000">
              <a:off x="1093481" y="1988687"/>
              <a:ext cx="2494888" cy="2173134"/>
            </a:xfrm>
            <a:prstGeom prst="triangle">
              <a:avLst>
                <a:gd name="adj" fmla="val 55732"/>
              </a:avLst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Gleichschenkliges Dreieck 12"/>
            <p:cNvSpPr/>
            <p:nvPr/>
          </p:nvSpPr>
          <p:spPr>
            <a:xfrm>
              <a:off x="820615" y="3489642"/>
              <a:ext cx="2354843" cy="851406"/>
            </a:xfrm>
            <a:prstGeom prst="triangle">
              <a:avLst>
                <a:gd name="adj" fmla="val 55599"/>
              </a:avLst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31" name="Grafik 30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819" y="4016915"/>
              <a:ext cx="1560719" cy="1229752"/>
            </a:xfrm>
            <a:prstGeom prst="rect">
              <a:avLst/>
            </a:prstGeom>
          </p:spPr>
        </p:pic>
        <p:pic>
          <p:nvPicPr>
            <p:cNvPr id="32" name="Grafik 31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213" y="3490848"/>
              <a:ext cx="1560719" cy="1229752"/>
            </a:xfrm>
            <a:prstGeom prst="rect">
              <a:avLst/>
            </a:prstGeom>
          </p:spPr>
        </p:pic>
        <p:pic>
          <p:nvPicPr>
            <p:cNvPr id="33" name="Grafik 32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605" y="3020166"/>
              <a:ext cx="1560719" cy="1229752"/>
            </a:xfrm>
            <a:prstGeom prst="rect">
              <a:avLst/>
            </a:prstGeom>
          </p:spPr>
        </p:pic>
        <p:pic>
          <p:nvPicPr>
            <p:cNvPr id="34" name="Grafik 33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700" y="2582738"/>
              <a:ext cx="1560719" cy="1188581"/>
            </a:xfrm>
            <a:prstGeom prst="rect">
              <a:avLst/>
            </a:prstGeom>
          </p:spPr>
        </p:pic>
        <p:pic>
          <p:nvPicPr>
            <p:cNvPr id="35" name="Grafik 34" descr="Money PNG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474" y="2039815"/>
              <a:ext cx="1560719" cy="1229752"/>
            </a:xfrm>
            <a:prstGeom prst="rect">
              <a:avLst/>
            </a:prstGeom>
          </p:spPr>
        </p:pic>
        <p:sp>
          <p:nvSpPr>
            <p:cNvPr id="15" name="Rechtwinkliges Dreieck 14"/>
            <p:cNvSpPr/>
            <p:nvPr/>
          </p:nvSpPr>
          <p:spPr>
            <a:xfrm rot="16200000" flipH="1">
              <a:off x="1028590" y="2840888"/>
              <a:ext cx="268314" cy="374606"/>
            </a:xfrm>
            <a:prstGeom prst="rtTriangle">
              <a:avLst/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6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31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39776" y="1739623"/>
            <a:ext cx="8908762" cy="3684710"/>
            <a:chOff x="839776" y="1739623"/>
            <a:chExt cx="8908762" cy="3684710"/>
          </a:xfrm>
        </p:grpSpPr>
        <p:grpSp>
          <p:nvGrpSpPr>
            <p:cNvPr id="6" name="Gruppieren 5"/>
            <p:cNvGrpSpPr/>
            <p:nvPr/>
          </p:nvGrpSpPr>
          <p:grpSpPr>
            <a:xfrm>
              <a:off x="947223" y="1739623"/>
              <a:ext cx="8801315" cy="3684710"/>
              <a:chOff x="947223" y="1739623"/>
              <a:chExt cx="8801315" cy="3684710"/>
            </a:xfrm>
          </p:grpSpPr>
          <p:pic>
            <p:nvPicPr>
              <p:cNvPr id="3" name="Grafik 2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9691" y="4499972"/>
                <a:ext cx="1173137" cy="924361"/>
              </a:xfrm>
              <a:prstGeom prst="rect">
                <a:avLst/>
              </a:prstGeom>
            </p:spPr>
          </p:pic>
          <p:pic>
            <p:nvPicPr>
              <p:cNvPr id="8" name="Grafik 7" descr="House 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223" y="1739623"/>
                <a:ext cx="5017477" cy="3684710"/>
              </a:xfrm>
              <a:prstGeom prst="rect">
                <a:avLst/>
              </a:prstGeom>
            </p:spPr>
          </p:pic>
          <p:sp>
            <p:nvSpPr>
              <p:cNvPr id="9" name="Rechteck 8"/>
              <p:cNvSpPr/>
              <p:nvPr/>
            </p:nvSpPr>
            <p:spPr>
              <a:xfrm>
                <a:off x="1209824" y="2769325"/>
                <a:ext cx="812574" cy="2655007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dirty="0" err="1"/>
              </a:p>
            </p:txBody>
          </p:sp>
          <p:sp>
            <p:nvSpPr>
              <p:cNvPr id="10" name="Rechteck 9"/>
              <p:cNvSpPr/>
              <p:nvPr/>
            </p:nvSpPr>
            <p:spPr>
              <a:xfrm flipH="1">
                <a:off x="1209821" y="1739623"/>
                <a:ext cx="414191" cy="1242728"/>
              </a:xfrm>
              <a:prstGeom prst="rect">
                <a:avLst/>
              </a:prstGeom>
              <a:solidFill>
                <a:srgbClr val="3C2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6000" indent="-216000" algn="l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dirty="0" err="1"/>
              </a:p>
            </p:txBody>
          </p:sp>
          <p:pic>
            <p:nvPicPr>
              <p:cNvPr id="31" name="Grafik 30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7819" y="4016915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32" name="Grafik 31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1213" y="3490848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33" name="Grafik 32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4605" y="3020166"/>
                <a:ext cx="1560719" cy="1229752"/>
              </a:xfrm>
              <a:prstGeom prst="rect">
                <a:avLst/>
              </a:prstGeom>
            </p:spPr>
          </p:pic>
          <p:pic>
            <p:nvPicPr>
              <p:cNvPr id="34" name="Grafik 33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700" y="2582738"/>
                <a:ext cx="1560719" cy="1188581"/>
              </a:xfrm>
              <a:prstGeom prst="rect">
                <a:avLst/>
              </a:prstGeom>
            </p:spPr>
          </p:pic>
          <p:pic>
            <p:nvPicPr>
              <p:cNvPr id="35" name="Grafik 34" descr="Money PNG imag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9474" y="2039815"/>
                <a:ext cx="1560719" cy="1229752"/>
              </a:xfrm>
              <a:prstGeom prst="rect">
                <a:avLst/>
              </a:prstGeom>
            </p:spPr>
          </p:pic>
        </p:grpSp>
        <p:sp>
          <p:nvSpPr>
            <p:cNvPr id="5" name="Rechtwinkliges Dreieck 4"/>
            <p:cNvSpPr/>
            <p:nvPr/>
          </p:nvSpPr>
          <p:spPr>
            <a:xfrm rot="16200000">
              <a:off x="900873" y="4001316"/>
              <a:ext cx="252412" cy="374606"/>
            </a:xfrm>
            <a:prstGeom prst="rtTriangle">
              <a:avLst/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dirty="0" err="1"/>
            </a:p>
          </p:txBody>
        </p:sp>
        <p:sp>
          <p:nvSpPr>
            <p:cNvPr id="13" name="Rechtwinkliges Dreieck 12"/>
            <p:cNvSpPr/>
            <p:nvPr/>
          </p:nvSpPr>
          <p:spPr>
            <a:xfrm rot="16200000">
              <a:off x="1525047" y="2363670"/>
              <a:ext cx="317845" cy="676856"/>
            </a:xfrm>
            <a:prstGeom prst="rtTriangle">
              <a:avLst/>
            </a:prstGeom>
            <a:solidFill>
              <a:srgbClr val="3C2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dirty="0" err="1"/>
            </a:p>
          </p:txBody>
        </p:sp>
      </p:grpSp>
      <p:sp>
        <p:nvSpPr>
          <p:cNvPr id="15" name="Rechtwinkliges Dreieck 14"/>
          <p:cNvSpPr/>
          <p:nvPr/>
        </p:nvSpPr>
        <p:spPr>
          <a:xfrm rot="16200000" flipH="1">
            <a:off x="1132862" y="2855714"/>
            <a:ext cx="268314" cy="374606"/>
          </a:xfrm>
          <a:prstGeom prst="rtTriangle">
            <a:avLst/>
          </a:prstGeom>
          <a:solidFill>
            <a:srgbClr val="3C2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 err="1"/>
          </a:p>
        </p:txBody>
      </p:sp>
      <p:sp>
        <p:nvSpPr>
          <p:cNvPr id="17" name="Rechtwinkliges Dreieck 16"/>
          <p:cNvSpPr/>
          <p:nvPr/>
        </p:nvSpPr>
        <p:spPr>
          <a:xfrm rot="16200000" flipH="1">
            <a:off x="1028590" y="2840888"/>
            <a:ext cx="268314" cy="374606"/>
          </a:xfrm>
          <a:prstGeom prst="rtTriangle">
            <a:avLst/>
          </a:prstGeom>
          <a:solidFill>
            <a:srgbClr val="3C2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657255286"/>
      </p:ext>
    </p:extLst>
  </p:cSld>
  <p:clrMapOvr>
    <a:masterClrMapping/>
  </p:clrMapOvr>
</p:sld>
</file>

<file path=ppt/theme/theme1.xml><?xml version="1.0" encoding="utf-8"?>
<a:theme xmlns:a="http://schemas.openxmlformats.org/drawingml/2006/main" name="NTT DATA 16-9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DCDC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16000" indent="-216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lIns="0" tIns="0" rIns="0" bIns="0" rtlCol="0" anchor="t">
        <a:noAutofit/>
      </a:bodyPr>
      <a:lstStyle>
        <a:defPPr marL="216000" indent="-216000">
          <a:spcBef>
            <a:spcPts val="600"/>
          </a:spcBef>
          <a:buClr>
            <a:schemeClr val="tx2"/>
          </a:buClr>
          <a:buFont typeface="Wingdings" panose="05000000000000000000" pitchFamily="2" charset="2"/>
          <a:buChar char="§"/>
          <a:defRPr sz="1600" smtClean="0">
            <a:solidFill>
              <a:schemeClr val="tx1"/>
            </a:solidFill>
          </a:defRPr>
        </a:defPPr>
      </a:lstStyle>
    </a:txDef>
  </a:objectDefaults>
  <a:extraClrSchemeLst/>
  <a:custClrLst>
    <a:custClr>
      <a:srgbClr val="E1F1FF"/>
    </a:custClr>
    <a:custClr>
      <a:srgbClr val="DCDCDC"/>
    </a:custClr>
    <a:custClr>
      <a:srgbClr val="505050"/>
    </a:custClr>
  </a:custClrLst>
  <a:extLst>
    <a:ext uri="{05A4C25C-085E-4340-85A3-A5531E510DB2}">
      <thm15:themeFamily xmlns:thm15="http://schemas.microsoft.com/office/thememl/2012/main" name="NTT DATA_PowerPoint-Master_16-9-.potx" id="{A34C2E75-0AE1-4DDC-874C-E343AB502724}" vid="{B7AC0830-C6E9-4BCE-8ACE-0C7E63997530}"/>
    </a:ext>
  </a:extLst>
</a:theme>
</file>

<file path=ppt/theme/theme2.xml><?xml version="1.0" encoding="utf-8"?>
<a:theme xmlns:a="http://schemas.openxmlformats.org/drawingml/2006/main" name="Office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HGPGothicE</vt:lpstr>
      <vt:lpstr>Wingdings</vt:lpstr>
      <vt:lpstr>NTT DATA 16-9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Beda, Armin</dc:creator>
  <cp:keywords>Präsentationsvorlage, Präsentationstemplate, Präsentationsfolien, Praesentationsfolien</cp:keywords>
  <cp:lastModifiedBy>Beda, Armin</cp:lastModifiedBy>
  <cp:revision>9</cp:revision>
  <cp:lastPrinted>2017-02-20T13:17:47Z</cp:lastPrinted>
  <dcterms:created xsi:type="dcterms:W3CDTF">2018-10-06T16:42:43Z</dcterms:created>
  <dcterms:modified xsi:type="dcterms:W3CDTF">2018-10-07T22:12:17Z</dcterms:modified>
  <cp:category>QMS,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2.0 / 01.03.17</vt:lpwstr>
  </property>
  <property fmtid="{D5CDD505-2E9C-101B-9397-08002B2CF9AE}" pid="3" name="CqChecksum">
    <vt:lpwstr>079DDEC4B008A1CD1B6E31B8F59DCE36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LEA</vt:lpwstr>
  </property>
  <property fmtid="{D5CDD505-2E9C-101B-9397-08002B2CF9AE}" pid="10" name="CqDepartment">
    <vt:lpwstr/>
  </property>
  <property fmtid="{D5CDD505-2E9C-101B-9397-08002B2CF9AE}" pid="11" name="CqCompanyOwner">
    <vt:lpwstr>NTT DATA</vt:lpwstr>
  </property>
</Properties>
</file>