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2" r:id="rId3"/>
    <p:sldId id="257" r:id="rId4"/>
    <p:sldId id="294" r:id="rId5"/>
    <p:sldId id="293" r:id="rId6"/>
    <p:sldId id="295" r:id="rId7"/>
    <p:sldId id="296" r:id="rId8"/>
    <p:sldId id="297" r:id="rId9"/>
    <p:sldId id="298" r:id="rId10"/>
    <p:sldId id="303" r:id="rId11"/>
    <p:sldId id="299" r:id="rId12"/>
    <p:sldId id="302" r:id="rId13"/>
    <p:sldId id="300" r:id="rId14"/>
    <p:sldId id="304" r:id="rId15"/>
    <p:sldId id="301" r:id="rId16"/>
    <p:sldId id="306" r:id="rId17"/>
    <p:sldId id="305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Maven Pro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162ED-B02F-482A-A5EA-350087236FBF}">
  <a:tblStyle styleId="{B9D162ED-B02F-482A-A5EA-350087236F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89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587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44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50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4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17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453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3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0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13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85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15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93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1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1017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Scraper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Armin </a:t>
            </a:r>
            <a:r>
              <a:rPr lang="en-CA" dirty="0" err="1"/>
              <a:t>Felahatpisheh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6. </a:t>
            </a:r>
            <a:r>
              <a:rPr lang="en-CA" sz="2800" dirty="0"/>
              <a:t>We extract as many pages (links) as possible from the scraped page</a:t>
            </a:r>
            <a:br>
              <a:rPr lang="en-CA" sz="2800" dirty="0"/>
            </a:br>
            <a:br>
              <a:rPr lang="en-CA" sz="2800" dirty="0"/>
            </a:br>
            <a:endParaRPr lang="en-CA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613647"/>
            <a:ext cx="7704000" cy="2884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Normalizing the pages.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endParaRPr lang="en-CA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D0F07-F627-05A6-00B2-57A281F7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2" y="2140775"/>
            <a:ext cx="9021056" cy="28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2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6. </a:t>
            </a:r>
            <a:r>
              <a:rPr lang="en-CA" sz="2800" dirty="0"/>
              <a:t>We extract as many pages (links) as possible from the scraped page</a:t>
            </a:r>
            <a:br>
              <a:rPr lang="en-CA" sz="2800" dirty="0"/>
            </a:br>
            <a:br>
              <a:rPr lang="en-CA" sz="2800" dirty="0"/>
            </a:br>
            <a:endParaRPr lang="en-CA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613647"/>
            <a:ext cx="7704000" cy="2884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Valid Pages are only extracted.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endParaRPr lang="en-CA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3F702-757E-82B5-200E-F14AD1F3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102" y="1193823"/>
            <a:ext cx="5098803" cy="37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6. </a:t>
            </a:r>
            <a:r>
              <a:rPr lang="en-CA" sz="2800" dirty="0"/>
              <a:t>We extract as many pages (links) as possible from the scraped page</a:t>
            </a:r>
            <a:br>
              <a:rPr lang="en-CA" sz="2800" dirty="0"/>
            </a:br>
            <a:br>
              <a:rPr lang="en-CA" sz="2800" dirty="0"/>
            </a:br>
            <a:endParaRPr lang="en-CA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613647"/>
            <a:ext cx="7704000" cy="2884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Valid Pages are only extracted.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endParaRPr lang="en-CA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2E0A3-E05C-3FB8-23A8-0B990E5B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493" y="1690487"/>
            <a:ext cx="5038111" cy="32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7. </a:t>
            </a:r>
            <a:r>
              <a:rPr lang="en-CA" sz="2800" dirty="0"/>
              <a:t>We find the number of unique words based on </a:t>
            </a:r>
            <a:r>
              <a:rPr lang="en-CA" sz="2800" dirty="0" err="1"/>
              <a:t>Flajolet</a:t>
            </a:r>
            <a:r>
              <a:rPr lang="en-CA" sz="2800" dirty="0"/>
              <a:t>-Martin algorithm for each page</a:t>
            </a:r>
            <a:br>
              <a:rPr lang="en-CA" sz="2800" dirty="0"/>
            </a:br>
            <a:br>
              <a:rPr lang="en-CA" sz="2800" dirty="0"/>
            </a:br>
            <a:endParaRPr lang="en-CA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629015"/>
            <a:ext cx="7704000" cy="286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run on different threads to speed up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avoid race conditions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Each page is scraped once on</a:t>
            </a: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07EB0-603B-C638-B772-BDA6CDF9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021"/>
            <a:ext cx="9144000" cy="34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7. </a:t>
            </a:r>
            <a:r>
              <a:rPr lang="en-CA" sz="2800" dirty="0"/>
              <a:t>We find the number of unique words based on </a:t>
            </a:r>
            <a:r>
              <a:rPr lang="en-CA" sz="2800" dirty="0" err="1"/>
              <a:t>Flajolet</a:t>
            </a:r>
            <a:r>
              <a:rPr lang="en-CA" sz="2800" dirty="0"/>
              <a:t>-Martin algorithm for each page</a:t>
            </a:r>
            <a:br>
              <a:rPr lang="en-CA" sz="2800" dirty="0"/>
            </a:br>
            <a:br>
              <a:rPr lang="en-CA" sz="2800" dirty="0"/>
            </a:br>
            <a:endParaRPr lang="en-CA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629015"/>
            <a:ext cx="7704000" cy="286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F3B0E-E0CC-03D4-D966-8F36B180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5216"/>
            <a:ext cx="9144000" cy="2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8. </a:t>
            </a:r>
            <a:r>
              <a:rPr lang="en-CA" sz="2800" dirty="0"/>
              <a:t>We store all the pages and their corresponding words count</a:t>
            </a:r>
            <a:br>
              <a:rPr lang="en-CA" sz="2800" dirty="0"/>
            </a:br>
            <a:br>
              <a:rPr lang="en-CA" sz="2800" dirty="0"/>
            </a:br>
            <a:endParaRPr lang="en-CA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690487"/>
            <a:ext cx="7704000" cy="280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sort the results and show them in descending order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 err="1"/>
              <a:t>PrettyTable</a:t>
            </a:r>
            <a:r>
              <a:rPr lang="en-CA" sz="1400" dirty="0"/>
              <a:t> usage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How to avoid corrupted files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Why we need this information?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2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44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ts val="1200"/>
              <a:buNone/>
            </a:pPr>
            <a:r>
              <a:rPr lang="en-CA" sz="1400" b="1" dirty="0"/>
              <a:t>Given a set of domains, find the number of distinct words from them such that:</a:t>
            </a:r>
          </a:p>
          <a:p>
            <a:pPr marL="152400" indent="0">
              <a:buSzPts val="1200"/>
              <a:buNone/>
            </a:pPr>
            <a:endParaRPr lang="en-CA" sz="1400" b="1" dirty="0"/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run on different threads to speed up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avoid race conditions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Each page is scraped once only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Efficient retrieval from the queue 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We scrape all the contents of the page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We extract as many pages (links) as possible from the scraped page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find the number of unique words based on </a:t>
            </a:r>
            <a:r>
              <a:rPr lang="en-CA" sz="1400" dirty="0" err="1"/>
              <a:t>Flajolet</a:t>
            </a:r>
            <a:r>
              <a:rPr lang="en-CA" sz="1400" dirty="0"/>
              <a:t>-Martin algorithm for each page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store all the pages and their corresponding words count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20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82427" y="2266427"/>
            <a:ext cx="7704000" cy="467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en-CA" dirty="0"/>
              <a:t>Thank You</a:t>
            </a:r>
            <a:br>
              <a:rPr lang="en-CA" sz="2800" dirty="0"/>
            </a:br>
            <a:br>
              <a:rPr lang="en-CA" sz="2800" dirty="0"/>
            </a:br>
            <a:endParaRPr lang="en-CA"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Idea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44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ts val="1200"/>
              <a:buNone/>
            </a:pPr>
            <a:r>
              <a:rPr lang="en-CA" sz="1400" b="1" dirty="0"/>
              <a:t>Given a set of domains, find the number of distinct words from them such that:</a:t>
            </a:r>
          </a:p>
          <a:p>
            <a:pPr marL="152400" indent="0">
              <a:buSzPts val="1200"/>
              <a:buNone/>
            </a:pPr>
            <a:endParaRPr lang="en-CA" sz="1400" b="1" dirty="0"/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run on different threads to speed up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avoid race conditions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Each page is scraped once only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Efficient retrieval from the queue 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We scrape all the contents of the page</a:t>
            </a:r>
          </a:p>
          <a:p>
            <a:pPr marL="495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CA" sz="1400" dirty="0"/>
              <a:t>We extract as many pages (links) as possible from the scraped page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find the number of unique words based on </a:t>
            </a:r>
            <a:r>
              <a:rPr lang="en-CA" sz="1400" dirty="0" err="1"/>
              <a:t>Flajolet</a:t>
            </a:r>
            <a:r>
              <a:rPr lang="en-CA" sz="1400" dirty="0"/>
              <a:t>-Martin algorithm for each page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We store all the pages and their corresponding words count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21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2725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Python11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Beautifulsoup4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Playwright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Validators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 err="1"/>
              <a:t>PrettyTable</a:t>
            </a:r>
            <a:endParaRPr lang="en-CA" sz="14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 err="1"/>
              <a:t>Concurrent.Futures</a:t>
            </a:r>
            <a:endParaRPr lang="en-CA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work?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Playwright Scrapers Job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E2E testing like (selenium)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Headless show can help us see the result.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90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1. We run on different threads to speed up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ts val="1200"/>
              <a:buNone/>
            </a:pPr>
            <a:endParaRPr lang="en-CA" sz="1400" b="1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On average each page takes like 2 seconds to be fully scraped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What is a thread?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How multithreading can help?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Can </a:t>
            </a:r>
            <a:r>
              <a:rPr lang="en-CA" sz="1400" dirty="0" err="1"/>
              <a:t>asyncio</a:t>
            </a:r>
            <a:r>
              <a:rPr lang="en-CA" sz="1400" dirty="0"/>
              <a:t> help us too?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Can multiprocessing help us too?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89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2. We avoid race conditions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What is a race condition?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/>
              <a:t>How I avoided that?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CA" sz="1400" dirty="0" err="1"/>
              <a:t>Rlock</a:t>
            </a:r>
            <a:endParaRPr lang="en-CA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2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CA" dirty="0"/>
              <a:t>3. Each page is scraped once only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F6794-39F4-CE6E-CD22-5C8417FB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0" y="1112200"/>
            <a:ext cx="8344860" cy="31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4. </a:t>
            </a:r>
            <a:r>
              <a:rPr lang="en-CA" sz="2800" dirty="0"/>
              <a:t>Efficient retrieval from the queue </a:t>
            </a:r>
            <a:br>
              <a:rPr lang="en-CA" sz="2800" dirty="0"/>
            </a:br>
            <a:endParaRPr lang="en-CA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82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Queue and cursor</a:t>
            </a:r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CA" sz="1400" dirty="0"/>
              <a:t>_</a:t>
            </a:r>
            <a:r>
              <a:rPr lang="en-CA" sz="1400" dirty="0" err="1"/>
              <a:t>visited_pages</a:t>
            </a:r>
            <a:endParaRPr lang="en-CA" sz="1400" dirty="0"/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endParaRPr lang="en-CA" sz="1400" dirty="0"/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endParaRPr lang="en-CA" sz="1400" dirty="0"/>
          </a:p>
          <a:p>
            <a:pPr marL="495300" indent="-342900">
              <a:lnSpc>
                <a:spcPct val="150000"/>
              </a:lnSpc>
              <a:buSzPts val="1200"/>
              <a:buFont typeface="+mj-lt"/>
              <a:buAutoNum type="arabicPeriod"/>
            </a:pPr>
            <a:endParaRPr lang="en-CA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C0F9F-68C9-B18B-D4B9-9F5D0E57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85" y="2093276"/>
            <a:ext cx="8541229" cy="10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2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CA" dirty="0"/>
              <a:t>5. </a:t>
            </a:r>
            <a:r>
              <a:rPr lang="en-CA" sz="2800" dirty="0"/>
              <a:t>We scrape all the contents of the page</a:t>
            </a:r>
            <a:br>
              <a:rPr lang="en-CA" sz="2800" dirty="0"/>
            </a:br>
            <a:br>
              <a:rPr lang="en-CA" sz="2800" dirty="0"/>
            </a:br>
            <a:endParaRPr lang="en-CA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82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lang="en-CA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CA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2EA50-4569-E65D-6A1F-2B9BD2A1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71109"/>
            <a:ext cx="6482026" cy="38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562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473</Words>
  <Application>Microsoft Office PowerPoint</Application>
  <PresentationFormat>On-screen Show (16:9)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 Condensed Light</vt:lpstr>
      <vt:lpstr>Share Tech</vt:lpstr>
      <vt:lpstr>Anaheim</vt:lpstr>
      <vt:lpstr>Bebas Neue</vt:lpstr>
      <vt:lpstr>Maven Pro</vt:lpstr>
      <vt:lpstr>Nunito Light</vt:lpstr>
      <vt:lpstr>Arial</vt:lpstr>
      <vt:lpstr>Data Science Consulting Infographics by Slidesgo</vt:lpstr>
      <vt:lpstr>Web Scraper</vt:lpstr>
      <vt:lpstr>Main Idea</vt:lpstr>
      <vt:lpstr>Requirements</vt:lpstr>
      <vt:lpstr>How does it work?</vt:lpstr>
      <vt:lpstr>1. We run on different threads to speed up</vt:lpstr>
      <vt:lpstr>2. We avoid race conditions</vt:lpstr>
      <vt:lpstr>3. Each page is scraped once only</vt:lpstr>
      <vt:lpstr>4. Efficient retrieval from the queue  </vt:lpstr>
      <vt:lpstr>5. We scrape all the contents of the page  </vt:lpstr>
      <vt:lpstr>6. We extract as many pages (links) as possible from the scraped page  </vt:lpstr>
      <vt:lpstr>6. We extract as many pages (links) as possible from the scraped page  </vt:lpstr>
      <vt:lpstr>6. We extract as many pages (links) as possible from the scraped page  </vt:lpstr>
      <vt:lpstr>7. We find the number of unique words based on Flajolet-Martin algorithm for each page  </vt:lpstr>
      <vt:lpstr>7. We find the number of unique words based on Flajolet-Martin algorithm for each page  </vt:lpstr>
      <vt:lpstr>8. We store all the pages and their corresponding words count  </vt:lpstr>
      <vt:lpstr>Summary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dockerized App to AWS Fargate</dc:title>
  <cp:lastModifiedBy>Armin Felahstpisheh</cp:lastModifiedBy>
  <cp:revision>4</cp:revision>
  <dcterms:modified xsi:type="dcterms:W3CDTF">2024-03-27T18:49:21Z</dcterms:modified>
</cp:coreProperties>
</file>