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302020204030203" pitchFamily="34" charset="77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c9c6a58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c9c6a58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c9c6a583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c9c6a583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cbcaee298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cbcaee298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c9c6a583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c9c6a583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c9c6a583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c9c6a583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c9c6a58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c9c6a58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c9c6a583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9c9c6a583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537150" y="1540475"/>
            <a:ext cx="34194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Prakticom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625300" y="24505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way to your next internship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Projektmitglieder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2086475"/>
            <a:ext cx="76887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Elias Röbl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Rolle: Projektleiter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Tätigkeit: Backend, Frontend, Projektkoordination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Armin Hamzic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Rolle: Projektmitglied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Tätigkeit: Backend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Alexander Kirchmair-Undesser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Rolle: Projektmitglied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Tätigkeit: Frontend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Haris Jusic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Rolle: Projektmitglied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Tätigkeit: Frontend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Allgemeines zum Projekt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7650" y="21623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Praktikumsbörse, wo Skills und Erfahrung einfach an potentiellen Arbeitgeber übermittelt werden können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Idee aus Erfahrung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Projekt wird weitergeführt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Von uns gewünschten Unterscheidungsmerkmale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nur für Praktikas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Kommunikation zu Arbeitgeber über Prakticom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IST-Zustand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Web-Applikation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Schülerprofil anzeigen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Home-Page Design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Ansicht einzelner Job-Advertisements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Backend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Passwort von Unternehmen “hashen”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Datenbankmodell vorhanden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Projektziele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Schüler unterstützen passende Praktikas schneller zu finden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Unternehmen eine Plattform bieten, wo sie gezielt Praktikanten finden kann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Unbekannteren Unternehmen die Möglichkeit geben, sich zu präsentieren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Projektablauf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7650" y="1692400"/>
            <a:ext cx="7688700" cy="24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Entwicklung des Backends fertigstellen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Umstrukturierung des DBM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Neukonstruktion des Backends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Frontend-Entwicklung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Design Verbesserungen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Responsive Web-Application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Unternehmensprofil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Technologien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Backend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Java mit Quarkus Framework und Panache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JSON Web Tokens, RBAC mit RSA-Verschlüsselung, Keycloak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Frontend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Typescript mit Angular Framework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Semantic-UI als CSS Framework</a:t>
            </a:r>
            <a:endParaRPr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Material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 eure Aufmerksamkeit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Macintosh PowerPoint</Application>
  <PresentationFormat>Bildschirmpräsentation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Prakticom</vt:lpstr>
      <vt:lpstr>Projektmitglieder</vt:lpstr>
      <vt:lpstr>Allgemeines zum Projekt</vt:lpstr>
      <vt:lpstr>IST-Zustand</vt:lpstr>
      <vt:lpstr>Projektziele</vt:lpstr>
      <vt:lpstr>Projektablauf </vt:lpstr>
      <vt:lpstr>Technologien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Prakticom</dc:title>
  <cp:lastModifiedBy>1617 1BHIF Hamzic Armin</cp:lastModifiedBy>
  <cp:revision>1</cp:revision>
  <dcterms:modified xsi:type="dcterms:W3CDTF">2020-09-29T11:21:22Z</dcterms:modified>
</cp:coreProperties>
</file>