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80" r:id="rId4"/>
    <p:sldId id="264" r:id="rId5"/>
    <p:sldId id="265" r:id="rId6"/>
    <p:sldId id="266" r:id="rId7"/>
    <p:sldId id="267" r:id="rId8"/>
    <p:sldId id="268" r:id="rId9"/>
    <p:sldId id="271" r:id="rId10"/>
    <p:sldId id="269" r:id="rId11"/>
    <p:sldId id="281" r:id="rId12"/>
    <p:sldId id="272" r:id="rId13"/>
    <p:sldId id="279" r:id="rId14"/>
    <p:sldId id="275" r:id="rId15"/>
    <p:sldId id="278" r:id="rId16"/>
    <p:sldId id="277" r:id="rId17"/>
  </p:sldIdLst>
  <p:sldSz cx="9144000" cy="5143500" type="screen16x9"/>
  <p:notesSz cx="6797675" cy="9928225"/>
  <p:defaultTextStyle>
    <a:defPPr>
      <a:defRPr lang="de-DE"/>
    </a:defPPr>
    <a:lvl1pPr marL="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60DFB2E-58F3-464F-8172-038A709643FC}">
          <p14:sldIdLst>
            <p14:sldId id="256"/>
            <p14:sldId id="258"/>
            <p14:sldId id="280"/>
            <p14:sldId id="264"/>
            <p14:sldId id="265"/>
            <p14:sldId id="266"/>
            <p14:sldId id="267"/>
            <p14:sldId id="268"/>
            <p14:sldId id="271"/>
            <p14:sldId id="269"/>
            <p14:sldId id="281"/>
            <p14:sldId id="272"/>
            <p14:sldId id="279"/>
            <p14:sldId id="275"/>
            <p14:sldId id="278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86" userDrawn="1">
          <p15:clr>
            <a:srgbClr val="A4A3A4"/>
          </p15:clr>
        </p15:guide>
        <p15:guide id="2" pos="748" userDrawn="1">
          <p15:clr>
            <a:srgbClr val="A4A3A4"/>
          </p15:clr>
        </p15:guide>
        <p15:guide id="3" orient="horz" pos="214" userDrawn="1">
          <p15:clr>
            <a:srgbClr val="A4A3A4"/>
          </p15:clr>
        </p15:guide>
        <p15:guide id="4" orient="horz" pos="2618" userDrawn="1">
          <p15:clr>
            <a:srgbClr val="A4A3A4"/>
          </p15:clr>
        </p15:guide>
        <p15:guide id="5" orient="horz" pos="1711" userDrawn="1">
          <p15:clr>
            <a:srgbClr val="A4A3A4"/>
          </p15:clr>
        </p15:guide>
        <p15:guide id="6" pos="2971" userDrawn="1">
          <p15:clr>
            <a:srgbClr val="A4A3A4"/>
          </p15:clr>
        </p15:guide>
        <p15:guide id="7" orient="horz" pos="8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E3"/>
    <a:srgbClr val="D9D9D9"/>
    <a:srgbClr val="B1B1B1"/>
    <a:srgbClr val="D7D7D7"/>
    <a:srgbClr val="ECECEC"/>
    <a:srgbClr val="DE4D00"/>
    <a:srgbClr val="302683"/>
    <a:srgbClr val="AAD900"/>
    <a:srgbClr val="8A0047"/>
    <a:srgbClr val="36C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3" autoAdjust="0"/>
    <p:restoredTop sz="74253" autoAdjust="0"/>
  </p:normalViewPr>
  <p:slideViewPr>
    <p:cSldViewPr>
      <p:cViewPr>
        <p:scale>
          <a:sx n="75" d="100"/>
          <a:sy n="75" d="100"/>
        </p:scale>
        <p:origin x="54" y="624"/>
      </p:cViewPr>
      <p:guideLst>
        <p:guide orient="horz" pos="486"/>
        <p:guide pos="748"/>
        <p:guide orient="horz" pos="214"/>
        <p:guide orient="horz" pos="2618"/>
        <p:guide orient="horz" pos="1711"/>
        <p:guide pos="2971"/>
        <p:guide orient="horz" pos="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2886" y="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C9837-B88D-4E6F-A672-5323F976BF29}" type="datetimeFigureOut">
              <a:rPr lang="de-CH" smtClean="0"/>
              <a:t>29.03.2021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CH"/>
              <a:t>Bbc Berufsbildungscenter | Seite   </a:t>
            </a:r>
          </a:p>
        </p:txBody>
      </p:sp>
    </p:spTree>
    <p:extLst>
      <p:ext uri="{BB962C8B-B14F-4D97-AF65-F5344CB8AC3E}">
        <p14:creationId xmlns:p14="http://schemas.microsoft.com/office/powerpoint/2010/main" val="14437612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195263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01104" y="3947725"/>
            <a:ext cx="4496600" cy="54728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01104" y="9430091"/>
            <a:ext cx="2544555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r>
              <a:rPr lang="de-CH" dirty="0" err="1"/>
              <a:t>Bbc</a:t>
            </a:r>
            <a:r>
              <a:rPr lang="de-CH" dirty="0"/>
              <a:t> Berufsbildungscenter | Seite </a:t>
            </a:r>
            <a:fld id="{CAC32E7D-B94A-4EBC-8F24-F25D8E675917}" type="slidenum">
              <a:rPr lang="en-GB" sz="900" u="none" smtClean="0"/>
              <a:pPr/>
              <a:t>‹Nr.›</a:t>
            </a:fld>
            <a:endParaRPr lang="de-CH" dirty="0"/>
          </a:p>
          <a:p>
            <a:endParaRPr lang="de-CH" dirty="0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4897704" y="3947725"/>
            <a:ext cx="0" cy="598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153" tIns="46077" rIns="92153" bIns="46077"/>
          <a:lstStyle/>
          <a:p>
            <a:pPr>
              <a:defRPr/>
            </a:pPr>
            <a:endParaRPr lang="de-CH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914134" y="3947725"/>
            <a:ext cx="760237" cy="262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336" tIns="46166" rIns="92336" bIns="46166">
            <a:spAutoFit/>
          </a:bodyPr>
          <a:lstStyle/>
          <a:p>
            <a:pPr algn="ctr" defTabSz="919933">
              <a:defRPr/>
            </a:pPr>
            <a:r>
              <a:rPr lang="de-DE" sz="1100" u="none" dirty="0"/>
              <a:t>Notizen:</a:t>
            </a:r>
            <a:endParaRPr lang="de-CH" sz="1100" u="none" dirty="0"/>
          </a:p>
        </p:txBody>
      </p:sp>
    </p:spTree>
    <p:extLst>
      <p:ext uri="{BB962C8B-B14F-4D97-AF65-F5344CB8AC3E}">
        <p14:creationId xmlns:p14="http://schemas.microsoft.com/office/powerpoint/2010/main" val="162839379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29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/>
              <a:t>Bbc Berufsbildungscenter | Seite </a:t>
            </a:r>
            <a:fld id="{CAC32E7D-B94A-4EBC-8F24-F25D8E675917}" type="slidenum">
              <a:rPr lang="en-GB" sz="900" u="none" smtClean="0"/>
              <a:pPr/>
              <a:t>5</a:t>
            </a:fld>
            <a:endParaRPr lang="de-CH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865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/>
              <a:t>Bbc Berufsbildungscenter | Seite </a:t>
            </a:r>
            <a:fld id="{CAC32E7D-B94A-4EBC-8F24-F25D8E675917}" type="slidenum">
              <a:rPr lang="en-GB" sz="900" u="none" smtClean="0"/>
              <a:pPr/>
              <a:t>14</a:t>
            </a:fld>
            <a:endParaRPr lang="de-CH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15836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Sachliche Auseinandersetzung:</a:t>
            </a:r>
            <a:br>
              <a:rPr lang="de-CH" dirty="0"/>
            </a:br>
            <a:r>
              <a:rPr lang="de-CH" dirty="0"/>
              <a:t>Zeitplanung</a:t>
            </a:r>
            <a:r>
              <a:rPr lang="de-CH" baseline="0" dirty="0"/>
              <a:t> war nicht genug robust gegen Risiken.</a:t>
            </a:r>
            <a:br>
              <a:rPr lang="de-CH" baseline="0" dirty="0"/>
            </a:b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/>
              <a:t>Bbc Berufsbildungscenter | Seite </a:t>
            </a:r>
            <a:fld id="{CAC32E7D-B94A-4EBC-8F24-F25D8E675917}" type="slidenum">
              <a:rPr lang="en-GB" sz="900" u="none" smtClean="0"/>
              <a:pPr/>
              <a:t>15</a:t>
            </a:fld>
            <a:endParaRPr lang="de-CH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91974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/>
              <a:t>Touch Buttons wie in Blockschaltbild, direkt mit PIC verbunden. Abschirmung ebenfalls direkt verbunden.</a:t>
            </a:r>
          </a:p>
          <a:p>
            <a:endParaRPr lang="de-CH" baseline="0" dirty="0"/>
          </a:p>
          <a:p>
            <a:r>
              <a:rPr lang="de-CH" baseline="0" dirty="0"/>
              <a:t>Befestigungsbuchsen für Stabilität</a:t>
            </a:r>
          </a:p>
          <a:p>
            <a:endParaRPr lang="de-CH" baseline="0" dirty="0"/>
          </a:p>
          <a:p>
            <a:r>
              <a:rPr lang="de-CH" baseline="0" dirty="0"/>
              <a:t>X3 von PBA7 mit 5V Pegeln, daher I2C von X2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/>
              <a:t>Bbc Berufsbildungscenter | Seite </a:t>
            </a:r>
            <a:fld id="{CAC32E7D-B94A-4EBC-8F24-F25D8E675917}" type="slidenum">
              <a:rPr lang="en-GB" sz="900" u="none" smtClean="0"/>
              <a:pPr/>
              <a:t>6</a:t>
            </a:fld>
            <a:endParaRPr lang="de-CH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9124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" y="195263"/>
            <a:ext cx="6616700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Touch Buttons; Kupferflächen CS (</a:t>
            </a:r>
            <a:r>
              <a:rPr lang="de-CH" dirty="0" err="1"/>
              <a:t>Capacitive</a:t>
            </a:r>
            <a:r>
              <a:rPr lang="de-CH" dirty="0"/>
              <a:t> </a:t>
            </a:r>
            <a:r>
              <a:rPr lang="de-CH" dirty="0" err="1"/>
              <a:t>Sensing</a:t>
            </a:r>
            <a:r>
              <a:rPr lang="de-CH" dirty="0"/>
              <a:t>) und Abschirmung DS (Driven Shield) direkt an PIC geführt: </a:t>
            </a:r>
            <a:r>
              <a:rPr lang="de-CH" dirty="0" err="1"/>
              <a:t>mTouch</a:t>
            </a:r>
            <a:r>
              <a:rPr lang="de-CH" dirty="0"/>
              <a:t> Library AD-Pins. Funktionsprinzip erklären.</a:t>
            </a:r>
          </a:p>
          <a:p>
            <a:endParaRPr lang="de-CH" dirty="0"/>
          </a:p>
          <a:p>
            <a:r>
              <a:rPr lang="de-CH" dirty="0"/>
              <a:t>X5 </a:t>
            </a:r>
            <a:r>
              <a:rPr lang="de-CH" dirty="0" err="1"/>
              <a:t>Female</a:t>
            </a:r>
            <a:r>
              <a:rPr lang="de-CH" dirty="0"/>
              <a:t> Header; dort wird der Ultraschall-Sensor angeschlossen. Die Namen irreführend, aufgrund Denkfehler auf PWM Signale geschlossen. Nur der Output einem PWM Signal.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/>
              <a:t>Bbc Berufsbildungscenter | Seite </a:t>
            </a:r>
            <a:fld id="{CAC32E7D-B94A-4EBC-8F24-F25D8E675917}" type="slidenum">
              <a:rPr lang="en-GB" sz="900" u="none" smtClean="0"/>
              <a:pPr/>
              <a:t>7</a:t>
            </a:fld>
            <a:endParaRPr lang="de-CH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00899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" y="195263"/>
            <a:ext cx="6616700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/>
              <a:t>2 verschiedene Abblockkondensatoren für unterschiedliche Frequenzen. C5 kürzere Entladezeit und für kleine Schwankungen, C6 längere Entladezeit und für grössere Schwankungen.</a:t>
            </a:r>
          </a:p>
          <a:p>
            <a:endParaRPr lang="de-CH" baseline="0" dirty="0"/>
          </a:p>
          <a:p>
            <a:r>
              <a:rPr lang="de-CH" baseline="0" dirty="0"/>
              <a:t>PLL Filter Dimension von Hersteller in Datasheet angegeben.</a:t>
            </a:r>
          </a:p>
          <a:p>
            <a:endParaRPr lang="de-CH" baseline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/>
              <a:t>Bbc Berufsbildungscenter | Seite </a:t>
            </a:r>
            <a:fld id="{CAC32E7D-B94A-4EBC-8F24-F25D8E675917}" type="slidenum">
              <a:rPr lang="en-GB" sz="900" u="none" smtClean="0"/>
              <a:pPr/>
              <a:t>8</a:t>
            </a:fld>
            <a:endParaRPr lang="de-CH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87369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" y="195263"/>
            <a:ext cx="6616700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/>
              <a:t>Bbc Berufsbildungscenter | Seite </a:t>
            </a:r>
            <a:fld id="{CAC32E7D-B94A-4EBC-8F24-F25D8E675917}" type="slidenum">
              <a:rPr lang="en-GB" sz="900" u="none" smtClean="0"/>
              <a:pPr/>
              <a:t>9</a:t>
            </a:fld>
            <a:endParaRPr lang="de-CH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44796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" y="195263"/>
            <a:ext cx="6616700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/>
              <a:t>Bbc Berufsbildungscenter | Seite </a:t>
            </a:r>
            <a:fld id="{CAC32E7D-B94A-4EBC-8F24-F25D8E675917}" type="slidenum">
              <a:rPr lang="en-GB" sz="900" u="none" smtClean="0"/>
              <a:pPr/>
              <a:t>10</a:t>
            </a:fld>
            <a:endParaRPr lang="de-CH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8148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Port Expander </a:t>
            </a:r>
            <a:r>
              <a:rPr lang="de-CH" dirty="0" err="1"/>
              <a:t>Addresse</a:t>
            </a:r>
            <a:r>
              <a:rPr lang="de-CH" dirty="0"/>
              <a:t> </a:t>
            </a:r>
            <a:br>
              <a:rPr lang="de-CH" baseline="0" dirty="0"/>
            </a:br>
            <a:r>
              <a:rPr lang="de-CH" baseline="0" dirty="0"/>
              <a:t>I/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/>
              <a:t>Bbc Berufsbildungscenter | Seite </a:t>
            </a:r>
            <a:fld id="{CAC32E7D-B94A-4EBC-8F24-F25D8E675917}" type="slidenum">
              <a:rPr lang="en-GB" sz="900" u="none" smtClean="0"/>
              <a:pPr/>
              <a:t>11</a:t>
            </a:fld>
            <a:endParaRPr lang="de-CH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94776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" y="195263"/>
            <a:ext cx="6616700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Vorab: Von Funk- und WLAN Modul kein 3D-Modell</a:t>
            </a:r>
            <a:r>
              <a:rPr lang="de-CH" baseline="0" dirty="0"/>
              <a:t> verfügbar und die 3 Widerstände (auf </a:t>
            </a:r>
            <a:r>
              <a:rPr lang="de-CH" baseline="0" dirty="0" err="1"/>
              <a:t>Bottom</a:t>
            </a:r>
            <a:r>
              <a:rPr lang="de-CH" baseline="0" dirty="0"/>
              <a:t> sichtbar) spontaner Fehler, war nicht zu entfernen.</a:t>
            </a:r>
          </a:p>
          <a:p>
            <a:r>
              <a:rPr lang="de-CH" baseline="0" dirty="0"/>
              <a:t>Anordnung von Touch Buttons parallel zu Switch-Buttons von PBA7. Um Funkstörungen vorzubeugen: von Hersteller der Module empfohlen bestimmte Gebiete auf der Leiterplatte von Kupfer frei zu halten. 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/>
              <a:t>Bbc Berufsbildungscenter | Seite </a:t>
            </a:r>
            <a:fld id="{CAC32E7D-B94A-4EBC-8F24-F25D8E675917}" type="slidenum">
              <a:rPr lang="en-GB" sz="900" u="none" smtClean="0"/>
              <a:pPr/>
              <a:t>12</a:t>
            </a:fld>
            <a:endParaRPr lang="de-CH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93209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>
                <a:solidFill>
                  <a:srgbClr val="FF0000"/>
                </a:solidFill>
              </a:rPr>
              <a:t>Vorhanden</a:t>
            </a:r>
          </a:p>
          <a:p>
            <a:pPr>
              <a:buFontTx/>
              <a:buChar char="-"/>
            </a:pPr>
            <a:r>
              <a:rPr lang="de-CH" dirty="0">
                <a:solidFill>
                  <a:srgbClr val="FF0000"/>
                </a:solidFill>
              </a:rPr>
              <a:t>Hardware </a:t>
            </a:r>
            <a:r>
              <a:rPr lang="de-CH" dirty="0" err="1">
                <a:solidFill>
                  <a:srgbClr val="FF0000"/>
                </a:solidFill>
              </a:rPr>
              <a:t>entw</a:t>
            </a:r>
            <a:r>
              <a:rPr lang="de-CH" dirty="0">
                <a:solidFill>
                  <a:srgbClr val="FF0000"/>
                </a:solidFill>
              </a:rPr>
              <a:t>. Angeschlossen</a:t>
            </a:r>
          </a:p>
          <a:p>
            <a:pPr>
              <a:buFontTx/>
              <a:buChar char="-"/>
            </a:pPr>
            <a:r>
              <a:rPr lang="de-CH" dirty="0">
                <a:solidFill>
                  <a:srgbClr val="FF0000"/>
                </a:solidFill>
              </a:rPr>
              <a:t>LP bestellt und vorhanden</a:t>
            </a:r>
          </a:p>
          <a:p>
            <a:pPr>
              <a:buFontTx/>
              <a:buChar char="-"/>
            </a:pPr>
            <a:r>
              <a:rPr lang="de-CH" dirty="0">
                <a:solidFill>
                  <a:srgbClr val="FF0000"/>
                </a:solidFill>
              </a:rPr>
              <a:t>Bauteile bestellt und vorhanden</a:t>
            </a:r>
          </a:p>
          <a:p>
            <a:pPr>
              <a:buFontTx/>
              <a:buChar char="-"/>
            </a:pPr>
            <a:endParaRPr lang="de-CH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CH" dirty="0">
                <a:solidFill>
                  <a:srgbClr val="FF0000"/>
                </a:solidFill>
              </a:rPr>
              <a:t>Nicht erreicht</a:t>
            </a:r>
          </a:p>
          <a:p>
            <a:pPr>
              <a:buFontTx/>
              <a:buChar char="-"/>
            </a:pPr>
            <a:r>
              <a:rPr lang="de-CH" dirty="0">
                <a:solidFill>
                  <a:srgbClr val="FF0000"/>
                </a:solidFill>
              </a:rPr>
              <a:t>Bestücken</a:t>
            </a:r>
          </a:p>
          <a:p>
            <a:pPr>
              <a:buFontTx/>
              <a:buChar char="-"/>
            </a:pPr>
            <a:r>
              <a:rPr lang="de-CH" dirty="0">
                <a:solidFill>
                  <a:srgbClr val="FF0000"/>
                </a:solidFill>
              </a:rPr>
              <a:t>Inbetriebnahme</a:t>
            </a:r>
          </a:p>
          <a:p>
            <a:pPr>
              <a:buFontTx/>
              <a:buChar char="-"/>
            </a:pPr>
            <a:r>
              <a:rPr lang="de-CH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/>
              <a:t>Bbc Berufsbildungscenter | Seite </a:t>
            </a:r>
            <a:fld id="{CAC32E7D-B94A-4EBC-8F24-F25D8E675917}" type="slidenum">
              <a:rPr lang="en-GB" sz="900" u="none" smtClean="0"/>
              <a:pPr/>
              <a:t>13</a:t>
            </a:fld>
            <a:endParaRPr lang="de-CH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49981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bc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423" y="345541"/>
            <a:ext cx="656734" cy="757772"/>
          </a:xfrm>
          <a:prstGeom prst="rect">
            <a:avLst/>
          </a:prstGeom>
        </p:spPr>
      </p:pic>
      <p:sp>
        <p:nvSpPr>
          <p:cNvPr id="9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258" y="1995687"/>
            <a:ext cx="5868859" cy="307777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Autor, Funktion (Optional), 14pt</a:t>
            </a:r>
          </a:p>
        </p:txBody>
      </p:sp>
      <p:sp>
        <p:nvSpPr>
          <p:cNvPr id="14" name="Titel 1"/>
          <p:cNvSpPr>
            <a:spLocks noGrp="1"/>
          </p:cNvSpPr>
          <p:nvPr>
            <p:ph type="ctrTitle" hasCustomPrompt="1"/>
          </p:nvPr>
        </p:nvSpPr>
        <p:spPr>
          <a:xfrm>
            <a:off x="359131" y="1184227"/>
            <a:ext cx="5869052" cy="523220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itchFamily="50" charset="0"/>
              </a:defRPr>
            </a:lvl1pPr>
          </a:lstStyle>
          <a:p>
            <a:r>
              <a:rPr lang="de-CH" dirty="0"/>
              <a:t>Überschrift 1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9131" y="1575158"/>
            <a:ext cx="5869052" cy="461665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rgbClr val="009EE3"/>
                </a:solidFill>
                <a:latin typeface="Titillium" pitchFamily="50" charset="0"/>
              </a:defRPr>
            </a:lvl1pPr>
            <a:lvl2pPr marL="457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Überschrift 2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3030020"/>
            <a:ext cx="5364089" cy="211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66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/Untertitel/Zwischentitel und Split-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liennummernplatzhalter 5"/>
          <p:cNvSpPr txBox="1">
            <a:spLocks/>
          </p:cNvSpPr>
          <p:nvPr userDrawn="1"/>
        </p:nvSpPr>
        <p:spPr>
          <a:xfrm>
            <a:off x="8515054" y="4803999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z="900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sz="900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7" name="Gerade Verbindung 17"/>
          <p:cNvCxnSpPr/>
          <p:nvPr userDrawn="1"/>
        </p:nvCxnSpPr>
        <p:spPr>
          <a:xfrm>
            <a:off x="8705852" y="4823048"/>
            <a:ext cx="179881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676449"/>
            <a:ext cx="1259632" cy="466063"/>
          </a:xfrm>
          <a:prstGeom prst="rect">
            <a:avLst/>
          </a:prstGeom>
        </p:spPr>
      </p:pic>
      <p:sp>
        <p:nvSpPr>
          <p:cNvPr id="15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84472" y="1419226"/>
            <a:ext cx="3776756" cy="371475"/>
          </a:xfrm>
        </p:spPr>
        <p:txBody>
          <a:bodyPr>
            <a:noAutofit/>
          </a:bodyPr>
          <a:lstStyle>
            <a:lvl1pPr marL="0" marR="0" indent="0" algn="l" defTabSz="91440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900" b="0"/>
            </a:lvl1pPr>
          </a:lstStyle>
          <a:p>
            <a:pPr marL="0" marR="0" lvl="0" indent="0" algn="l" defTabSz="91440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CH" dirty="0"/>
              <a:t>Überschrift 3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683031" y="1419226"/>
            <a:ext cx="3776757" cy="371475"/>
          </a:xfrm>
        </p:spPr>
        <p:txBody>
          <a:bodyPr>
            <a:noAutofit/>
          </a:bodyPr>
          <a:lstStyle>
            <a:lvl1pPr marL="0" indent="0">
              <a:buNone/>
              <a:defRPr sz="1900" b="0"/>
            </a:lvl1pPr>
          </a:lstStyle>
          <a:p>
            <a:pPr lvl="0"/>
            <a:r>
              <a:rPr lang="de-CH" dirty="0"/>
              <a:t>Überschrift 3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676733" y="236451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5"/>
            <a:ext cx="7791451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quarter" idx="20"/>
          </p:nvPr>
        </p:nvSpPr>
        <p:spPr>
          <a:xfrm>
            <a:off x="676731" y="1790700"/>
            <a:ext cx="3782528" cy="2812889"/>
          </a:xfrm>
        </p:spPr>
        <p:txBody>
          <a:bodyPr>
            <a:normAutofit/>
          </a:bodyPr>
          <a:lstStyle>
            <a:lvl1pPr marL="271465" indent="-271465">
              <a:defRPr sz="1800"/>
            </a:lvl1pPr>
            <a:lvl2pPr marL="742955" indent="-285752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8" indent="-228602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11" indent="-228602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quarter" idx="21"/>
          </p:nvPr>
        </p:nvSpPr>
        <p:spPr>
          <a:xfrm>
            <a:off x="4687620" y="1790700"/>
            <a:ext cx="3782528" cy="2812889"/>
          </a:xfrm>
        </p:spPr>
        <p:txBody>
          <a:bodyPr>
            <a:normAutofit/>
          </a:bodyPr>
          <a:lstStyle>
            <a:lvl1pPr marL="271465" indent="-271465">
              <a:defRPr sz="1800"/>
            </a:lvl1pPr>
            <a:lvl2pPr marL="742955" indent="-285752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8" indent="-228602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11" indent="-228602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06884465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5330" userDrawn="1">
          <p15:clr>
            <a:srgbClr val="FBAE40"/>
          </p15:clr>
        </p15:guide>
        <p15:guide id="2" pos="114" userDrawn="1">
          <p15:clr>
            <a:srgbClr val="FBAE40"/>
          </p15:clr>
        </p15:guide>
        <p15:guide id="3" orient="horz" pos="2799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8340" y="1716036"/>
            <a:ext cx="7791451" cy="122413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="1" i="1" baseline="0">
                <a:solidFill>
                  <a:schemeClr val="tx1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DE" dirty="0"/>
              <a:t>«Zitat»</a:t>
            </a:r>
          </a:p>
        </p:txBody>
      </p:sp>
      <p:sp>
        <p:nvSpPr>
          <p:cNvPr id="6" name="Textplatzhalter 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663788" y="2715767"/>
            <a:ext cx="3816425" cy="489768"/>
          </a:xfrm>
        </p:spPr>
        <p:txBody>
          <a:bodyPr anchor="ctr">
            <a:noAutofit/>
          </a:bodyPr>
          <a:lstStyle>
            <a:lvl1pPr marL="0" indent="0" algn="ctr">
              <a:buClr>
                <a:schemeClr val="accent1"/>
              </a:buClr>
              <a:buNone/>
              <a:defRPr sz="1800" baseline="0">
                <a:solidFill>
                  <a:srgbClr val="009EE3"/>
                </a:solidFill>
                <a:latin typeface="Titillium" panose="00000500000000000000" pitchFamily="50" charset="0"/>
              </a:defRPr>
            </a:lvl1pPr>
            <a:lvl2pPr>
              <a:defRPr/>
            </a:lvl2pPr>
          </a:lstStyle>
          <a:p>
            <a:pPr lvl="0"/>
            <a:r>
              <a:rPr lang="de-DE" dirty="0"/>
              <a:t>Zitierte Person</a:t>
            </a:r>
          </a:p>
        </p:txBody>
      </p:sp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8515054" y="4803999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z="900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sz="900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3" name="Gerade Verbindung 17"/>
          <p:cNvCxnSpPr/>
          <p:nvPr userDrawn="1"/>
        </p:nvCxnSpPr>
        <p:spPr>
          <a:xfrm>
            <a:off x="8705852" y="4823048"/>
            <a:ext cx="179881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4666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apitelüberschrift / Zita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395539" y="1490093"/>
            <a:ext cx="3789196" cy="430887"/>
          </a:xfrm>
        </p:spPr>
        <p:txBody>
          <a:bodyPr anchor="t">
            <a:noAutofit/>
          </a:bodyPr>
          <a:lstStyle>
            <a:lvl1pPr algn="l">
              <a:defRPr sz="2200" b="1" baseline="0">
                <a:latin typeface="Titillium" pitchFamily="50" charset="0"/>
              </a:defRPr>
            </a:lvl1pPr>
          </a:lstStyle>
          <a:p>
            <a:r>
              <a:rPr lang="de-CH" dirty="0"/>
              <a:t>Überschrift 1 / «Zitat»</a:t>
            </a:r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1"/>
          </p:nvPr>
        </p:nvSpPr>
        <p:spPr>
          <a:xfrm>
            <a:off x="4601213" y="-19088"/>
            <a:ext cx="4560400" cy="5173648"/>
          </a:xfrm>
          <a:custGeom>
            <a:avLst/>
            <a:gdLst>
              <a:gd name="connsiteX0" fmla="*/ 0 w 2808288"/>
              <a:gd name="connsiteY0" fmla="*/ 0 h 2232025"/>
              <a:gd name="connsiteX1" fmla="*/ 2808288 w 2808288"/>
              <a:gd name="connsiteY1" fmla="*/ 0 h 2232025"/>
              <a:gd name="connsiteX2" fmla="*/ 2808288 w 2808288"/>
              <a:gd name="connsiteY2" fmla="*/ 2232025 h 2232025"/>
              <a:gd name="connsiteX3" fmla="*/ 0 w 2808288"/>
              <a:gd name="connsiteY3" fmla="*/ 2232025 h 2232025"/>
              <a:gd name="connsiteX4" fmla="*/ 0 w 2808288"/>
              <a:gd name="connsiteY4" fmla="*/ 0 h 2232025"/>
              <a:gd name="connsiteX0" fmla="*/ 0 w 3104680"/>
              <a:gd name="connsiteY0" fmla="*/ 0 h 3915782"/>
              <a:gd name="connsiteX1" fmla="*/ 3104680 w 3104680"/>
              <a:gd name="connsiteY1" fmla="*/ 1683757 h 3915782"/>
              <a:gd name="connsiteX2" fmla="*/ 3104680 w 3104680"/>
              <a:gd name="connsiteY2" fmla="*/ 3915782 h 3915782"/>
              <a:gd name="connsiteX3" fmla="*/ 296392 w 3104680"/>
              <a:gd name="connsiteY3" fmla="*/ 3915782 h 3915782"/>
              <a:gd name="connsiteX4" fmla="*/ 0 w 3104680"/>
              <a:gd name="connsiteY4" fmla="*/ 0 h 3915782"/>
              <a:gd name="connsiteX0" fmla="*/ 0 w 3501971"/>
              <a:gd name="connsiteY0" fmla="*/ 668458 h 4584240"/>
              <a:gd name="connsiteX1" fmla="*/ 3501971 w 3501971"/>
              <a:gd name="connsiteY1" fmla="*/ 0 h 4584240"/>
              <a:gd name="connsiteX2" fmla="*/ 3104680 w 3501971"/>
              <a:gd name="connsiteY2" fmla="*/ 4584240 h 4584240"/>
              <a:gd name="connsiteX3" fmla="*/ 296392 w 3501971"/>
              <a:gd name="connsiteY3" fmla="*/ 4584240 h 4584240"/>
              <a:gd name="connsiteX4" fmla="*/ 0 w 3501971"/>
              <a:gd name="connsiteY4" fmla="*/ 668458 h 4584240"/>
              <a:gd name="connsiteX0" fmla="*/ 0 w 3287560"/>
              <a:gd name="connsiteY0" fmla="*/ 359454 h 4584240"/>
              <a:gd name="connsiteX1" fmla="*/ 3287560 w 3287560"/>
              <a:gd name="connsiteY1" fmla="*/ 0 h 4584240"/>
              <a:gd name="connsiteX2" fmla="*/ 2890269 w 3287560"/>
              <a:gd name="connsiteY2" fmla="*/ 4584240 h 4584240"/>
              <a:gd name="connsiteX3" fmla="*/ 81981 w 3287560"/>
              <a:gd name="connsiteY3" fmla="*/ 4584240 h 4584240"/>
              <a:gd name="connsiteX4" fmla="*/ 0 w 3287560"/>
              <a:gd name="connsiteY4" fmla="*/ 359454 h 4584240"/>
              <a:gd name="connsiteX0" fmla="*/ 0 w 3287560"/>
              <a:gd name="connsiteY0" fmla="*/ 359454 h 5139186"/>
              <a:gd name="connsiteX1" fmla="*/ 3287560 w 3287560"/>
              <a:gd name="connsiteY1" fmla="*/ 0 h 5139186"/>
              <a:gd name="connsiteX2" fmla="*/ 2890269 w 3287560"/>
              <a:gd name="connsiteY2" fmla="*/ 4584240 h 5139186"/>
              <a:gd name="connsiteX3" fmla="*/ 876563 w 3287560"/>
              <a:gd name="connsiteY3" fmla="*/ 5139186 h 5139186"/>
              <a:gd name="connsiteX4" fmla="*/ 0 w 3287560"/>
              <a:gd name="connsiteY4" fmla="*/ 359454 h 5139186"/>
              <a:gd name="connsiteX0" fmla="*/ 0 w 3287560"/>
              <a:gd name="connsiteY0" fmla="*/ 359454 h 5145492"/>
              <a:gd name="connsiteX1" fmla="*/ 3287560 w 3287560"/>
              <a:gd name="connsiteY1" fmla="*/ 0 h 5145492"/>
              <a:gd name="connsiteX2" fmla="*/ 3287560 w 3287560"/>
              <a:gd name="connsiteY2" fmla="*/ 5145492 h 5145492"/>
              <a:gd name="connsiteX3" fmla="*/ 876563 w 3287560"/>
              <a:gd name="connsiteY3" fmla="*/ 5139186 h 5145492"/>
              <a:gd name="connsiteX4" fmla="*/ 0 w 3287560"/>
              <a:gd name="connsiteY4" fmla="*/ 359454 h 5145492"/>
              <a:gd name="connsiteX0" fmla="*/ 0 w 3287560"/>
              <a:gd name="connsiteY0" fmla="*/ 359454 h 5145492"/>
              <a:gd name="connsiteX1" fmla="*/ 3287560 w 3287560"/>
              <a:gd name="connsiteY1" fmla="*/ 0 h 5145492"/>
              <a:gd name="connsiteX2" fmla="*/ 3287560 w 3287560"/>
              <a:gd name="connsiteY2" fmla="*/ 5145492 h 5145492"/>
              <a:gd name="connsiteX3" fmla="*/ 510803 w 3287560"/>
              <a:gd name="connsiteY3" fmla="*/ 5139186 h 5145492"/>
              <a:gd name="connsiteX4" fmla="*/ 0 w 3287560"/>
              <a:gd name="connsiteY4" fmla="*/ 359454 h 5145492"/>
              <a:gd name="connsiteX0" fmla="*/ 0 w 3552420"/>
              <a:gd name="connsiteY0" fmla="*/ 763051 h 5145492"/>
              <a:gd name="connsiteX1" fmla="*/ 3552420 w 3552420"/>
              <a:gd name="connsiteY1" fmla="*/ 0 h 5145492"/>
              <a:gd name="connsiteX2" fmla="*/ 3552420 w 3552420"/>
              <a:gd name="connsiteY2" fmla="*/ 5145492 h 5145492"/>
              <a:gd name="connsiteX3" fmla="*/ 775663 w 3552420"/>
              <a:gd name="connsiteY3" fmla="*/ 5139186 h 5145492"/>
              <a:gd name="connsiteX4" fmla="*/ 0 w 3552420"/>
              <a:gd name="connsiteY4" fmla="*/ 763051 h 5145492"/>
              <a:gd name="connsiteX0" fmla="*/ 0 w 3552420"/>
              <a:gd name="connsiteY0" fmla="*/ 763051 h 5145492"/>
              <a:gd name="connsiteX1" fmla="*/ 1311985 w 3552420"/>
              <a:gd name="connsiteY1" fmla="*/ 488373 h 5145492"/>
              <a:gd name="connsiteX2" fmla="*/ 3552420 w 3552420"/>
              <a:gd name="connsiteY2" fmla="*/ 0 h 5145492"/>
              <a:gd name="connsiteX3" fmla="*/ 3552420 w 3552420"/>
              <a:gd name="connsiteY3" fmla="*/ 5145492 h 5145492"/>
              <a:gd name="connsiteX4" fmla="*/ 775663 w 3552420"/>
              <a:gd name="connsiteY4" fmla="*/ 5139186 h 5145492"/>
              <a:gd name="connsiteX5" fmla="*/ 0 w 3552420"/>
              <a:gd name="connsiteY5" fmla="*/ 763051 h 5145492"/>
              <a:gd name="connsiteX0" fmla="*/ 0 w 3552420"/>
              <a:gd name="connsiteY0" fmla="*/ 772868 h 5155309"/>
              <a:gd name="connsiteX1" fmla="*/ 712895 w 3552420"/>
              <a:gd name="connsiteY1" fmla="*/ 0 h 5155309"/>
              <a:gd name="connsiteX2" fmla="*/ 3552420 w 3552420"/>
              <a:gd name="connsiteY2" fmla="*/ 9817 h 5155309"/>
              <a:gd name="connsiteX3" fmla="*/ 3552420 w 3552420"/>
              <a:gd name="connsiteY3" fmla="*/ 5155309 h 5155309"/>
              <a:gd name="connsiteX4" fmla="*/ 775663 w 3552420"/>
              <a:gd name="connsiteY4" fmla="*/ 5149003 h 5155309"/>
              <a:gd name="connsiteX5" fmla="*/ 0 w 3552420"/>
              <a:gd name="connsiteY5" fmla="*/ 772868 h 5155309"/>
              <a:gd name="connsiteX0" fmla="*/ 0 w 3520889"/>
              <a:gd name="connsiteY0" fmla="*/ 608907 h 5155309"/>
              <a:gd name="connsiteX1" fmla="*/ 681364 w 3520889"/>
              <a:gd name="connsiteY1" fmla="*/ 0 h 5155309"/>
              <a:gd name="connsiteX2" fmla="*/ 3520889 w 3520889"/>
              <a:gd name="connsiteY2" fmla="*/ 9817 h 5155309"/>
              <a:gd name="connsiteX3" fmla="*/ 3520889 w 3520889"/>
              <a:gd name="connsiteY3" fmla="*/ 5155309 h 5155309"/>
              <a:gd name="connsiteX4" fmla="*/ 744132 w 3520889"/>
              <a:gd name="connsiteY4" fmla="*/ 5149003 h 5155309"/>
              <a:gd name="connsiteX5" fmla="*/ 0 w 3520889"/>
              <a:gd name="connsiteY5" fmla="*/ 608907 h 5155309"/>
              <a:gd name="connsiteX0" fmla="*/ 0 w 3785749"/>
              <a:gd name="connsiteY0" fmla="*/ 848543 h 5155309"/>
              <a:gd name="connsiteX1" fmla="*/ 946224 w 3785749"/>
              <a:gd name="connsiteY1" fmla="*/ 0 h 5155309"/>
              <a:gd name="connsiteX2" fmla="*/ 3785749 w 3785749"/>
              <a:gd name="connsiteY2" fmla="*/ 9817 h 5155309"/>
              <a:gd name="connsiteX3" fmla="*/ 3785749 w 3785749"/>
              <a:gd name="connsiteY3" fmla="*/ 5155309 h 5155309"/>
              <a:gd name="connsiteX4" fmla="*/ 1008992 w 3785749"/>
              <a:gd name="connsiteY4" fmla="*/ 5149003 h 5155309"/>
              <a:gd name="connsiteX5" fmla="*/ 0 w 3785749"/>
              <a:gd name="connsiteY5" fmla="*/ 848543 h 5155309"/>
              <a:gd name="connsiteX0" fmla="*/ 0 w 4403758"/>
              <a:gd name="connsiteY0" fmla="*/ 1069261 h 5155309"/>
              <a:gd name="connsiteX1" fmla="*/ 1564233 w 4403758"/>
              <a:gd name="connsiteY1" fmla="*/ 0 h 5155309"/>
              <a:gd name="connsiteX2" fmla="*/ 4403758 w 4403758"/>
              <a:gd name="connsiteY2" fmla="*/ 9817 h 5155309"/>
              <a:gd name="connsiteX3" fmla="*/ 4403758 w 4403758"/>
              <a:gd name="connsiteY3" fmla="*/ 5155309 h 5155309"/>
              <a:gd name="connsiteX4" fmla="*/ 1627001 w 4403758"/>
              <a:gd name="connsiteY4" fmla="*/ 5149003 h 5155309"/>
              <a:gd name="connsiteX5" fmla="*/ 0 w 4403758"/>
              <a:gd name="connsiteY5" fmla="*/ 1069261 h 5155309"/>
              <a:gd name="connsiteX0" fmla="*/ 0 w 4473126"/>
              <a:gd name="connsiteY0" fmla="*/ 930525 h 5155309"/>
              <a:gd name="connsiteX1" fmla="*/ 1633601 w 4473126"/>
              <a:gd name="connsiteY1" fmla="*/ 0 h 5155309"/>
              <a:gd name="connsiteX2" fmla="*/ 4473126 w 4473126"/>
              <a:gd name="connsiteY2" fmla="*/ 9817 h 5155309"/>
              <a:gd name="connsiteX3" fmla="*/ 4473126 w 4473126"/>
              <a:gd name="connsiteY3" fmla="*/ 5155309 h 5155309"/>
              <a:gd name="connsiteX4" fmla="*/ 1696369 w 4473126"/>
              <a:gd name="connsiteY4" fmla="*/ 5149003 h 5155309"/>
              <a:gd name="connsiteX5" fmla="*/ 0 w 4473126"/>
              <a:gd name="connsiteY5" fmla="*/ 930525 h 5155309"/>
              <a:gd name="connsiteX0" fmla="*/ 0 w 4473126"/>
              <a:gd name="connsiteY0" fmla="*/ 930525 h 5155309"/>
              <a:gd name="connsiteX1" fmla="*/ 1633601 w 4473126"/>
              <a:gd name="connsiteY1" fmla="*/ 0 h 5155309"/>
              <a:gd name="connsiteX2" fmla="*/ 4473126 w 4473126"/>
              <a:gd name="connsiteY2" fmla="*/ 9817 h 5155309"/>
              <a:gd name="connsiteX3" fmla="*/ 4473126 w 4473126"/>
              <a:gd name="connsiteY3" fmla="*/ 5155309 h 5155309"/>
              <a:gd name="connsiteX4" fmla="*/ 1349528 w 4473126"/>
              <a:gd name="connsiteY4" fmla="*/ 5155309 h 5155309"/>
              <a:gd name="connsiteX5" fmla="*/ 0 w 4473126"/>
              <a:gd name="connsiteY5" fmla="*/ 930525 h 5155309"/>
              <a:gd name="connsiteX0" fmla="*/ 0 w 4473126"/>
              <a:gd name="connsiteY0" fmla="*/ 924218 h 5149002"/>
              <a:gd name="connsiteX1" fmla="*/ 927306 w 4473126"/>
              <a:gd name="connsiteY1" fmla="*/ 0 h 5149002"/>
              <a:gd name="connsiteX2" fmla="*/ 4473126 w 4473126"/>
              <a:gd name="connsiteY2" fmla="*/ 3510 h 5149002"/>
              <a:gd name="connsiteX3" fmla="*/ 4473126 w 4473126"/>
              <a:gd name="connsiteY3" fmla="*/ 5149002 h 5149002"/>
              <a:gd name="connsiteX4" fmla="*/ 1349528 w 4473126"/>
              <a:gd name="connsiteY4" fmla="*/ 5149002 h 5149002"/>
              <a:gd name="connsiteX5" fmla="*/ 0 w 4473126"/>
              <a:gd name="connsiteY5" fmla="*/ 924218 h 5149002"/>
              <a:gd name="connsiteX0" fmla="*/ 0 w 4796976"/>
              <a:gd name="connsiteY0" fmla="*/ 1076618 h 5149002"/>
              <a:gd name="connsiteX1" fmla="*/ 1251156 w 4796976"/>
              <a:gd name="connsiteY1" fmla="*/ 0 h 5149002"/>
              <a:gd name="connsiteX2" fmla="*/ 4796976 w 4796976"/>
              <a:gd name="connsiteY2" fmla="*/ 3510 h 5149002"/>
              <a:gd name="connsiteX3" fmla="*/ 4796976 w 4796976"/>
              <a:gd name="connsiteY3" fmla="*/ 5149002 h 5149002"/>
              <a:gd name="connsiteX4" fmla="*/ 1673378 w 4796976"/>
              <a:gd name="connsiteY4" fmla="*/ 5149002 h 5149002"/>
              <a:gd name="connsiteX5" fmla="*/ 0 w 4796976"/>
              <a:gd name="connsiteY5" fmla="*/ 1076618 h 5149002"/>
              <a:gd name="connsiteX0" fmla="*/ 0 w 4796976"/>
              <a:gd name="connsiteY0" fmla="*/ 1076618 h 5149002"/>
              <a:gd name="connsiteX1" fmla="*/ 1251156 w 4796976"/>
              <a:gd name="connsiteY1" fmla="*/ 0 h 5149002"/>
              <a:gd name="connsiteX2" fmla="*/ 4796976 w 4796976"/>
              <a:gd name="connsiteY2" fmla="*/ 3510 h 5149002"/>
              <a:gd name="connsiteX3" fmla="*/ 4796976 w 4796976"/>
              <a:gd name="connsiteY3" fmla="*/ 5149002 h 5149002"/>
              <a:gd name="connsiteX4" fmla="*/ 1463828 w 4796976"/>
              <a:gd name="connsiteY4" fmla="*/ 5149002 h 5149002"/>
              <a:gd name="connsiteX5" fmla="*/ 0 w 4796976"/>
              <a:gd name="connsiteY5" fmla="*/ 1076618 h 5149002"/>
              <a:gd name="connsiteX0" fmla="*/ 0 w 4796976"/>
              <a:gd name="connsiteY0" fmla="*/ 1086143 h 5158527"/>
              <a:gd name="connsiteX1" fmla="*/ 984456 w 4796976"/>
              <a:gd name="connsiteY1" fmla="*/ 0 h 5158527"/>
              <a:gd name="connsiteX2" fmla="*/ 4796976 w 4796976"/>
              <a:gd name="connsiteY2" fmla="*/ 13035 h 5158527"/>
              <a:gd name="connsiteX3" fmla="*/ 4796976 w 4796976"/>
              <a:gd name="connsiteY3" fmla="*/ 5158527 h 5158527"/>
              <a:gd name="connsiteX4" fmla="*/ 1463828 w 4796976"/>
              <a:gd name="connsiteY4" fmla="*/ 5158527 h 5158527"/>
              <a:gd name="connsiteX5" fmla="*/ 0 w 4796976"/>
              <a:gd name="connsiteY5" fmla="*/ 1086143 h 5158527"/>
              <a:gd name="connsiteX0" fmla="*/ 0 w 4796976"/>
              <a:gd name="connsiteY0" fmla="*/ 1086143 h 5163289"/>
              <a:gd name="connsiteX1" fmla="*/ 984456 w 4796976"/>
              <a:gd name="connsiteY1" fmla="*/ 0 h 5163289"/>
              <a:gd name="connsiteX2" fmla="*/ 4796976 w 4796976"/>
              <a:gd name="connsiteY2" fmla="*/ 13035 h 5163289"/>
              <a:gd name="connsiteX3" fmla="*/ 4796976 w 4796976"/>
              <a:gd name="connsiteY3" fmla="*/ 5158527 h 5163289"/>
              <a:gd name="connsiteX4" fmla="*/ 1463828 w 4796976"/>
              <a:gd name="connsiteY4" fmla="*/ 5163289 h 5163289"/>
              <a:gd name="connsiteX5" fmla="*/ 0 w 4796976"/>
              <a:gd name="connsiteY5" fmla="*/ 1086143 h 5163289"/>
              <a:gd name="connsiteX0" fmla="*/ 0 w 4834813"/>
              <a:gd name="connsiteY0" fmla="*/ 1256410 h 5163289"/>
              <a:gd name="connsiteX1" fmla="*/ 1022293 w 4834813"/>
              <a:gd name="connsiteY1" fmla="*/ 0 h 5163289"/>
              <a:gd name="connsiteX2" fmla="*/ 4834813 w 4834813"/>
              <a:gd name="connsiteY2" fmla="*/ 13035 h 5163289"/>
              <a:gd name="connsiteX3" fmla="*/ 4834813 w 4834813"/>
              <a:gd name="connsiteY3" fmla="*/ 5158527 h 5163289"/>
              <a:gd name="connsiteX4" fmla="*/ 1501665 w 4834813"/>
              <a:gd name="connsiteY4" fmla="*/ 5163289 h 5163289"/>
              <a:gd name="connsiteX5" fmla="*/ 0 w 4834813"/>
              <a:gd name="connsiteY5" fmla="*/ 1256410 h 5163289"/>
              <a:gd name="connsiteX0" fmla="*/ 0 w 4828507"/>
              <a:gd name="connsiteY0" fmla="*/ 1332084 h 5163289"/>
              <a:gd name="connsiteX1" fmla="*/ 1015987 w 4828507"/>
              <a:gd name="connsiteY1" fmla="*/ 0 h 5163289"/>
              <a:gd name="connsiteX2" fmla="*/ 4828507 w 4828507"/>
              <a:gd name="connsiteY2" fmla="*/ 13035 h 5163289"/>
              <a:gd name="connsiteX3" fmla="*/ 4828507 w 4828507"/>
              <a:gd name="connsiteY3" fmla="*/ 5158527 h 5163289"/>
              <a:gd name="connsiteX4" fmla="*/ 1495359 w 4828507"/>
              <a:gd name="connsiteY4" fmla="*/ 5163289 h 5163289"/>
              <a:gd name="connsiteX5" fmla="*/ 0 w 4828507"/>
              <a:gd name="connsiteY5" fmla="*/ 1332084 h 5163289"/>
              <a:gd name="connsiteX0" fmla="*/ 0 w 4836127"/>
              <a:gd name="connsiteY0" fmla="*/ 1492104 h 5163289"/>
              <a:gd name="connsiteX1" fmla="*/ 1023607 w 4836127"/>
              <a:gd name="connsiteY1" fmla="*/ 0 h 5163289"/>
              <a:gd name="connsiteX2" fmla="*/ 4836127 w 4836127"/>
              <a:gd name="connsiteY2" fmla="*/ 13035 h 5163289"/>
              <a:gd name="connsiteX3" fmla="*/ 4836127 w 4836127"/>
              <a:gd name="connsiteY3" fmla="*/ 5158527 h 5163289"/>
              <a:gd name="connsiteX4" fmla="*/ 1502979 w 4836127"/>
              <a:gd name="connsiteY4" fmla="*/ 5163289 h 5163289"/>
              <a:gd name="connsiteX5" fmla="*/ 0 w 4836127"/>
              <a:gd name="connsiteY5" fmla="*/ 1492104 h 5163289"/>
              <a:gd name="connsiteX0" fmla="*/ 0 w 4820887"/>
              <a:gd name="connsiteY0" fmla="*/ 1606404 h 5163289"/>
              <a:gd name="connsiteX1" fmla="*/ 1008367 w 4820887"/>
              <a:gd name="connsiteY1" fmla="*/ 0 h 5163289"/>
              <a:gd name="connsiteX2" fmla="*/ 4820887 w 4820887"/>
              <a:gd name="connsiteY2" fmla="*/ 13035 h 5163289"/>
              <a:gd name="connsiteX3" fmla="*/ 4820887 w 4820887"/>
              <a:gd name="connsiteY3" fmla="*/ 5158527 h 5163289"/>
              <a:gd name="connsiteX4" fmla="*/ 1487739 w 4820887"/>
              <a:gd name="connsiteY4" fmla="*/ 5163289 h 5163289"/>
              <a:gd name="connsiteX5" fmla="*/ 0 w 4820887"/>
              <a:gd name="connsiteY5" fmla="*/ 1606404 h 5163289"/>
              <a:gd name="connsiteX0" fmla="*/ 0 w 4820887"/>
              <a:gd name="connsiteY0" fmla="*/ 1612287 h 5169172"/>
              <a:gd name="connsiteX1" fmla="*/ 1008367 w 4820887"/>
              <a:gd name="connsiteY1" fmla="*/ 5883 h 5169172"/>
              <a:gd name="connsiteX2" fmla="*/ 4820887 w 4820887"/>
              <a:gd name="connsiteY2" fmla="*/ 0 h 5169172"/>
              <a:gd name="connsiteX3" fmla="*/ 4820887 w 4820887"/>
              <a:gd name="connsiteY3" fmla="*/ 5164410 h 5169172"/>
              <a:gd name="connsiteX4" fmla="*/ 1487739 w 4820887"/>
              <a:gd name="connsiteY4" fmla="*/ 5169172 h 5169172"/>
              <a:gd name="connsiteX5" fmla="*/ 0 w 4820887"/>
              <a:gd name="connsiteY5" fmla="*/ 1612287 h 5169172"/>
              <a:gd name="connsiteX0" fmla="*/ 0 w 4833500"/>
              <a:gd name="connsiteY0" fmla="*/ 1612287 h 5169172"/>
              <a:gd name="connsiteX1" fmla="*/ 1008367 w 4833500"/>
              <a:gd name="connsiteY1" fmla="*/ 5883 h 5169172"/>
              <a:gd name="connsiteX2" fmla="*/ 4833500 w 4833500"/>
              <a:gd name="connsiteY2" fmla="*/ 0 h 5169172"/>
              <a:gd name="connsiteX3" fmla="*/ 4820887 w 4833500"/>
              <a:gd name="connsiteY3" fmla="*/ 5164410 h 5169172"/>
              <a:gd name="connsiteX4" fmla="*/ 1487739 w 4833500"/>
              <a:gd name="connsiteY4" fmla="*/ 5169172 h 5169172"/>
              <a:gd name="connsiteX5" fmla="*/ 0 w 4833500"/>
              <a:gd name="connsiteY5" fmla="*/ 1612287 h 5169172"/>
              <a:gd name="connsiteX0" fmla="*/ 0 w 4785733"/>
              <a:gd name="connsiteY0" fmla="*/ 1612287 h 5169172"/>
              <a:gd name="connsiteX1" fmla="*/ 960600 w 4785733"/>
              <a:gd name="connsiteY1" fmla="*/ 5883 h 5169172"/>
              <a:gd name="connsiteX2" fmla="*/ 4785733 w 4785733"/>
              <a:gd name="connsiteY2" fmla="*/ 0 h 5169172"/>
              <a:gd name="connsiteX3" fmla="*/ 4773120 w 4785733"/>
              <a:gd name="connsiteY3" fmla="*/ 5164410 h 5169172"/>
              <a:gd name="connsiteX4" fmla="*/ 1439972 w 4785733"/>
              <a:gd name="connsiteY4" fmla="*/ 5169172 h 5169172"/>
              <a:gd name="connsiteX5" fmla="*/ 0 w 4785733"/>
              <a:gd name="connsiteY5" fmla="*/ 1612287 h 5169172"/>
              <a:gd name="connsiteX0" fmla="*/ 0 w 4801104"/>
              <a:gd name="connsiteY0" fmla="*/ 1612287 h 5198751"/>
              <a:gd name="connsiteX1" fmla="*/ 960600 w 4801104"/>
              <a:gd name="connsiteY1" fmla="*/ 5883 h 5198751"/>
              <a:gd name="connsiteX2" fmla="*/ 4785733 w 4801104"/>
              <a:gd name="connsiteY2" fmla="*/ 0 h 5198751"/>
              <a:gd name="connsiteX3" fmla="*/ 4800594 w 4801104"/>
              <a:gd name="connsiteY3" fmla="*/ 5198751 h 5198751"/>
              <a:gd name="connsiteX4" fmla="*/ 1439972 w 4801104"/>
              <a:gd name="connsiteY4" fmla="*/ 5169172 h 5198751"/>
              <a:gd name="connsiteX5" fmla="*/ 0 w 4801104"/>
              <a:gd name="connsiteY5" fmla="*/ 1612287 h 5198751"/>
              <a:gd name="connsiteX0" fmla="*/ 0 w 4801104"/>
              <a:gd name="connsiteY0" fmla="*/ 1612287 h 5203514"/>
              <a:gd name="connsiteX1" fmla="*/ 960600 w 4801104"/>
              <a:gd name="connsiteY1" fmla="*/ 5883 h 5203514"/>
              <a:gd name="connsiteX2" fmla="*/ 4785733 w 4801104"/>
              <a:gd name="connsiteY2" fmla="*/ 0 h 5203514"/>
              <a:gd name="connsiteX3" fmla="*/ 4800594 w 4801104"/>
              <a:gd name="connsiteY3" fmla="*/ 5198751 h 5203514"/>
              <a:gd name="connsiteX4" fmla="*/ 1433104 w 4801104"/>
              <a:gd name="connsiteY4" fmla="*/ 5203514 h 5203514"/>
              <a:gd name="connsiteX5" fmla="*/ 0 w 4801104"/>
              <a:gd name="connsiteY5" fmla="*/ 1612287 h 5203514"/>
              <a:gd name="connsiteX0" fmla="*/ 0 w 4813206"/>
              <a:gd name="connsiteY0" fmla="*/ 1606404 h 5197631"/>
              <a:gd name="connsiteX1" fmla="*/ 960600 w 4813206"/>
              <a:gd name="connsiteY1" fmla="*/ 0 h 5197631"/>
              <a:gd name="connsiteX2" fmla="*/ 4813206 w 4813206"/>
              <a:gd name="connsiteY2" fmla="*/ 984 h 5197631"/>
              <a:gd name="connsiteX3" fmla="*/ 4800594 w 4813206"/>
              <a:gd name="connsiteY3" fmla="*/ 5192868 h 5197631"/>
              <a:gd name="connsiteX4" fmla="*/ 1433104 w 4813206"/>
              <a:gd name="connsiteY4" fmla="*/ 5197631 h 5197631"/>
              <a:gd name="connsiteX5" fmla="*/ 0 w 4813206"/>
              <a:gd name="connsiteY5" fmla="*/ 1606404 h 5197631"/>
              <a:gd name="connsiteX0" fmla="*/ 0 w 4854416"/>
              <a:gd name="connsiteY0" fmla="*/ 1626024 h 5217251"/>
              <a:gd name="connsiteX1" fmla="*/ 960600 w 4854416"/>
              <a:gd name="connsiteY1" fmla="*/ 19620 h 5217251"/>
              <a:gd name="connsiteX2" fmla="*/ 4854416 w 4854416"/>
              <a:gd name="connsiteY2" fmla="*/ 0 h 5217251"/>
              <a:gd name="connsiteX3" fmla="*/ 4800594 w 4854416"/>
              <a:gd name="connsiteY3" fmla="*/ 5212488 h 5217251"/>
              <a:gd name="connsiteX4" fmla="*/ 1433104 w 4854416"/>
              <a:gd name="connsiteY4" fmla="*/ 5217251 h 5217251"/>
              <a:gd name="connsiteX5" fmla="*/ 0 w 4854416"/>
              <a:gd name="connsiteY5" fmla="*/ 1626024 h 5217251"/>
              <a:gd name="connsiteX0" fmla="*/ 0 w 4820075"/>
              <a:gd name="connsiteY0" fmla="*/ 1626024 h 5217251"/>
              <a:gd name="connsiteX1" fmla="*/ 960600 w 4820075"/>
              <a:gd name="connsiteY1" fmla="*/ 19620 h 5217251"/>
              <a:gd name="connsiteX2" fmla="*/ 4820075 w 4820075"/>
              <a:gd name="connsiteY2" fmla="*/ 0 h 5217251"/>
              <a:gd name="connsiteX3" fmla="*/ 4800594 w 4820075"/>
              <a:gd name="connsiteY3" fmla="*/ 5212488 h 5217251"/>
              <a:gd name="connsiteX4" fmla="*/ 1433104 w 4820075"/>
              <a:gd name="connsiteY4" fmla="*/ 5217251 h 5217251"/>
              <a:gd name="connsiteX5" fmla="*/ 0 w 4820075"/>
              <a:gd name="connsiteY5" fmla="*/ 1626024 h 5217251"/>
              <a:gd name="connsiteX0" fmla="*/ 0 w 4820075"/>
              <a:gd name="connsiteY0" fmla="*/ 1612287 h 5203514"/>
              <a:gd name="connsiteX1" fmla="*/ 960600 w 4820075"/>
              <a:gd name="connsiteY1" fmla="*/ 5883 h 5203514"/>
              <a:gd name="connsiteX2" fmla="*/ 4820075 w 4820075"/>
              <a:gd name="connsiteY2" fmla="*/ 0 h 5203514"/>
              <a:gd name="connsiteX3" fmla="*/ 4800594 w 4820075"/>
              <a:gd name="connsiteY3" fmla="*/ 5198751 h 5203514"/>
              <a:gd name="connsiteX4" fmla="*/ 1433104 w 4820075"/>
              <a:gd name="connsiteY4" fmla="*/ 5203514 h 5203514"/>
              <a:gd name="connsiteX5" fmla="*/ 0 w 4820075"/>
              <a:gd name="connsiteY5" fmla="*/ 1612287 h 5203514"/>
              <a:gd name="connsiteX0" fmla="*/ 0 w 4820075"/>
              <a:gd name="connsiteY0" fmla="*/ 1612287 h 5203514"/>
              <a:gd name="connsiteX1" fmla="*/ 960600 w 4820075"/>
              <a:gd name="connsiteY1" fmla="*/ 5883 h 5203514"/>
              <a:gd name="connsiteX2" fmla="*/ 4820075 w 4820075"/>
              <a:gd name="connsiteY2" fmla="*/ 0 h 5203514"/>
              <a:gd name="connsiteX3" fmla="*/ 4800594 w 4820075"/>
              <a:gd name="connsiteY3" fmla="*/ 5198751 h 5203514"/>
              <a:gd name="connsiteX4" fmla="*/ 1644014 w 4820075"/>
              <a:gd name="connsiteY4" fmla="*/ 5203514 h 5203514"/>
              <a:gd name="connsiteX5" fmla="*/ 0 w 4820075"/>
              <a:gd name="connsiteY5" fmla="*/ 1612287 h 5203514"/>
              <a:gd name="connsiteX0" fmla="*/ 0 w 4820075"/>
              <a:gd name="connsiteY0" fmla="*/ 1615991 h 5207218"/>
              <a:gd name="connsiteX1" fmla="*/ 1161923 w 4820075"/>
              <a:gd name="connsiteY1" fmla="*/ 0 h 5207218"/>
              <a:gd name="connsiteX2" fmla="*/ 4820075 w 4820075"/>
              <a:gd name="connsiteY2" fmla="*/ 3704 h 5207218"/>
              <a:gd name="connsiteX3" fmla="*/ 4800594 w 4820075"/>
              <a:gd name="connsiteY3" fmla="*/ 5202455 h 5207218"/>
              <a:gd name="connsiteX4" fmla="*/ 1644014 w 4820075"/>
              <a:gd name="connsiteY4" fmla="*/ 5207218 h 5207218"/>
              <a:gd name="connsiteX5" fmla="*/ 0 w 4820075"/>
              <a:gd name="connsiteY5" fmla="*/ 1615991 h 5207218"/>
              <a:gd name="connsiteX0" fmla="*/ 0 w 4589992"/>
              <a:gd name="connsiteY0" fmla="*/ 1625578 h 5207218"/>
              <a:gd name="connsiteX1" fmla="*/ 931840 w 4589992"/>
              <a:gd name="connsiteY1" fmla="*/ 0 h 5207218"/>
              <a:gd name="connsiteX2" fmla="*/ 4589992 w 4589992"/>
              <a:gd name="connsiteY2" fmla="*/ 3704 h 5207218"/>
              <a:gd name="connsiteX3" fmla="*/ 4570511 w 4589992"/>
              <a:gd name="connsiteY3" fmla="*/ 5202455 h 5207218"/>
              <a:gd name="connsiteX4" fmla="*/ 1413931 w 4589992"/>
              <a:gd name="connsiteY4" fmla="*/ 5207218 h 5207218"/>
              <a:gd name="connsiteX5" fmla="*/ 0 w 4589992"/>
              <a:gd name="connsiteY5" fmla="*/ 1625578 h 520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9992" h="5207218">
                <a:moveTo>
                  <a:pt x="0" y="1625578"/>
                </a:moveTo>
                <a:lnTo>
                  <a:pt x="931840" y="0"/>
                </a:lnTo>
                <a:lnTo>
                  <a:pt x="4589992" y="3704"/>
                </a:lnTo>
                <a:cubicBezTo>
                  <a:pt x="4585788" y="1725174"/>
                  <a:pt x="4574715" y="3480985"/>
                  <a:pt x="4570511" y="5202455"/>
                </a:cubicBezTo>
                <a:lnTo>
                  <a:pt x="1413931" y="5207218"/>
                </a:lnTo>
                <a:lnTo>
                  <a:pt x="0" y="1625578"/>
                </a:lnTo>
                <a:close/>
              </a:path>
            </a:pathLst>
          </a:custGeo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539" y="1849496"/>
            <a:ext cx="3789196" cy="369332"/>
          </a:xfrm>
        </p:spPr>
        <p:txBody>
          <a:bodyPr>
            <a:noAutofit/>
          </a:bodyPr>
          <a:lstStyle>
            <a:lvl1pPr marL="0" indent="0" algn="l">
              <a:buNone/>
              <a:defRPr sz="1800" baseline="0">
                <a:solidFill>
                  <a:srgbClr val="009EE3"/>
                </a:solidFill>
                <a:latin typeface="Titillium" pitchFamily="50" charset="0"/>
              </a:defRPr>
            </a:lvl1pPr>
            <a:lvl2pPr marL="457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Überschrift 2 </a:t>
            </a:r>
            <a:r>
              <a:rPr lang="de-DE" dirty="0"/>
              <a:t>/ Autor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13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 userDrawn="1">
          <p15:clr>
            <a:srgbClr val="FBAE40"/>
          </p15:clr>
        </p15:guide>
        <p15:guide id="2" orient="horz" pos="100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apitelüberschrift/Zitat mit Bild (gro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292083" y="4294613"/>
            <a:ext cx="3600400" cy="430887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CH" sz="2200" b="1" dirty="0"/>
              <a:t>Überschrift 1 / Zitat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92083" y="4606893"/>
            <a:ext cx="3600400" cy="369332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9EE3"/>
                </a:solidFill>
              </a:defRPr>
            </a:lvl1pPr>
          </a:lstStyle>
          <a:p>
            <a:pPr lvl="0"/>
            <a:r>
              <a:rPr lang="de-CH" dirty="0"/>
              <a:t>Überschrift 2 / Autor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 hasCustomPrompt="1"/>
          </p:nvPr>
        </p:nvSpPr>
        <p:spPr>
          <a:xfrm>
            <a:off x="-22860" y="-22859"/>
            <a:ext cx="9197340" cy="4493961"/>
          </a:xfrm>
          <a:custGeom>
            <a:avLst/>
            <a:gdLst>
              <a:gd name="connsiteX0" fmla="*/ 0 w 9144000"/>
              <a:gd name="connsiteY0" fmla="*/ 0 h 4227513"/>
              <a:gd name="connsiteX1" fmla="*/ 9144000 w 9144000"/>
              <a:gd name="connsiteY1" fmla="*/ 0 h 4227513"/>
              <a:gd name="connsiteX2" fmla="*/ 9144000 w 9144000"/>
              <a:gd name="connsiteY2" fmla="*/ 4227513 h 4227513"/>
              <a:gd name="connsiteX3" fmla="*/ 0 w 9144000"/>
              <a:gd name="connsiteY3" fmla="*/ 4227513 h 4227513"/>
              <a:gd name="connsiteX4" fmla="*/ 0 w 9144000"/>
              <a:gd name="connsiteY4" fmla="*/ 0 h 4227513"/>
              <a:gd name="connsiteX0" fmla="*/ 0 w 9144000"/>
              <a:gd name="connsiteY0" fmla="*/ 0 h 4227513"/>
              <a:gd name="connsiteX1" fmla="*/ 9144000 w 9144000"/>
              <a:gd name="connsiteY1" fmla="*/ 0 h 4227513"/>
              <a:gd name="connsiteX2" fmla="*/ 9144000 w 9144000"/>
              <a:gd name="connsiteY2" fmla="*/ 4227513 h 4227513"/>
              <a:gd name="connsiteX3" fmla="*/ 0 w 9144000"/>
              <a:gd name="connsiteY3" fmla="*/ 4227513 h 4227513"/>
              <a:gd name="connsiteX4" fmla="*/ 0 w 9144000"/>
              <a:gd name="connsiteY4" fmla="*/ 0 h 4227513"/>
              <a:gd name="connsiteX0" fmla="*/ 0 w 9144000"/>
              <a:gd name="connsiteY0" fmla="*/ 0 h 4227513"/>
              <a:gd name="connsiteX1" fmla="*/ 9144000 w 9144000"/>
              <a:gd name="connsiteY1" fmla="*/ 0 h 4227513"/>
              <a:gd name="connsiteX2" fmla="*/ 9137693 w 9144000"/>
              <a:gd name="connsiteY2" fmla="*/ 3546443 h 4227513"/>
              <a:gd name="connsiteX3" fmla="*/ 0 w 9144000"/>
              <a:gd name="connsiteY3" fmla="*/ 4227513 h 4227513"/>
              <a:gd name="connsiteX4" fmla="*/ 0 w 9144000"/>
              <a:gd name="connsiteY4" fmla="*/ 0 h 4227513"/>
              <a:gd name="connsiteX0" fmla="*/ 0 w 9144000"/>
              <a:gd name="connsiteY0" fmla="*/ 0 h 4227513"/>
              <a:gd name="connsiteX1" fmla="*/ 9144000 w 9144000"/>
              <a:gd name="connsiteY1" fmla="*/ 0 h 4227513"/>
              <a:gd name="connsiteX2" fmla="*/ 9137693 w 9144000"/>
              <a:gd name="connsiteY2" fmla="*/ 3546443 h 4227513"/>
              <a:gd name="connsiteX3" fmla="*/ 1917087 w 9144000"/>
              <a:gd name="connsiteY3" fmla="*/ 4073810 h 4227513"/>
              <a:gd name="connsiteX4" fmla="*/ 0 w 9144000"/>
              <a:gd name="connsiteY4" fmla="*/ 4227513 h 4227513"/>
              <a:gd name="connsiteX5" fmla="*/ 0 w 9144000"/>
              <a:gd name="connsiteY5" fmla="*/ 0 h 4227513"/>
              <a:gd name="connsiteX0" fmla="*/ 0 w 9144000"/>
              <a:gd name="connsiteY0" fmla="*/ 0 h 4073810"/>
              <a:gd name="connsiteX1" fmla="*/ 9144000 w 9144000"/>
              <a:gd name="connsiteY1" fmla="*/ 0 h 4073810"/>
              <a:gd name="connsiteX2" fmla="*/ 9137693 w 9144000"/>
              <a:gd name="connsiteY2" fmla="*/ 3546443 h 4073810"/>
              <a:gd name="connsiteX3" fmla="*/ 1917087 w 9144000"/>
              <a:gd name="connsiteY3" fmla="*/ 4073810 h 4073810"/>
              <a:gd name="connsiteX4" fmla="*/ 0 w 9144000"/>
              <a:gd name="connsiteY4" fmla="*/ 3628423 h 4073810"/>
              <a:gd name="connsiteX5" fmla="*/ 0 w 9144000"/>
              <a:gd name="connsiteY5" fmla="*/ 0 h 4073810"/>
              <a:gd name="connsiteX0" fmla="*/ 0 w 9144000"/>
              <a:gd name="connsiteY0" fmla="*/ 0 h 4471101"/>
              <a:gd name="connsiteX1" fmla="*/ 9144000 w 9144000"/>
              <a:gd name="connsiteY1" fmla="*/ 0 h 4471101"/>
              <a:gd name="connsiteX2" fmla="*/ 9137693 w 9144000"/>
              <a:gd name="connsiteY2" fmla="*/ 3546443 h 4471101"/>
              <a:gd name="connsiteX3" fmla="*/ 920706 w 9144000"/>
              <a:gd name="connsiteY3" fmla="*/ 4471101 h 4471101"/>
              <a:gd name="connsiteX4" fmla="*/ 0 w 9144000"/>
              <a:gd name="connsiteY4" fmla="*/ 3628423 h 4471101"/>
              <a:gd name="connsiteX5" fmla="*/ 0 w 9144000"/>
              <a:gd name="connsiteY5" fmla="*/ 0 h 4471101"/>
              <a:gd name="connsiteX0" fmla="*/ 0 w 9150584"/>
              <a:gd name="connsiteY0" fmla="*/ 0 h 4471101"/>
              <a:gd name="connsiteX1" fmla="*/ 9144000 w 9150584"/>
              <a:gd name="connsiteY1" fmla="*/ 0 h 4471101"/>
              <a:gd name="connsiteX2" fmla="*/ 9150305 w 9150584"/>
              <a:gd name="connsiteY2" fmla="*/ 3697792 h 4471101"/>
              <a:gd name="connsiteX3" fmla="*/ 920706 w 9150584"/>
              <a:gd name="connsiteY3" fmla="*/ 4471101 h 4471101"/>
              <a:gd name="connsiteX4" fmla="*/ 0 w 9150584"/>
              <a:gd name="connsiteY4" fmla="*/ 3628423 h 4471101"/>
              <a:gd name="connsiteX5" fmla="*/ 0 w 9150584"/>
              <a:gd name="connsiteY5" fmla="*/ 0 h 4471101"/>
              <a:gd name="connsiteX0" fmla="*/ 0 w 9173444"/>
              <a:gd name="connsiteY0" fmla="*/ 0 h 4493961"/>
              <a:gd name="connsiteX1" fmla="*/ 9166860 w 9173444"/>
              <a:gd name="connsiteY1" fmla="*/ 22860 h 4493961"/>
              <a:gd name="connsiteX2" fmla="*/ 9173165 w 9173444"/>
              <a:gd name="connsiteY2" fmla="*/ 3720652 h 4493961"/>
              <a:gd name="connsiteX3" fmla="*/ 943566 w 9173444"/>
              <a:gd name="connsiteY3" fmla="*/ 4493961 h 4493961"/>
              <a:gd name="connsiteX4" fmla="*/ 22860 w 9173444"/>
              <a:gd name="connsiteY4" fmla="*/ 3651283 h 4493961"/>
              <a:gd name="connsiteX5" fmla="*/ 0 w 9173444"/>
              <a:gd name="connsiteY5" fmla="*/ 0 h 4493961"/>
              <a:gd name="connsiteX0" fmla="*/ 0 w 9173444"/>
              <a:gd name="connsiteY0" fmla="*/ 0 h 4493961"/>
              <a:gd name="connsiteX1" fmla="*/ 9166860 w 9173444"/>
              <a:gd name="connsiteY1" fmla="*/ 22860 h 4493961"/>
              <a:gd name="connsiteX2" fmla="*/ 9173165 w 9173444"/>
              <a:gd name="connsiteY2" fmla="*/ 3720652 h 4493961"/>
              <a:gd name="connsiteX3" fmla="*/ 943566 w 9173444"/>
              <a:gd name="connsiteY3" fmla="*/ 4493961 h 4493961"/>
              <a:gd name="connsiteX4" fmla="*/ 0 w 9173444"/>
              <a:gd name="connsiteY4" fmla="*/ 3651283 h 4493961"/>
              <a:gd name="connsiteX5" fmla="*/ 0 w 9173444"/>
              <a:gd name="connsiteY5" fmla="*/ 0 h 4493961"/>
              <a:gd name="connsiteX0" fmla="*/ 0 w 9174480"/>
              <a:gd name="connsiteY0" fmla="*/ 0 h 4493961"/>
              <a:gd name="connsiteX1" fmla="*/ 9174480 w 9174480"/>
              <a:gd name="connsiteY1" fmla="*/ 0 h 4493961"/>
              <a:gd name="connsiteX2" fmla="*/ 9173165 w 9174480"/>
              <a:gd name="connsiteY2" fmla="*/ 3720652 h 4493961"/>
              <a:gd name="connsiteX3" fmla="*/ 943566 w 9174480"/>
              <a:gd name="connsiteY3" fmla="*/ 4493961 h 4493961"/>
              <a:gd name="connsiteX4" fmla="*/ 0 w 9174480"/>
              <a:gd name="connsiteY4" fmla="*/ 3651283 h 4493961"/>
              <a:gd name="connsiteX5" fmla="*/ 0 w 9174480"/>
              <a:gd name="connsiteY5" fmla="*/ 0 h 4493961"/>
              <a:gd name="connsiteX0" fmla="*/ 0 w 9188574"/>
              <a:gd name="connsiteY0" fmla="*/ 0 h 4493961"/>
              <a:gd name="connsiteX1" fmla="*/ 9174480 w 9188574"/>
              <a:gd name="connsiteY1" fmla="*/ 0 h 4493961"/>
              <a:gd name="connsiteX2" fmla="*/ 9188405 w 9188574"/>
              <a:gd name="connsiteY2" fmla="*/ 3713032 h 4493961"/>
              <a:gd name="connsiteX3" fmla="*/ 943566 w 9188574"/>
              <a:gd name="connsiteY3" fmla="*/ 4493961 h 4493961"/>
              <a:gd name="connsiteX4" fmla="*/ 0 w 9188574"/>
              <a:gd name="connsiteY4" fmla="*/ 3651283 h 4493961"/>
              <a:gd name="connsiteX5" fmla="*/ 0 w 9188574"/>
              <a:gd name="connsiteY5" fmla="*/ 0 h 4493961"/>
              <a:gd name="connsiteX0" fmla="*/ 0 w 9197340"/>
              <a:gd name="connsiteY0" fmla="*/ 0 h 4493961"/>
              <a:gd name="connsiteX1" fmla="*/ 9197340 w 9197340"/>
              <a:gd name="connsiteY1" fmla="*/ 0 h 4493961"/>
              <a:gd name="connsiteX2" fmla="*/ 9188405 w 9197340"/>
              <a:gd name="connsiteY2" fmla="*/ 3713032 h 4493961"/>
              <a:gd name="connsiteX3" fmla="*/ 943566 w 9197340"/>
              <a:gd name="connsiteY3" fmla="*/ 4493961 h 4493961"/>
              <a:gd name="connsiteX4" fmla="*/ 0 w 9197340"/>
              <a:gd name="connsiteY4" fmla="*/ 3651283 h 4493961"/>
              <a:gd name="connsiteX5" fmla="*/ 0 w 9197340"/>
              <a:gd name="connsiteY5" fmla="*/ 0 h 449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7340" h="4493961">
                <a:moveTo>
                  <a:pt x="0" y="0"/>
                </a:moveTo>
                <a:lnTo>
                  <a:pt x="9197340" y="0"/>
                </a:lnTo>
                <a:cubicBezTo>
                  <a:pt x="9195238" y="1182148"/>
                  <a:pt x="9190507" y="2530884"/>
                  <a:pt x="9188405" y="3713032"/>
                </a:cubicBezTo>
                <a:lnTo>
                  <a:pt x="943566" y="4493961"/>
                </a:lnTo>
                <a:lnTo>
                  <a:pt x="0" y="3651283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de-DE" dirty="0"/>
              <a:t>Bild durch Klicken auf Symbol hinzufügen 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63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Code-Box, mit Unter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84468" y="1419225"/>
            <a:ext cx="7785680" cy="3168650"/>
          </a:xfrm>
          <a:solidFill>
            <a:srgbClr val="ECECEC"/>
          </a:solidFill>
          <a:ln w="3175">
            <a:noFill/>
          </a:ln>
        </p:spPr>
        <p:txBody>
          <a:bodyPr>
            <a:normAutofit/>
          </a:bodyPr>
          <a:lstStyle>
            <a:lvl1pPr marL="0" indent="0">
              <a:buClr>
                <a:schemeClr val="accent5">
                  <a:lumMod val="75000"/>
                </a:schemeClr>
              </a:buClr>
              <a:buFont typeface="+mj-lt"/>
              <a:buNone/>
              <a:defRPr sz="14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3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6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9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12" indent="0">
              <a:buFont typeface="Arial" panose="020B0604020202020204" pitchFamily="34" charset="0"/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 dirty="0" err="1"/>
              <a:t>Html</a:t>
            </a:r>
            <a:r>
              <a:rPr lang="de-DE" dirty="0"/>
              <a:t>-File öffnen: </a:t>
            </a:r>
            <a:br>
              <a:rPr lang="de-DE" dirty="0"/>
            </a:br>
            <a:r>
              <a:rPr lang="de-DE" dirty="0"/>
              <a:t>Y:\_Projekte\062 - Bbc </a:t>
            </a:r>
            <a:r>
              <a:rPr lang="de-DE" dirty="0" err="1"/>
              <a:t>ReDesign</a:t>
            </a:r>
            <a:r>
              <a:rPr lang="de-DE" dirty="0"/>
              <a:t>\_Finals\Vorlagen\PowerPoint\index.html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Code eingeben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Den formatierten Code kopieren &amp; in die </a:t>
            </a:r>
            <a:r>
              <a:rPr lang="de-DE" dirty="0" err="1"/>
              <a:t>Codebox</a:t>
            </a:r>
            <a:r>
              <a:rPr lang="de-DE" dirty="0"/>
              <a:t> einfügen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Beim Dropdown nach dem Kopieren "Ursprüngliche Formatierung beibehalten wählen </a:t>
            </a:r>
          </a:p>
          <a:p>
            <a:pPr lvl="0"/>
            <a:endParaRPr lang="de-DE" dirty="0"/>
          </a:p>
        </p:txBody>
      </p:sp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8515054" y="4803999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z="900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sz="900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3" name="Gerade Verbindung 17"/>
          <p:cNvCxnSpPr/>
          <p:nvPr userDrawn="1"/>
        </p:nvCxnSpPr>
        <p:spPr>
          <a:xfrm>
            <a:off x="8705852" y="4823048"/>
            <a:ext cx="179881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676449"/>
            <a:ext cx="1259632" cy="466063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676733" y="236451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6917490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1121" userDrawn="1">
          <p15:clr>
            <a:srgbClr val="FBAE40"/>
          </p15:clr>
        </p15:guide>
        <p15:guide id="2" pos="114" userDrawn="1">
          <p15:clr>
            <a:srgbClr val="FBAE40"/>
          </p15:clr>
        </p15:guide>
        <p15:guide id="3" orient="horz" pos="289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/Untertitel und Code-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8515054" y="4803999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z="900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sz="900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3" name="Gerade Verbindung 17"/>
          <p:cNvCxnSpPr/>
          <p:nvPr userDrawn="1"/>
        </p:nvCxnSpPr>
        <p:spPr>
          <a:xfrm>
            <a:off x="8705852" y="4823048"/>
            <a:ext cx="179881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676449"/>
            <a:ext cx="1259632" cy="466063"/>
          </a:xfrm>
          <a:prstGeom prst="rect">
            <a:avLst/>
          </a:prstGeom>
        </p:spPr>
      </p:pic>
      <p:sp>
        <p:nvSpPr>
          <p:cNvPr id="10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84468" y="1419225"/>
            <a:ext cx="7785680" cy="3168650"/>
          </a:xfrm>
          <a:solidFill>
            <a:srgbClr val="ECECEC"/>
          </a:solidFill>
          <a:ln w="3175">
            <a:noFill/>
          </a:ln>
        </p:spPr>
        <p:txBody>
          <a:bodyPr>
            <a:normAutofit/>
          </a:bodyPr>
          <a:lstStyle>
            <a:lvl1pPr marL="0" indent="0">
              <a:buClr>
                <a:schemeClr val="accent5">
                  <a:lumMod val="75000"/>
                </a:schemeClr>
              </a:buClr>
              <a:buFont typeface="+mj-lt"/>
              <a:buNone/>
              <a:defRPr sz="14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3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6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9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12" indent="0">
              <a:buFont typeface="Arial" panose="020B0604020202020204" pitchFamily="34" charset="0"/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 dirty="0" err="1"/>
              <a:t>Html</a:t>
            </a:r>
            <a:r>
              <a:rPr lang="de-DE" dirty="0"/>
              <a:t>-File öffnen: </a:t>
            </a:r>
            <a:br>
              <a:rPr lang="de-DE" dirty="0"/>
            </a:br>
            <a:r>
              <a:rPr lang="de-DE" dirty="0"/>
              <a:t>Y:\_Projekte\062 - Bbc </a:t>
            </a:r>
            <a:r>
              <a:rPr lang="de-DE" dirty="0" err="1"/>
              <a:t>ReDesign</a:t>
            </a:r>
            <a:r>
              <a:rPr lang="de-DE" dirty="0"/>
              <a:t>\_Finals\Vorlagen\PowerPoint\index.html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Code eingeben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Den formatierten Code kopieren &amp; in die </a:t>
            </a:r>
            <a:r>
              <a:rPr lang="de-DE" dirty="0" err="1"/>
              <a:t>Codebox</a:t>
            </a:r>
            <a:r>
              <a:rPr lang="de-DE" dirty="0"/>
              <a:t> einfügen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Beim Dropdown nach dem Kopieren "Ursprüngliche Formatierung beibehalten wählen </a:t>
            </a:r>
          </a:p>
          <a:p>
            <a:pPr lvl="0"/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3" y="236451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5"/>
            <a:ext cx="7791451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</p:spTree>
    <p:extLst>
      <p:ext uri="{BB962C8B-B14F-4D97-AF65-F5344CB8AC3E}">
        <p14:creationId xmlns:p14="http://schemas.microsoft.com/office/powerpoint/2010/main" val="403910801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1121" userDrawn="1">
          <p15:clr>
            <a:srgbClr val="FBAE40"/>
          </p15:clr>
        </p15:guide>
        <p15:guide id="2" pos="114" userDrawn="1">
          <p15:clr>
            <a:srgbClr val="FBAE40"/>
          </p15:clr>
        </p15:guide>
        <p15:guide id="3" orient="horz" pos="289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, Inhalt und Code-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679892" y="1419225"/>
            <a:ext cx="3779899" cy="3166049"/>
          </a:xfrm>
          <a:solidFill>
            <a:srgbClr val="ECECEC"/>
          </a:solidFill>
          <a:ln w="3175">
            <a:noFill/>
          </a:ln>
        </p:spPr>
        <p:txBody>
          <a:bodyPr>
            <a:normAutofit/>
          </a:bodyPr>
          <a:lstStyle>
            <a:lvl1pPr marL="342902" indent="-342902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 sz="14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3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6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9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12" indent="0">
              <a:buFont typeface="Arial" panose="020B0604020202020204" pitchFamily="34" charset="0"/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 dirty="0" err="1"/>
              <a:t>Html</a:t>
            </a:r>
            <a:r>
              <a:rPr lang="de-DE" dirty="0"/>
              <a:t>-File öffnen: </a:t>
            </a:r>
            <a:br>
              <a:rPr lang="de-DE" dirty="0"/>
            </a:br>
            <a:r>
              <a:rPr lang="de-DE" dirty="0"/>
              <a:t>Y:\_Projekte\062 - Bbc </a:t>
            </a:r>
            <a:r>
              <a:rPr lang="de-DE" dirty="0" err="1"/>
              <a:t>ReDesign</a:t>
            </a:r>
            <a:r>
              <a:rPr lang="de-DE" dirty="0"/>
              <a:t>\_Finals\Vorlagen\PowerPoint\index.html</a:t>
            </a:r>
            <a:br>
              <a:rPr lang="de-DE" dirty="0"/>
            </a:br>
            <a:endParaRPr lang="de-DE" dirty="0"/>
          </a:p>
          <a:p>
            <a:pPr lvl="0"/>
            <a:r>
              <a:rPr lang="de-DE" dirty="0"/>
              <a:t>Code eingeben</a:t>
            </a:r>
            <a:br>
              <a:rPr lang="de-DE" dirty="0"/>
            </a:br>
            <a:endParaRPr lang="de-DE" dirty="0"/>
          </a:p>
          <a:p>
            <a:pPr lvl="0"/>
            <a:r>
              <a:rPr lang="de-DE" dirty="0"/>
              <a:t>Den formatierten Code kopieren &amp; in die </a:t>
            </a:r>
            <a:r>
              <a:rPr lang="de-DE" dirty="0" err="1"/>
              <a:t>Codebox</a:t>
            </a:r>
            <a:r>
              <a:rPr lang="de-DE" dirty="0"/>
              <a:t> einfügen</a:t>
            </a:r>
            <a:br>
              <a:rPr lang="de-DE" dirty="0"/>
            </a:br>
            <a:endParaRPr lang="de-DE" dirty="0"/>
          </a:p>
          <a:p>
            <a:pPr lvl="0"/>
            <a:r>
              <a:rPr lang="de-DE" dirty="0"/>
              <a:t>Beim Dropdown nach dem Kopieren "Ursprüngliche Formatierung beibehalten wählen</a:t>
            </a:r>
          </a:p>
        </p:txBody>
      </p:sp>
      <p:sp>
        <p:nvSpPr>
          <p:cNvPr id="12" name="Inhaltsplatzhalter 5"/>
          <p:cNvSpPr>
            <a:spLocks noGrp="1"/>
          </p:cNvSpPr>
          <p:nvPr>
            <p:ph sz="quarter" idx="15"/>
          </p:nvPr>
        </p:nvSpPr>
        <p:spPr>
          <a:xfrm>
            <a:off x="683829" y="1419225"/>
            <a:ext cx="3777399" cy="3166049"/>
          </a:xfrm>
        </p:spPr>
        <p:txBody>
          <a:bodyPr>
            <a:normAutofit/>
          </a:bodyPr>
          <a:lstStyle>
            <a:lvl1pPr marL="266702" indent="-266702">
              <a:buClr>
                <a:schemeClr val="tx1"/>
              </a:buClr>
              <a:buFont typeface="Wingdings" pitchFamily="2" charset="2"/>
              <a:buChar char="§"/>
              <a:defRPr sz="1800">
                <a:latin typeface="Titillium" pitchFamily="50" charset="0"/>
              </a:defRPr>
            </a:lvl1pPr>
            <a:lvl2pPr marL="715967" indent="-258765">
              <a:buClrTx/>
              <a:buFont typeface="Symbol" pitchFamily="18" charset="2"/>
              <a:buChar char="-"/>
              <a:defRPr sz="1800" baseline="0">
                <a:latin typeface="Titillium" pitchFamily="50" charset="0"/>
              </a:defRPr>
            </a:lvl2pPr>
            <a:lvl3pPr marL="1143008" indent="-228602">
              <a:buClrTx/>
              <a:buFont typeface="Symbol" pitchFamily="18" charset="2"/>
              <a:buChar char="-"/>
              <a:defRPr sz="1600">
                <a:latin typeface="Titillium" panose="00000500000000000000" pitchFamily="50" charset="0"/>
              </a:defRPr>
            </a:lvl3pPr>
            <a:lvl4pPr marL="1600211" indent="-228602">
              <a:buClrTx/>
              <a:buFont typeface="TitilliumText25L" pitchFamily="50" charset="0"/>
              <a:buChar char="»"/>
              <a:defRPr sz="1600">
                <a:latin typeface="Titillium" panose="00000500000000000000" pitchFamily="50" charset="0"/>
              </a:defRPr>
            </a:lvl4pPr>
            <a:lvl5pPr marL="2057414" indent="-228602">
              <a:buClrTx/>
              <a:buFont typeface="Symbol" pitchFamily="18" charset="2"/>
              <a:buChar char="-"/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5" name="Foliennummernplatzhalter 5"/>
          <p:cNvSpPr txBox="1">
            <a:spLocks/>
          </p:cNvSpPr>
          <p:nvPr userDrawn="1"/>
        </p:nvSpPr>
        <p:spPr>
          <a:xfrm>
            <a:off x="8515054" y="4803999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z="900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sz="900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6" name="Gerade Verbindung 17"/>
          <p:cNvCxnSpPr/>
          <p:nvPr userDrawn="1"/>
        </p:nvCxnSpPr>
        <p:spPr>
          <a:xfrm>
            <a:off x="8705852" y="4823048"/>
            <a:ext cx="179881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676449"/>
            <a:ext cx="1259632" cy="46606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3" y="236451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4888747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89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/Untertitel + Inhalt und Code-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5"/>
          <p:cNvSpPr txBox="1">
            <a:spLocks/>
          </p:cNvSpPr>
          <p:nvPr userDrawn="1"/>
        </p:nvSpPr>
        <p:spPr>
          <a:xfrm>
            <a:off x="8515054" y="4803999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z="900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sz="900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6" name="Gerade Verbindung 17"/>
          <p:cNvCxnSpPr/>
          <p:nvPr userDrawn="1"/>
        </p:nvCxnSpPr>
        <p:spPr>
          <a:xfrm>
            <a:off x="8705852" y="4823048"/>
            <a:ext cx="179881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676449"/>
            <a:ext cx="1259632" cy="466063"/>
          </a:xfrm>
          <a:prstGeom prst="rect">
            <a:avLst/>
          </a:prstGeom>
        </p:spPr>
      </p:pic>
      <p:sp>
        <p:nvSpPr>
          <p:cNvPr id="13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679892" y="1419225"/>
            <a:ext cx="3779899" cy="3166049"/>
          </a:xfrm>
          <a:solidFill>
            <a:srgbClr val="ECECEC"/>
          </a:solidFill>
          <a:ln w="3175">
            <a:noFill/>
          </a:ln>
        </p:spPr>
        <p:txBody>
          <a:bodyPr>
            <a:normAutofit/>
          </a:bodyPr>
          <a:lstStyle>
            <a:lvl1pPr marL="342902" indent="-342902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 sz="14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3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6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9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12" indent="0">
              <a:buFont typeface="Arial" panose="020B0604020202020204" pitchFamily="34" charset="0"/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 dirty="0" err="1"/>
              <a:t>Html</a:t>
            </a:r>
            <a:r>
              <a:rPr lang="de-DE" dirty="0"/>
              <a:t>-File öffnen: </a:t>
            </a:r>
            <a:br>
              <a:rPr lang="de-DE" dirty="0"/>
            </a:br>
            <a:r>
              <a:rPr lang="de-DE" dirty="0"/>
              <a:t>Y:\_Projekte\062 - Bbc </a:t>
            </a:r>
            <a:r>
              <a:rPr lang="de-DE" dirty="0" err="1"/>
              <a:t>ReDesign</a:t>
            </a:r>
            <a:r>
              <a:rPr lang="de-DE" dirty="0"/>
              <a:t>\_Finals\Vorlagen\PowerPoint\index.html</a:t>
            </a:r>
            <a:br>
              <a:rPr lang="de-DE" dirty="0"/>
            </a:br>
            <a:endParaRPr lang="de-DE" dirty="0"/>
          </a:p>
          <a:p>
            <a:pPr lvl="0"/>
            <a:r>
              <a:rPr lang="de-DE" dirty="0"/>
              <a:t>Code eingeben</a:t>
            </a:r>
            <a:br>
              <a:rPr lang="de-DE" dirty="0"/>
            </a:br>
            <a:endParaRPr lang="de-DE" dirty="0"/>
          </a:p>
          <a:p>
            <a:pPr lvl="0"/>
            <a:r>
              <a:rPr lang="de-DE" dirty="0"/>
              <a:t>Den formatierten Code kopieren &amp; in die </a:t>
            </a:r>
            <a:r>
              <a:rPr lang="de-DE" dirty="0" err="1"/>
              <a:t>Codebox</a:t>
            </a:r>
            <a:r>
              <a:rPr lang="de-DE" dirty="0"/>
              <a:t> einfügen</a:t>
            </a:r>
            <a:br>
              <a:rPr lang="de-DE" dirty="0"/>
            </a:br>
            <a:endParaRPr lang="de-DE" dirty="0"/>
          </a:p>
          <a:p>
            <a:pPr lvl="0"/>
            <a:r>
              <a:rPr lang="de-DE" dirty="0"/>
              <a:t>Beim Dropdown nach dem Kopieren "Ursprüngliche Formatierung beibehalten wählen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3" y="236451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5"/>
            <a:ext cx="7791451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quarter" idx="18"/>
          </p:nvPr>
        </p:nvSpPr>
        <p:spPr>
          <a:xfrm>
            <a:off x="681033" y="1418212"/>
            <a:ext cx="3782528" cy="3167063"/>
          </a:xfrm>
        </p:spPr>
        <p:txBody>
          <a:bodyPr>
            <a:normAutofit/>
          </a:bodyPr>
          <a:lstStyle>
            <a:lvl1pPr marL="271465" indent="-271465">
              <a:defRPr sz="1800"/>
            </a:lvl1pPr>
            <a:lvl2pPr marL="742955" indent="-285752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8" indent="-228602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11" indent="-228602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50447028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89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/Untertitel/Zwischentitel + Inhalt und Code-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5"/>
          <p:cNvSpPr txBox="1">
            <a:spLocks/>
          </p:cNvSpPr>
          <p:nvPr userDrawn="1"/>
        </p:nvSpPr>
        <p:spPr>
          <a:xfrm>
            <a:off x="8515054" y="4803999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z="900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sz="900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6" name="Gerade Verbindung 17"/>
          <p:cNvCxnSpPr/>
          <p:nvPr userDrawn="1"/>
        </p:nvCxnSpPr>
        <p:spPr>
          <a:xfrm>
            <a:off x="8705852" y="4823048"/>
            <a:ext cx="179881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679892" y="1790699"/>
            <a:ext cx="3779899" cy="2794576"/>
          </a:xfrm>
          <a:solidFill>
            <a:srgbClr val="ECECEC"/>
          </a:solidFill>
          <a:ln w="3175">
            <a:noFill/>
          </a:ln>
        </p:spPr>
        <p:txBody>
          <a:bodyPr>
            <a:normAutofit/>
          </a:bodyPr>
          <a:lstStyle>
            <a:lvl1pPr marL="342902" indent="-342902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 sz="14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3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6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9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12" indent="0">
              <a:buFont typeface="Arial" panose="020B0604020202020204" pitchFamily="34" charset="0"/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 dirty="0" err="1"/>
              <a:t>Html</a:t>
            </a:r>
            <a:r>
              <a:rPr lang="de-DE" dirty="0"/>
              <a:t>-File öffnen: </a:t>
            </a:r>
            <a:br>
              <a:rPr lang="de-DE" dirty="0"/>
            </a:br>
            <a:r>
              <a:rPr lang="de-DE" dirty="0"/>
              <a:t>Y:\_Projekte\062 - Bbc </a:t>
            </a:r>
            <a:r>
              <a:rPr lang="de-DE" dirty="0" err="1"/>
              <a:t>ReDesign</a:t>
            </a:r>
            <a:r>
              <a:rPr lang="de-DE" dirty="0"/>
              <a:t>\_Finals\Vorlagen\PowerPoint\index.html</a:t>
            </a:r>
          </a:p>
          <a:p>
            <a:pPr lvl="0"/>
            <a:r>
              <a:rPr lang="de-DE" dirty="0"/>
              <a:t>Code eingeben</a:t>
            </a:r>
          </a:p>
          <a:p>
            <a:pPr lvl="0"/>
            <a:r>
              <a:rPr lang="de-DE" dirty="0"/>
              <a:t>Den formatierten Code kopieren &amp; in die </a:t>
            </a:r>
            <a:r>
              <a:rPr lang="de-DE" dirty="0" err="1"/>
              <a:t>Codebox</a:t>
            </a:r>
            <a:r>
              <a:rPr lang="de-DE" dirty="0"/>
              <a:t> einfügen</a:t>
            </a:r>
          </a:p>
          <a:p>
            <a:pPr lvl="0"/>
            <a:r>
              <a:rPr lang="de-DE" dirty="0"/>
              <a:t>Beim Dropdown nach dem Kopieren "Ursprüngliche Formatierung beibehalten wählen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676449"/>
            <a:ext cx="1259632" cy="466063"/>
          </a:xfrm>
          <a:prstGeom prst="rect">
            <a:avLst/>
          </a:prstGeom>
        </p:spPr>
      </p:pic>
      <p:sp>
        <p:nvSpPr>
          <p:cNvPr id="29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84472" y="1419226"/>
            <a:ext cx="3776756" cy="371475"/>
          </a:xfrm>
        </p:spPr>
        <p:txBody>
          <a:bodyPr>
            <a:noAutofit/>
          </a:bodyPr>
          <a:lstStyle>
            <a:lvl1pPr marL="0" indent="0">
              <a:buNone/>
              <a:defRPr sz="1900" b="0"/>
            </a:lvl1pPr>
          </a:lstStyle>
          <a:p>
            <a:pPr lvl="0"/>
            <a:r>
              <a:rPr lang="de-CH" dirty="0"/>
              <a:t>Überschrift 3</a:t>
            </a:r>
          </a:p>
        </p:txBody>
      </p:sp>
      <p:sp>
        <p:nvSpPr>
          <p:cNvPr id="30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683031" y="1419226"/>
            <a:ext cx="3776757" cy="371475"/>
          </a:xfrm>
        </p:spPr>
        <p:txBody>
          <a:bodyPr>
            <a:noAutofit/>
          </a:bodyPr>
          <a:lstStyle>
            <a:lvl1pPr marL="0" indent="0">
              <a:buNone/>
              <a:defRPr sz="1900" b="0"/>
            </a:lvl1pPr>
          </a:lstStyle>
          <a:p>
            <a:pPr lvl="0"/>
            <a:r>
              <a:rPr lang="de-CH" dirty="0"/>
              <a:t>Überschrift 3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676733" y="236451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5"/>
            <a:ext cx="7791451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quarter" idx="20"/>
          </p:nvPr>
        </p:nvSpPr>
        <p:spPr>
          <a:xfrm>
            <a:off x="684469" y="1790700"/>
            <a:ext cx="3782528" cy="2810572"/>
          </a:xfrm>
        </p:spPr>
        <p:txBody>
          <a:bodyPr>
            <a:normAutofit/>
          </a:bodyPr>
          <a:lstStyle>
            <a:lvl1pPr marL="271465" indent="-271465">
              <a:defRPr sz="1800"/>
            </a:lvl1pPr>
            <a:lvl2pPr marL="742955" indent="-285752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8" indent="-228602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11" indent="-228602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99374174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89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+ Inhalt und Info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"/>
          <p:cNvSpPr txBox="1">
            <a:spLocks/>
          </p:cNvSpPr>
          <p:nvPr userDrawn="1"/>
        </p:nvSpPr>
        <p:spPr>
          <a:xfrm>
            <a:off x="4556762" y="-7936"/>
            <a:ext cx="4607877" cy="5209183"/>
          </a:xfrm>
          <a:custGeom>
            <a:avLst/>
            <a:gdLst>
              <a:gd name="connsiteX0" fmla="*/ 0 w 3887788"/>
              <a:gd name="connsiteY0" fmla="*/ 0 h 2866033"/>
              <a:gd name="connsiteX1" fmla="*/ 3887788 w 3887788"/>
              <a:gd name="connsiteY1" fmla="*/ 0 h 2866033"/>
              <a:gd name="connsiteX2" fmla="*/ 3887788 w 3887788"/>
              <a:gd name="connsiteY2" fmla="*/ 2866033 h 2866033"/>
              <a:gd name="connsiteX3" fmla="*/ 0 w 3887788"/>
              <a:gd name="connsiteY3" fmla="*/ 2866033 h 2866033"/>
              <a:gd name="connsiteX4" fmla="*/ 0 w 3887788"/>
              <a:gd name="connsiteY4" fmla="*/ 0 h 2866033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3887788 w 3887788"/>
              <a:gd name="connsiteY2" fmla="*/ 4437658 h 4437658"/>
              <a:gd name="connsiteX3" fmla="*/ 0 w 3887788"/>
              <a:gd name="connsiteY3" fmla="*/ 4437658 h 4437658"/>
              <a:gd name="connsiteX4" fmla="*/ 0 w 3887788"/>
              <a:gd name="connsiteY4" fmla="*/ 1571625 h 4437658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2581275 w 3887788"/>
              <a:gd name="connsiteY2" fmla="*/ 1979612 h 4437658"/>
              <a:gd name="connsiteX3" fmla="*/ 3887788 w 3887788"/>
              <a:gd name="connsiteY3" fmla="*/ 4437658 h 4437658"/>
              <a:gd name="connsiteX4" fmla="*/ 0 w 3887788"/>
              <a:gd name="connsiteY4" fmla="*/ 4437658 h 4437658"/>
              <a:gd name="connsiteX5" fmla="*/ 0 w 3887788"/>
              <a:gd name="connsiteY5" fmla="*/ 1571625 h 4437658"/>
              <a:gd name="connsiteX0" fmla="*/ 0 w 4591050"/>
              <a:gd name="connsiteY0" fmla="*/ 1571625 h 4437658"/>
              <a:gd name="connsiteX1" fmla="*/ 1544638 w 4591050"/>
              <a:gd name="connsiteY1" fmla="*/ 0 h 4437658"/>
              <a:gd name="connsiteX2" fmla="*/ 4591050 w 4591050"/>
              <a:gd name="connsiteY2" fmla="*/ 7937 h 4437658"/>
              <a:gd name="connsiteX3" fmla="*/ 3887788 w 4591050"/>
              <a:gd name="connsiteY3" fmla="*/ 4437658 h 4437658"/>
              <a:gd name="connsiteX4" fmla="*/ 0 w 4591050"/>
              <a:gd name="connsiteY4" fmla="*/ 4437658 h 4437658"/>
              <a:gd name="connsiteX5" fmla="*/ 0 w 4591050"/>
              <a:gd name="connsiteY5" fmla="*/ 1571625 h 4437658"/>
              <a:gd name="connsiteX0" fmla="*/ 0 w 4592638"/>
              <a:gd name="connsiteY0" fmla="*/ 15716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0 w 4592638"/>
              <a:gd name="connsiteY4" fmla="*/ 4437658 h 5209183"/>
              <a:gd name="connsiteX5" fmla="*/ 0 w 4592638"/>
              <a:gd name="connsiteY5" fmla="*/ 1571625 h 5209183"/>
              <a:gd name="connsiteX0" fmla="*/ 9525 w 4602163"/>
              <a:gd name="connsiteY0" fmla="*/ 15716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1571625 h 5209183"/>
              <a:gd name="connsiteX0" fmla="*/ 9525 w 4602163"/>
              <a:gd name="connsiteY0" fmla="*/ 2381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238125 h 5209183"/>
              <a:gd name="connsiteX0" fmla="*/ 0 w 4592638"/>
              <a:gd name="connsiteY0" fmla="*/ 2381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333375 w 4592638"/>
              <a:gd name="connsiteY4" fmla="*/ 5161558 h 5209183"/>
              <a:gd name="connsiteX5" fmla="*/ 0 w 4592638"/>
              <a:gd name="connsiteY5" fmla="*/ 2381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348615 w 4607878"/>
              <a:gd name="connsiteY4" fmla="*/ 5161558 h 5209183"/>
              <a:gd name="connsiteX5" fmla="*/ 0 w 4607878"/>
              <a:gd name="connsiteY5" fmla="*/ 3905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493395 w 4607878"/>
              <a:gd name="connsiteY4" fmla="*/ 5161558 h 5209183"/>
              <a:gd name="connsiteX5" fmla="*/ 0 w 4607878"/>
              <a:gd name="connsiteY5" fmla="*/ 390525 h 5209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7878" h="5209183">
                <a:moveTo>
                  <a:pt x="0" y="390525"/>
                </a:moveTo>
                <a:lnTo>
                  <a:pt x="1559878" y="0"/>
                </a:lnTo>
                <a:lnTo>
                  <a:pt x="4606290" y="7937"/>
                </a:lnTo>
                <a:cubicBezTo>
                  <a:pt x="4606819" y="1741686"/>
                  <a:pt x="4607349" y="3475434"/>
                  <a:pt x="4607878" y="5209183"/>
                </a:cubicBezTo>
                <a:lnTo>
                  <a:pt x="493395" y="5161558"/>
                </a:lnTo>
                <a:lnTo>
                  <a:pt x="0" y="390525"/>
                </a:lnTo>
                <a:close/>
              </a:path>
            </a:pathLst>
          </a:custGeom>
          <a:solidFill>
            <a:srgbClr val="565656"/>
          </a:solidFill>
          <a:ln w="3175">
            <a:noFill/>
          </a:ln>
        </p:spPr>
        <p:txBody>
          <a:bodyPr lIns="684000" tIns="1188000" rIns="18000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sz="2000" dirty="0">
              <a:solidFill>
                <a:schemeClr val="bg1"/>
              </a:solidFill>
            </a:endParaRPr>
          </a:p>
          <a:p>
            <a:endParaRPr lang="de-CH" sz="2000" dirty="0">
              <a:solidFill>
                <a:schemeClr val="bg1"/>
              </a:solidFill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5220074" y="1414543"/>
            <a:ext cx="3239716" cy="3045941"/>
          </a:xfrm>
        </p:spPr>
        <p:txBody>
          <a:bodyPr>
            <a:normAutofit/>
          </a:bodyPr>
          <a:lstStyle>
            <a:lvl1pPr marL="342902" indent="-342902">
              <a:buClr>
                <a:schemeClr val="bg1"/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676449"/>
            <a:ext cx="1259632" cy="46606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3" y="236451"/>
            <a:ext cx="3535230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8"/>
          </p:nvPr>
        </p:nvSpPr>
        <p:spPr>
          <a:xfrm>
            <a:off x="676733" y="1436527"/>
            <a:ext cx="3535230" cy="3023956"/>
          </a:xfrm>
        </p:spPr>
        <p:txBody>
          <a:bodyPr>
            <a:normAutofit/>
          </a:bodyPr>
          <a:lstStyle>
            <a:lvl1pPr marL="271465" indent="-271465">
              <a:defRPr sz="1800"/>
            </a:lvl1pPr>
            <a:lvl2pPr marL="742955" indent="-285752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8" indent="-228602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11" indent="-228602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751095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dul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89" y="345541"/>
            <a:ext cx="656734" cy="757772"/>
          </a:xfrm>
          <a:prstGeom prst="rect">
            <a:avLst/>
          </a:prstGeom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357439" y="1481212"/>
            <a:ext cx="3789196" cy="523220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1"/>
          </p:nvPr>
        </p:nvSpPr>
        <p:spPr>
          <a:xfrm>
            <a:off x="4372612" y="-15408"/>
            <a:ext cx="4789001" cy="5169968"/>
          </a:xfrm>
          <a:custGeom>
            <a:avLst/>
            <a:gdLst>
              <a:gd name="connsiteX0" fmla="*/ 0 w 2808288"/>
              <a:gd name="connsiteY0" fmla="*/ 0 h 2232025"/>
              <a:gd name="connsiteX1" fmla="*/ 2808288 w 2808288"/>
              <a:gd name="connsiteY1" fmla="*/ 0 h 2232025"/>
              <a:gd name="connsiteX2" fmla="*/ 2808288 w 2808288"/>
              <a:gd name="connsiteY2" fmla="*/ 2232025 h 2232025"/>
              <a:gd name="connsiteX3" fmla="*/ 0 w 2808288"/>
              <a:gd name="connsiteY3" fmla="*/ 2232025 h 2232025"/>
              <a:gd name="connsiteX4" fmla="*/ 0 w 2808288"/>
              <a:gd name="connsiteY4" fmla="*/ 0 h 2232025"/>
              <a:gd name="connsiteX0" fmla="*/ 0 w 3104680"/>
              <a:gd name="connsiteY0" fmla="*/ 0 h 3915782"/>
              <a:gd name="connsiteX1" fmla="*/ 3104680 w 3104680"/>
              <a:gd name="connsiteY1" fmla="*/ 1683757 h 3915782"/>
              <a:gd name="connsiteX2" fmla="*/ 3104680 w 3104680"/>
              <a:gd name="connsiteY2" fmla="*/ 3915782 h 3915782"/>
              <a:gd name="connsiteX3" fmla="*/ 296392 w 3104680"/>
              <a:gd name="connsiteY3" fmla="*/ 3915782 h 3915782"/>
              <a:gd name="connsiteX4" fmla="*/ 0 w 3104680"/>
              <a:gd name="connsiteY4" fmla="*/ 0 h 3915782"/>
              <a:gd name="connsiteX0" fmla="*/ 0 w 3501971"/>
              <a:gd name="connsiteY0" fmla="*/ 668458 h 4584240"/>
              <a:gd name="connsiteX1" fmla="*/ 3501971 w 3501971"/>
              <a:gd name="connsiteY1" fmla="*/ 0 h 4584240"/>
              <a:gd name="connsiteX2" fmla="*/ 3104680 w 3501971"/>
              <a:gd name="connsiteY2" fmla="*/ 4584240 h 4584240"/>
              <a:gd name="connsiteX3" fmla="*/ 296392 w 3501971"/>
              <a:gd name="connsiteY3" fmla="*/ 4584240 h 4584240"/>
              <a:gd name="connsiteX4" fmla="*/ 0 w 3501971"/>
              <a:gd name="connsiteY4" fmla="*/ 668458 h 4584240"/>
              <a:gd name="connsiteX0" fmla="*/ 0 w 3287560"/>
              <a:gd name="connsiteY0" fmla="*/ 359454 h 4584240"/>
              <a:gd name="connsiteX1" fmla="*/ 3287560 w 3287560"/>
              <a:gd name="connsiteY1" fmla="*/ 0 h 4584240"/>
              <a:gd name="connsiteX2" fmla="*/ 2890269 w 3287560"/>
              <a:gd name="connsiteY2" fmla="*/ 4584240 h 4584240"/>
              <a:gd name="connsiteX3" fmla="*/ 81981 w 3287560"/>
              <a:gd name="connsiteY3" fmla="*/ 4584240 h 4584240"/>
              <a:gd name="connsiteX4" fmla="*/ 0 w 3287560"/>
              <a:gd name="connsiteY4" fmla="*/ 359454 h 4584240"/>
              <a:gd name="connsiteX0" fmla="*/ 0 w 3287560"/>
              <a:gd name="connsiteY0" fmla="*/ 359454 h 5139186"/>
              <a:gd name="connsiteX1" fmla="*/ 3287560 w 3287560"/>
              <a:gd name="connsiteY1" fmla="*/ 0 h 5139186"/>
              <a:gd name="connsiteX2" fmla="*/ 2890269 w 3287560"/>
              <a:gd name="connsiteY2" fmla="*/ 4584240 h 5139186"/>
              <a:gd name="connsiteX3" fmla="*/ 876563 w 3287560"/>
              <a:gd name="connsiteY3" fmla="*/ 5139186 h 5139186"/>
              <a:gd name="connsiteX4" fmla="*/ 0 w 3287560"/>
              <a:gd name="connsiteY4" fmla="*/ 359454 h 5139186"/>
              <a:gd name="connsiteX0" fmla="*/ 0 w 3287560"/>
              <a:gd name="connsiteY0" fmla="*/ 359454 h 5145492"/>
              <a:gd name="connsiteX1" fmla="*/ 3287560 w 3287560"/>
              <a:gd name="connsiteY1" fmla="*/ 0 h 5145492"/>
              <a:gd name="connsiteX2" fmla="*/ 3287560 w 3287560"/>
              <a:gd name="connsiteY2" fmla="*/ 5145492 h 5145492"/>
              <a:gd name="connsiteX3" fmla="*/ 876563 w 3287560"/>
              <a:gd name="connsiteY3" fmla="*/ 5139186 h 5145492"/>
              <a:gd name="connsiteX4" fmla="*/ 0 w 3287560"/>
              <a:gd name="connsiteY4" fmla="*/ 359454 h 5145492"/>
              <a:gd name="connsiteX0" fmla="*/ 0 w 3287560"/>
              <a:gd name="connsiteY0" fmla="*/ 359454 h 5145492"/>
              <a:gd name="connsiteX1" fmla="*/ 3287560 w 3287560"/>
              <a:gd name="connsiteY1" fmla="*/ 0 h 5145492"/>
              <a:gd name="connsiteX2" fmla="*/ 3287560 w 3287560"/>
              <a:gd name="connsiteY2" fmla="*/ 5145492 h 5145492"/>
              <a:gd name="connsiteX3" fmla="*/ 510803 w 3287560"/>
              <a:gd name="connsiteY3" fmla="*/ 5139186 h 5145492"/>
              <a:gd name="connsiteX4" fmla="*/ 0 w 3287560"/>
              <a:gd name="connsiteY4" fmla="*/ 359454 h 5145492"/>
              <a:gd name="connsiteX0" fmla="*/ 0 w 3552420"/>
              <a:gd name="connsiteY0" fmla="*/ 763051 h 5145492"/>
              <a:gd name="connsiteX1" fmla="*/ 3552420 w 3552420"/>
              <a:gd name="connsiteY1" fmla="*/ 0 h 5145492"/>
              <a:gd name="connsiteX2" fmla="*/ 3552420 w 3552420"/>
              <a:gd name="connsiteY2" fmla="*/ 5145492 h 5145492"/>
              <a:gd name="connsiteX3" fmla="*/ 775663 w 3552420"/>
              <a:gd name="connsiteY3" fmla="*/ 5139186 h 5145492"/>
              <a:gd name="connsiteX4" fmla="*/ 0 w 3552420"/>
              <a:gd name="connsiteY4" fmla="*/ 763051 h 5145492"/>
              <a:gd name="connsiteX0" fmla="*/ 0 w 3552420"/>
              <a:gd name="connsiteY0" fmla="*/ 763051 h 5145492"/>
              <a:gd name="connsiteX1" fmla="*/ 1311985 w 3552420"/>
              <a:gd name="connsiteY1" fmla="*/ 488373 h 5145492"/>
              <a:gd name="connsiteX2" fmla="*/ 3552420 w 3552420"/>
              <a:gd name="connsiteY2" fmla="*/ 0 h 5145492"/>
              <a:gd name="connsiteX3" fmla="*/ 3552420 w 3552420"/>
              <a:gd name="connsiteY3" fmla="*/ 5145492 h 5145492"/>
              <a:gd name="connsiteX4" fmla="*/ 775663 w 3552420"/>
              <a:gd name="connsiteY4" fmla="*/ 5139186 h 5145492"/>
              <a:gd name="connsiteX5" fmla="*/ 0 w 3552420"/>
              <a:gd name="connsiteY5" fmla="*/ 763051 h 5145492"/>
              <a:gd name="connsiteX0" fmla="*/ 0 w 3552420"/>
              <a:gd name="connsiteY0" fmla="*/ 772868 h 5155309"/>
              <a:gd name="connsiteX1" fmla="*/ 712895 w 3552420"/>
              <a:gd name="connsiteY1" fmla="*/ 0 h 5155309"/>
              <a:gd name="connsiteX2" fmla="*/ 3552420 w 3552420"/>
              <a:gd name="connsiteY2" fmla="*/ 9817 h 5155309"/>
              <a:gd name="connsiteX3" fmla="*/ 3552420 w 3552420"/>
              <a:gd name="connsiteY3" fmla="*/ 5155309 h 5155309"/>
              <a:gd name="connsiteX4" fmla="*/ 775663 w 3552420"/>
              <a:gd name="connsiteY4" fmla="*/ 5149003 h 5155309"/>
              <a:gd name="connsiteX5" fmla="*/ 0 w 3552420"/>
              <a:gd name="connsiteY5" fmla="*/ 772868 h 5155309"/>
              <a:gd name="connsiteX0" fmla="*/ 0 w 3520889"/>
              <a:gd name="connsiteY0" fmla="*/ 608907 h 5155309"/>
              <a:gd name="connsiteX1" fmla="*/ 681364 w 3520889"/>
              <a:gd name="connsiteY1" fmla="*/ 0 h 5155309"/>
              <a:gd name="connsiteX2" fmla="*/ 3520889 w 3520889"/>
              <a:gd name="connsiteY2" fmla="*/ 9817 h 5155309"/>
              <a:gd name="connsiteX3" fmla="*/ 3520889 w 3520889"/>
              <a:gd name="connsiteY3" fmla="*/ 5155309 h 5155309"/>
              <a:gd name="connsiteX4" fmla="*/ 744132 w 3520889"/>
              <a:gd name="connsiteY4" fmla="*/ 5149003 h 5155309"/>
              <a:gd name="connsiteX5" fmla="*/ 0 w 3520889"/>
              <a:gd name="connsiteY5" fmla="*/ 608907 h 5155309"/>
              <a:gd name="connsiteX0" fmla="*/ 0 w 3785749"/>
              <a:gd name="connsiteY0" fmla="*/ 848543 h 5155309"/>
              <a:gd name="connsiteX1" fmla="*/ 946224 w 3785749"/>
              <a:gd name="connsiteY1" fmla="*/ 0 h 5155309"/>
              <a:gd name="connsiteX2" fmla="*/ 3785749 w 3785749"/>
              <a:gd name="connsiteY2" fmla="*/ 9817 h 5155309"/>
              <a:gd name="connsiteX3" fmla="*/ 3785749 w 3785749"/>
              <a:gd name="connsiteY3" fmla="*/ 5155309 h 5155309"/>
              <a:gd name="connsiteX4" fmla="*/ 1008992 w 3785749"/>
              <a:gd name="connsiteY4" fmla="*/ 5149003 h 5155309"/>
              <a:gd name="connsiteX5" fmla="*/ 0 w 3785749"/>
              <a:gd name="connsiteY5" fmla="*/ 848543 h 5155309"/>
              <a:gd name="connsiteX0" fmla="*/ 0 w 4403758"/>
              <a:gd name="connsiteY0" fmla="*/ 1069261 h 5155309"/>
              <a:gd name="connsiteX1" fmla="*/ 1564233 w 4403758"/>
              <a:gd name="connsiteY1" fmla="*/ 0 h 5155309"/>
              <a:gd name="connsiteX2" fmla="*/ 4403758 w 4403758"/>
              <a:gd name="connsiteY2" fmla="*/ 9817 h 5155309"/>
              <a:gd name="connsiteX3" fmla="*/ 4403758 w 4403758"/>
              <a:gd name="connsiteY3" fmla="*/ 5155309 h 5155309"/>
              <a:gd name="connsiteX4" fmla="*/ 1627001 w 4403758"/>
              <a:gd name="connsiteY4" fmla="*/ 5149003 h 5155309"/>
              <a:gd name="connsiteX5" fmla="*/ 0 w 4403758"/>
              <a:gd name="connsiteY5" fmla="*/ 1069261 h 5155309"/>
              <a:gd name="connsiteX0" fmla="*/ 0 w 4473126"/>
              <a:gd name="connsiteY0" fmla="*/ 930525 h 5155309"/>
              <a:gd name="connsiteX1" fmla="*/ 1633601 w 4473126"/>
              <a:gd name="connsiteY1" fmla="*/ 0 h 5155309"/>
              <a:gd name="connsiteX2" fmla="*/ 4473126 w 4473126"/>
              <a:gd name="connsiteY2" fmla="*/ 9817 h 5155309"/>
              <a:gd name="connsiteX3" fmla="*/ 4473126 w 4473126"/>
              <a:gd name="connsiteY3" fmla="*/ 5155309 h 5155309"/>
              <a:gd name="connsiteX4" fmla="*/ 1696369 w 4473126"/>
              <a:gd name="connsiteY4" fmla="*/ 5149003 h 5155309"/>
              <a:gd name="connsiteX5" fmla="*/ 0 w 4473126"/>
              <a:gd name="connsiteY5" fmla="*/ 930525 h 5155309"/>
              <a:gd name="connsiteX0" fmla="*/ 0 w 4473126"/>
              <a:gd name="connsiteY0" fmla="*/ 930525 h 5155309"/>
              <a:gd name="connsiteX1" fmla="*/ 1633601 w 4473126"/>
              <a:gd name="connsiteY1" fmla="*/ 0 h 5155309"/>
              <a:gd name="connsiteX2" fmla="*/ 4473126 w 4473126"/>
              <a:gd name="connsiteY2" fmla="*/ 9817 h 5155309"/>
              <a:gd name="connsiteX3" fmla="*/ 4473126 w 4473126"/>
              <a:gd name="connsiteY3" fmla="*/ 5155309 h 5155309"/>
              <a:gd name="connsiteX4" fmla="*/ 1349528 w 4473126"/>
              <a:gd name="connsiteY4" fmla="*/ 5155309 h 5155309"/>
              <a:gd name="connsiteX5" fmla="*/ 0 w 4473126"/>
              <a:gd name="connsiteY5" fmla="*/ 930525 h 5155309"/>
              <a:gd name="connsiteX0" fmla="*/ 0 w 4473126"/>
              <a:gd name="connsiteY0" fmla="*/ 924218 h 5149002"/>
              <a:gd name="connsiteX1" fmla="*/ 927306 w 4473126"/>
              <a:gd name="connsiteY1" fmla="*/ 0 h 5149002"/>
              <a:gd name="connsiteX2" fmla="*/ 4473126 w 4473126"/>
              <a:gd name="connsiteY2" fmla="*/ 3510 h 5149002"/>
              <a:gd name="connsiteX3" fmla="*/ 4473126 w 4473126"/>
              <a:gd name="connsiteY3" fmla="*/ 5149002 h 5149002"/>
              <a:gd name="connsiteX4" fmla="*/ 1349528 w 4473126"/>
              <a:gd name="connsiteY4" fmla="*/ 5149002 h 5149002"/>
              <a:gd name="connsiteX5" fmla="*/ 0 w 4473126"/>
              <a:gd name="connsiteY5" fmla="*/ 924218 h 5149002"/>
              <a:gd name="connsiteX0" fmla="*/ 0 w 4796976"/>
              <a:gd name="connsiteY0" fmla="*/ 1076618 h 5149002"/>
              <a:gd name="connsiteX1" fmla="*/ 1251156 w 4796976"/>
              <a:gd name="connsiteY1" fmla="*/ 0 h 5149002"/>
              <a:gd name="connsiteX2" fmla="*/ 4796976 w 4796976"/>
              <a:gd name="connsiteY2" fmla="*/ 3510 h 5149002"/>
              <a:gd name="connsiteX3" fmla="*/ 4796976 w 4796976"/>
              <a:gd name="connsiteY3" fmla="*/ 5149002 h 5149002"/>
              <a:gd name="connsiteX4" fmla="*/ 1673378 w 4796976"/>
              <a:gd name="connsiteY4" fmla="*/ 5149002 h 5149002"/>
              <a:gd name="connsiteX5" fmla="*/ 0 w 4796976"/>
              <a:gd name="connsiteY5" fmla="*/ 1076618 h 5149002"/>
              <a:gd name="connsiteX0" fmla="*/ 0 w 4796976"/>
              <a:gd name="connsiteY0" fmla="*/ 1076618 h 5149002"/>
              <a:gd name="connsiteX1" fmla="*/ 1251156 w 4796976"/>
              <a:gd name="connsiteY1" fmla="*/ 0 h 5149002"/>
              <a:gd name="connsiteX2" fmla="*/ 4796976 w 4796976"/>
              <a:gd name="connsiteY2" fmla="*/ 3510 h 5149002"/>
              <a:gd name="connsiteX3" fmla="*/ 4796976 w 4796976"/>
              <a:gd name="connsiteY3" fmla="*/ 5149002 h 5149002"/>
              <a:gd name="connsiteX4" fmla="*/ 1463828 w 4796976"/>
              <a:gd name="connsiteY4" fmla="*/ 5149002 h 5149002"/>
              <a:gd name="connsiteX5" fmla="*/ 0 w 4796976"/>
              <a:gd name="connsiteY5" fmla="*/ 1076618 h 5149002"/>
              <a:gd name="connsiteX0" fmla="*/ 0 w 4796976"/>
              <a:gd name="connsiteY0" fmla="*/ 1086143 h 5158527"/>
              <a:gd name="connsiteX1" fmla="*/ 984456 w 4796976"/>
              <a:gd name="connsiteY1" fmla="*/ 0 h 5158527"/>
              <a:gd name="connsiteX2" fmla="*/ 4796976 w 4796976"/>
              <a:gd name="connsiteY2" fmla="*/ 13035 h 5158527"/>
              <a:gd name="connsiteX3" fmla="*/ 4796976 w 4796976"/>
              <a:gd name="connsiteY3" fmla="*/ 5158527 h 5158527"/>
              <a:gd name="connsiteX4" fmla="*/ 1463828 w 4796976"/>
              <a:gd name="connsiteY4" fmla="*/ 5158527 h 5158527"/>
              <a:gd name="connsiteX5" fmla="*/ 0 w 4796976"/>
              <a:gd name="connsiteY5" fmla="*/ 1086143 h 5158527"/>
              <a:gd name="connsiteX0" fmla="*/ 0 w 4796976"/>
              <a:gd name="connsiteY0" fmla="*/ 1086143 h 5163289"/>
              <a:gd name="connsiteX1" fmla="*/ 984456 w 4796976"/>
              <a:gd name="connsiteY1" fmla="*/ 0 h 5163289"/>
              <a:gd name="connsiteX2" fmla="*/ 4796976 w 4796976"/>
              <a:gd name="connsiteY2" fmla="*/ 13035 h 5163289"/>
              <a:gd name="connsiteX3" fmla="*/ 4796976 w 4796976"/>
              <a:gd name="connsiteY3" fmla="*/ 5158527 h 5163289"/>
              <a:gd name="connsiteX4" fmla="*/ 1463828 w 4796976"/>
              <a:gd name="connsiteY4" fmla="*/ 5163289 h 5163289"/>
              <a:gd name="connsiteX5" fmla="*/ 0 w 4796976"/>
              <a:gd name="connsiteY5" fmla="*/ 1086143 h 5163289"/>
              <a:gd name="connsiteX0" fmla="*/ 0 w 4834813"/>
              <a:gd name="connsiteY0" fmla="*/ 1256410 h 5163289"/>
              <a:gd name="connsiteX1" fmla="*/ 1022293 w 4834813"/>
              <a:gd name="connsiteY1" fmla="*/ 0 h 5163289"/>
              <a:gd name="connsiteX2" fmla="*/ 4834813 w 4834813"/>
              <a:gd name="connsiteY2" fmla="*/ 13035 h 5163289"/>
              <a:gd name="connsiteX3" fmla="*/ 4834813 w 4834813"/>
              <a:gd name="connsiteY3" fmla="*/ 5158527 h 5163289"/>
              <a:gd name="connsiteX4" fmla="*/ 1501665 w 4834813"/>
              <a:gd name="connsiteY4" fmla="*/ 5163289 h 5163289"/>
              <a:gd name="connsiteX5" fmla="*/ 0 w 4834813"/>
              <a:gd name="connsiteY5" fmla="*/ 1256410 h 5163289"/>
              <a:gd name="connsiteX0" fmla="*/ 0 w 4828507"/>
              <a:gd name="connsiteY0" fmla="*/ 1332084 h 5163289"/>
              <a:gd name="connsiteX1" fmla="*/ 1015987 w 4828507"/>
              <a:gd name="connsiteY1" fmla="*/ 0 h 5163289"/>
              <a:gd name="connsiteX2" fmla="*/ 4828507 w 4828507"/>
              <a:gd name="connsiteY2" fmla="*/ 13035 h 5163289"/>
              <a:gd name="connsiteX3" fmla="*/ 4828507 w 4828507"/>
              <a:gd name="connsiteY3" fmla="*/ 5158527 h 5163289"/>
              <a:gd name="connsiteX4" fmla="*/ 1495359 w 4828507"/>
              <a:gd name="connsiteY4" fmla="*/ 5163289 h 5163289"/>
              <a:gd name="connsiteX5" fmla="*/ 0 w 4828507"/>
              <a:gd name="connsiteY5" fmla="*/ 1332084 h 5163289"/>
              <a:gd name="connsiteX0" fmla="*/ 0 w 4836127"/>
              <a:gd name="connsiteY0" fmla="*/ 1492104 h 5163289"/>
              <a:gd name="connsiteX1" fmla="*/ 1023607 w 4836127"/>
              <a:gd name="connsiteY1" fmla="*/ 0 h 5163289"/>
              <a:gd name="connsiteX2" fmla="*/ 4836127 w 4836127"/>
              <a:gd name="connsiteY2" fmla="*/ 13035 h 5163289"/>
              <a:gd name="connsiteX3" fmla="*/ 4836127 w 4836127"/>
              <a:gd name="connsiteY3" fmla="*/ 5158527 h 5163289"/>
              <a:gd name="connsiteX4" fmla="*/ 1502979 w 4836127"/>
              <a:gd name="connsiteY4" fmla="*/ 5163289 h 5163289"/>
              <a:gd name="connsiteX5" fmla="*/ 0 w 4836127"/>
              <a:gd name="connsiteY5" fmla="*/ 1492104 h 5163289"/>
              <a:gd name="connsiteX0" fmla="*/ 0 w 4820887"/>
              <a:gd name="connsiteY0" fmla="*/ 1606404 h 5163289"/>
              <a:gd name="connsiteX1" fmla="*/ 1008367 w 4820887"/>
              <a:gd name="connsiteY1" fmla="*/ 0 h 5163289"/>
              <a:gd name="connsiteX2" fmla="*/ 4820887 w 4820887"/>
              <a:gd name="connsiteY2" fmla="*/ 13035 h 5163289"/>
              <a:gd name="connsiteX3" fmla="*/ 4820887 w 4820887"/>
              <a:gd name="connsiteY3" fmla="*/ 5158527 h 5163289"/>
              <a:gd name="connsiteX4" fmla="*/ 1487739 w 4820887"/>
              <a:gd name="connsiteY4" fmla="*/ 5163289 h 5163289"/>
              <a:gd name="connsiteX5" fmla="*/ 0 w 4820887"/>
              <a:gd name="connsiteY5" fmla="*/ 1606404 h 5163289"/>
              <a:gd name="connsiteX0" fmla="*/ 0 w 4820887"/>
              <a:gd name="connsiteY0" fmla="*/ 1612287 h 5169172"/>
              <a:gd name="connsiteX1" fmla="*/ 1008367 w 4820887"/>
              <a:gd name="connsiteY1" fmla="*/ 5883 h 5169172"/>
              <a:gd name="connsiteX2" fmla="*/ 4820887 w 4820887"/>
              <a:gd name="connsiteY2" fmla="*/ 0 h 5169172"/>
              <a:gd name="connsiteX3" fmla="*/ 4820887 w 4820887"/>
              <a:gd name="connsiteY3" fmla="*/ 5164410 h 5169172"/>
              <a:gd name="connsiteX4" fmla="*/ 1487739 w 4820887"/>
              <a:gd name="connsiteY4" fmla="*/ 5169172 h 5169172"/>
              <a:gd name="connsiteX5" fmla="*/ 0 w 4820887"/>
              <a:gd name="connsiteY5" fmla="*/ 1612287 h 5169172"/>
              <a:gd name="connsiteX0" fmla="*/ 0 w 4833500"/>
              <a:gd name="connsiteY0" fmla="*/ 1612287 h 5169172"/>
              <a:gd name="connsiteX1" fmla="*/ 1008367 w 4833500"/>
              <a:gd name="connsiteY1" fmla="*/ 5883 h 5169172"/>
              <a:gd name="connsiteX2" fmla="*/ 4833500 w 4833500"/>
              <a:gd name="connsiteY2" fmla="*/ 0 h 5169172"/>
              <a:gd name="connsiteX3" fmla="*/ 4820887 w 4833500"/>
              <a:gd name="connsiteY3" fmla="*/ 5164410 h 5169172"/>
              <a:gd name="connsiteX4" fmla="*/ 1487739 w 4833500"/>
              <a:gd name="connsiteY4" fmla="*/ 5169172 h 5169172"/>
              <a:gd name="connsiteX5" fmla="*/ 0 w 4833500"/>
              <a:gd name="connsiteY5" fmla="*/ 1612287 h 5169172"/>
              <a:gd name="connsiteX0" fmla="*/ 0 w 4785733"/>
              <a:gd name="connsiteY0" fmla="*/ 1612287 h 5169172"/>
              <a:gd name="connsiteX1" fmla="*/ 960600 w 4785733"/>
              <a:gd name="connsiteY1" fmla="*/ 5883 h 5169172"/>
              <a:gd name="connsiteX2" fmla="*/ 4785733 w 4785733"/>
              <a:gd name="connsiteY2" fmla="*/ 0 h 5169172"/>
              <a:gd name="connsiteX3" fmla="*/ 4773120 w 4785733"/>
              <a:gd name="connsiteY3" fmla="*/ 5164410 h 5169172"/>
              <a:gd name="connsiteX4" fmla="*/ 1439972 w 4785733"/>
              <a:gd name="connsiteY4" fmla="*/ 5169172 h 5169172"/>
              <a:gd name="connsiteX5" fmla="*/ 0 w 4785733"/>
              <a:gd name="connsiteY5" fmla="*/ 1612287 h 5169172"/>
              <a:gd name="connsiteX0" fmla="*/ 0 w 4801104"/>
              <a:gd name="connsiteY0" fmla="*/ 1612287 h 5198751"/>
              <a:gd name="connsiteX1" fmla="*/ 960600 w 4801104"/>
              <a:gd name="connsiteY1" fmla="*/ 5883 h 5198751"/>
              <a:gd name="connsiteX2" fmla="*/ 4785733 w 4801104"/>
              <a:gd name="connsiteY2" fmla="*/ 0 h 5198751"/>
              <a:gd name="connsiteX3" fmla="*/ 4800594 w 4801104"/>
              <a:gd name="connsiteY3" fmla="*/ 5198751 h 5198751"/>
              <a:gd name="connsiteX4" fmla="*/ 1439972 w 4801104"/>
              <a:gd name="connsiteY4" fmla="*/ 5169172 h 5198751"/>
              <a:gd name="connsiteX5" fmla="*/ 0 w 4801104"/>
              <a:gd name="connsiteY5" fmla="*/ 1612287 h 5198751"/>
              <a:gd name="connsiteX0" fmla="*/ 0 w 4801104"/>
              <a:gd name="connsiteY0" fmla="*/ 1612287 h 5203514"/>
              <a:gd name="connsiteX1" fmla="*/ 960600 w 4801104"/>
              <a:gd name="connsiteY1" fmla="*/ 5883 h 5203514"/>
              <a:gd name="connsiteX2" fmla="*/ 4785733 w 4801104"/>
              <a:gd name="connsiteY2" fmla="*/ 0 h 5203514"/>
              <a:gd name="connsiteX3" fmla="*/ 4800594 w 4801104"/>
              <a:gd name="connsiteY3" fmla="*/ 5198751 h 5203514"/>
              <a:gd name="connsiteX4" fmla="*/ 1433104 w 4801104"/>
              <a:gd name="connsiteY4" fmla="*/ 5203514 h 5203514"/>
              <a:gd name="connsiteX5" fmla="*/ 0 w 4801104"/>
              <a:gd name="connsiteY5" fmla="*/ 1612287 h 5203514"/>
              <a:gd name="connsiteX0" fmla="*/ 0 w 4813206"/>
              <a:gd name="connsiteY0" fmla="*/ 1606404 h 5197631"/>
              <a:gd name="connsiteX1" fmla="*/ 960600 w 4813206"/>
              <a:gd name="connsiteY1" fmla="*/ 0 h 5197631"/>
              <a:gd name="connsiteX2" fmla="*/ 4813206 w 4813206"/>
              <a:gd name="connsiteY2" fmla="*/ 984 h 5197631"/>
              <a:gd name="connsiteX3" fmla="*/ 4800594 w 4813206"/>
              <a:gd name="connsiteY3" fmla="*/ 5192868 h 5197631"/>
              <a:gd name="connsiteX4" fmla="*/ 1433104 w 4813206"/>
              <a:gd name="connsiteY4" fmla="*/ 5197631 h 5197631"/>
              <a:gd name="connsiteX5" fmla="*/ 0 w 4813206"/>
              <a:gd name="connsiteY5" fmla="*/ 1606404 h 5197631"/>
              <a:gd name="connsiteX0" fmla="*/ 0 w 4854416"/>
              <a:gd name="connsiteY0" fmla="*/ 1626024 h 5217251"/>
              <a:gd name="connsiteX1" fmla="*/ 960600 w 4854416"/>
              <a:gd name="connsiteY1" fmla="*/ 19620 h 5217251"/>
              <a:gd name="connsiteX2" fmla="*/ 4854416 w 4854416"/>
              <a:gd name="connsiteY2" fmla="*/ 0 h 5217251"/>
              <a:gd name="connsiteX3" fmla="*/ 4800594 w 4854416"/>
              <a:gd name="connsiteY3" fmla="*/ 5212488 h 5217251"/>
              <a:gd name="connsiteX4" fmla="*/ 1433104 w 4854416"/>
              <a:gd name="connsiteY4" fmla="*/ 5217251 h 5217251"/>
              <a:gd name="connsiteX5" fmla="*/ 0 w 4854416"/>
              <a:gd name="connsiteY5" fmla="*/ 1626024 h 5217251"/>
              <a:gd name="connsiteX0" fmla="*/ 0 w 4820075"/>
              <a:gd name="connsiteY0" fmla="*/ 1626024 h 5217251"/>
              <a:gd name="connsiteX1" fmla="*/ 960600 w 4820075"/>
              <a:gd name="connsiteY1" fmla="*/ 19620 h 5217251"/>
              <a:gd name="connsiteX2" fmla="*/ 4820075 w 4820075"/>
              <a:gd name="connsiteY2" fmla="*/ 0 h 5217251"/>
              <a:gd name="connsiteX3" fmla="*/ 4800594 w 4820075"/>
              <a:gd name="connsiteY3" fmla="*/ 5212488 h 5217251"/>
              <a:gd name="connsiteX4" fmla="*/ 1433104 w 4820075"/>
              <a:gd name="connsiteY4" fmla="*/ 5217251 h 5217251"/>
              <a:gd name="connsiteX5" fmla="*/ 0 w 4820075"/>
              <a:gd name="connsiteY5" fmla="*/ 1626024 h 5217251"/>
              <a:gd name="connsiteX0" fmla="*/ 0 w 4820075"/>
              <a:gd name="connsiteY0" fmla="*/ 1612287 h 5203514"/>
              <a:gd name="connsiteX1" fmla="*/ 960600 w 4820075"/>
              <a:gd name="connsiteY1" fmla="*/ 5883 h 5203514"/>
              <a:gd name="connsiteX2" fmla="*/ 4820075 w 4820075"/>
              <a:gd name="connsiteY2" fmla="*/ 0 h 5203514"/>
              <a:gd name="connsiteX3" fmla="*/ 4800594 w 4820075"/>
              <a:gd name="connsiteY3" fmla="*/ 5198751 h 5203514"/>
              <a:gd name="connsiteX4" fmla="*/ 1433104 w 4820075"/>
              <a:gd name="connsiteY4" fmla="*/ 5203514 h 5203514"/>
              <a:gd name="connsiteX5" fmla="*/ 0 w 4820075"/>
              <a:gd name="connsiteY5" fmla="*/ 1612287 h 520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20075" h="5203514">
                <a:moveTo>
                  <a:pt x="0" y="1612287"/>
                </a:moveTo>
                <a:lnTo>
                  <a:pt x="960600" y="5883"/>
                </a:lnTo>
                <a:lnTo>
                  <a:pt x="4820075" y="0"/>
                </a:lnTo>
                <a:cubicBezTo>
                  <a:pt x="4815871" y="1721470"/>
                  <a:pt x="4804798" y="3477281"/>
                  <a:pt x="4800594" y="5198751"/>
                </a:cubicBezTo>
                <a:lnTo>
                  <a:pt x="1433104" y="5203514"/>
                </a:lnTo>
                <a:lnTo>
                  <a:pt x="0" y="1612287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439" y="1872142"/>
            <a:ext cx="3789196" cy="461665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rgbClr val="009EE3"/>
                </a:solidFill>
                <a:latin typeface="Titillium" pitchFamily="50" charset="0"/>
              </a:defRPr>
            </a:lvl1pPr>
            <a:lvl2pPr marL="457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Überschrift 2</a:t>
            </a:r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50758" y="2293060"/>
            <a:ext cx="3789196" cy="308854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Autor, Funktion (Optional), 14pt</a:t>
            </a:r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4" r="7864" b="38671"/>
          <a:stretch/>
        </p:blipFill>
        <p:spPr>
          <a:xfrm>
            <a:off x="2" y="3668333"/>
            <a:ext cx="4282073" cy="147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699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/Untertitel + Inhalt und Info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"/>
          <p:cNvSpPr txBox="1">
            <a:spLocks/>
          </p:cNvSpPr>
          <p:nvPr userDrawn="1"/>
        </p:nvSpPr>
        <p:spPr>
          <a:xfrm>
            <a:off x="4556762" y="-7936"/>
            <a:ext cx="4607877" cy="5209183"/>
          </a:xfrm>
          <a:custGeom>
            <a:avLst/>
            <a:gdLst>
              <a:gd name="connsiteX0" fmla="*/ 0 w 3887788"/>
              <a:gd name="connsiteY0" fmla="*/ 0 h 2866033"/>
              <a:gd name="connsiteX1" fmla="*/ 3887788 w 3887788"/>
              <a:gd name="connsiteY1" fmla="*/ 0 h 2866033"/>
              <a:gd name="connsiteX2" fmla="*/ 3887788 w 3887788"/>
              <a:gd name="connsiteY2" fmla="*/ 2866033 h 2866033"/>
              <a:gd name="connsiteX3" fmla="*/ 0 w 3887788"/>
              <a:gd name="connsiteY3" fmla="*/ 2866033 h 2866033"/>
              <a:gd name="connsiteX4" fmla="*/ 0 w 3887788"/>
              <a:gd name="connsiteY4" fmla="*/ 0 h 2866033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3887788 w 3887788"/>
              <a:gd name="connsiteY2" fmla="*/ 4437658 h 4437658"/>
              <a:gd name="connsiteX3" fmla="*/ 0 w 3887788"/>
              <a:gd name="connsiteY3" fmla="*/ 4437658 h 4437658"/>
              <a:gd name="connsiteX4" fmla="*/ 0 w 3887788"/>
              <a:gd name="connsiteY4" fmla="*/ 1571625 h 4437658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2581275 w 3887788"/>
              <a:gd name="connsiteY2" fmla="*/ 1979612 h 4437658"/>
              <a:gd name="connsiteX3" fmla="*/ 3887788 w 3887788"/>
              <a:gd name="connsiteY3" fmla="*/ 4437658 h 4437658"/>
              <a:gd name="connsiteX4" fmla="*/ 0 w 3887788"/>
              <a:gd name="connsiteY4" fmla="*/ 4437658 h 4437658"/>
              <a:gd name="connsiteX5" fmla="*/ 0 w 3887788"/>
              <a:gd name="connsiteY5" fmla="*/ 1571625 h 4437658"/>
              <a:gd name="connsiteX0" fmla="*/ 0 w 4591050"/>
              <a:gd name="connsiteY0" fmla="*/ 1571625 h 4437658"/>
              <a:gd name="connsiteX1" fmla="*/ 1544638 w 4591050"/>
              <a:gd name="connsiteY1" fmla="*/ 0 h 4437658"/>
              <a:gd name="connsiteX2" fmla="*/ 4591050 w 4591050"/>
              <a:gd name="connsiteY2" fmla="*/ 7937 h 4437658"/>
              <a:gd name="connsiteX3" fmla="*/ 3887788 w 4591050"/>
              <a:gd name="connsiteY3" fmla="*/ 4437658 h 4437658"/>
              <a:gd name="connsiteX4" fmla="*/ 0 w 4591050"/>
              <a:gd name="connsiteY4" fmla="*/ 4437658 h 4437658"/>
              <a:gd name="connsiteX5" fmla="*/ 0 w 4591050"/>
              <a:gd name="connsiteY5" fmla="*/ 1571625 h 4437658"/>
              <a:gd name="connsiteX0" fmla="*/ 0 w 4592638"/>
              <a:gd name="connsiteY0" fmla="*/ 15716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0 w 4592638"/>
              <a:gd name="connsiteY4" fmla="*/ 4437658 h 5209183"/>
              <a:gd name="connsiteX5" fmla="*/ 0 w 4592638"/>
              <a:gd name="connsiteY5" fmla="*/ 1571625 h 5209183"/>
              <a:gd name="connsiteX0" fmla="*/ 9525 w 4602163"/>
              <a:gd name="connsiteY0" fmla="*/ 15716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1571625 h 5209183"/>
              <a:gd name="connsiteX0" fmla="*/ 9525 w 4602163"/>
              <a:gd name="connsiteY0" fmla="*/ 2381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238125 h 5209183"/>
              <a:gd name="connsiteX0" fmla="*/ 0 w 4592638"/>
              <a:gd name="connsiteY0" fmla="*/ 2381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333375 w 4592638"/>
              <a:gd name="connsiteY4" fmla="*/ 5161558 h 5209183"/>
              <a:gd name="connsiteX5" fmla="*/ 0 w 4592638"/>
              <a:gd name="connsiteY5" fmla="*/ 2381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348615 w 4607878"/>
              <a:gd name="connsiteY4" fmla="*/ 5161558 h 5209183"/>
              <a:gd name="connsiteX5" fmla="*/ 0 w 4607878"/>
              <a:gd name="connsiteY5" fmla="*/ 3905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493395 w 4607878"/>
              <a:gd name="connsiteY4" fmla="*/ 5161558 h 5209183"/>
              <a:gd name="connsiteX5" fmla="*/ 0 w 4607878"/>
              <a:gd name="connsiteY5" fmla="*/ 390525 h 5209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7878" h="5209183">
                <a:moveTo>
                  <a:pt x="0" y="390525"/>
                </a:moveTo>
                <a:lnTo>
                  <a:pt x="1559878" y="0"/>
                </a:lnTo>
                <a:lnTo>
                  <a:pt x="4606290" y="7937"/>
                </a:lnTo>
                <a:cubicBezTo>
                  <a:pt x="4606819" y="1741686"/>
                  <a:pt x="4607349" y="3475434"/>
                  <a:pt x="4607878" y="5209183"/>
                </a:cubicBezTo>
                <a:lnTo>
                  <a:pt x="493395" y="5161558"/>
                </a:lnTo>
                <a:lnTo>
                  <a:pt x="0" y="390525"/>
                </a:lnTo>
                <a:close/>
              </a:path>
            </a:pathLst>
          </a:custGeom>
          <a:solidFill>
            <a:srgbClr val="565656"/>
          </a:solidFill>
          <a:ln w="3175">
            <a:noFill/>
          </a:ln>
        </p:spPr>
        <p:txBody>
          <a:bodyPr lIns="684000" tIns="1188000" rIns="18000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sz="2000" dirty="0">
              <a:solidFill>
                <a:schemeClr val="bg1"/>
              </a:solidFill>
            </a:endParaRPr>
          </a:p>
          <a:p>
            <a:endParaRPr lang="de-CH" sz="2000" dirty="0">
              <a:solidFill>
                <a:schemeClr val="bg1"/>
              </a:solidFill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5220074" y="1414543"/>
            <a:ext cx="3239716" cy="3045941"/>
          </a:xfrm>
        </p:spPr>
        <p:txBody>
          <a:bodyPr>
            <a:normAutofit/>
          </a:bodyPr>
          <a:lstStyle>
            <a:lvl1pPr marL="342902" indent="-342902">
              <a:buClr>
                <a:schemeClr val="bg1"/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676449"/>
            <a:ext cx="1259632" cy="46606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3" y="236451"/>
            <a:ext cx="3535230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701" y="615165"/>
            <a:ext cx="3534338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12" name="Inhaltsplatzhalter 3"/>
          <p:cNvSpPr>
            <a:spLocks noGrp="1"/>
          </p:cNvSpPr>
          <p:nvPr>
            <p:ph sz="quarter" idx="18"/>
          </p:nvPr>
        </p:nvSpPr>
        <p:spPr>
          <a:xfrm>
            <a:off x="676733" y="1436527"/>
            <a:ext cx="3535230" cy="3023956"/>
          </a:xfrm>
        </p:spPr>
        <p:txBody>
          <a:bodyPr>
            <a:normAutofit/>
          </a:bodyPr>
          <a:lstStyle>
            <a:lvl1pPr marL="271465" indent="-271465">
              <a:defRPr sz="1800"/>
            </a:lvl1pPr>
            <a:lvl2pPr marL="742955" indent="-285752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8" indent="-228602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11" indent="-228602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5580747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/Untertitel/Zwischentitel + Inhalt und Info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"/>
          <p:cNvSpPr txBox="1">
            <a:spLocks/>
          </p:cNvSpPr>
          <p:nvPr userDrawn="1"/>
        </p:nvSpPr>
        <p:spPr>
          <a:xfrm>
            <a:off x="4556762" y="-7936"/>
            <a:ext cx="4607877" cy="5209183"/>
          </a:xfrm>
          <a:custGeom>
            <a:avLst/>
            <a:gdLst>
              <a:gd name="connsiteX0" fmla="*/ 0 w 3887788"/>
              <a:gd name="connsiteY0" fmla="*/ 0 h 2866033"/>
              <a:gd name="connsiteX1" fmla="*/ 3887788 w 3887788"/>
              <a:gd name="connsiteY1" fmla="*/ 0 h 2866033"/>
              <a:gd name="connsiteX2" fmla="*/ 3887788 w 3887788"/>
              <a:gd name="connsiteY2" fmla="*/ 2866033 h 2866033"/>
              <a:gd name="connsiteX3" fmla="*/ 0 w 3887788"/>
              <a:gd name="connsiteY3" fmla="*/ 2866033 h 2866033"/>
              <a:gd name="connsiteX4" fmla="*/ 0 w 3887788"/>
              <a:gd name="connsiteY4" fmla="*/ 0 h 2866033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3887788 w 3887788"/>
              <a:gd name="connsiteY2" fmla="*/ 4437658 h 4437658"/>
              <a:gd name="connsiteX3" fmla="*/ 0 w 3887788"/>
              <a:gd name="connsiteY3" fmla="*/ 4437658 h 4437658"/>
              <a:gd name="connsiteX4" fmla="*/ 0 w 3887788"/>
              <a:gd name="connsiteY4" fmla="*/ 1571625 h 4437658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2581275 w 3887788"/>
              <a:gd name="connsiteY2" fmla="*/ 1979612 h 4437658"/>
              <a:gd name="connsiteX3" fmla="*/ 3887788 w 3887788"/>
              <a:gd name="connsiteY3" fmla="*/ 4437658 h 4437658"/>
              <a:gd name="connsiteX4" fmla="*/ 0 w 3887788"/>
              <a:gd name="connsiteY4" fmla="*/ 4437658 h 4437658"/>
              <a:gd name="connsiteX5" fmla="*/ 0 w 3887788"/>
              <a:gd name="connsiteY5" fmla="*/ 1571625 h 4437658"/>
              <a:gd name="connsiteX0" fmla="*/ 0 w 4591050"/>
              <a:gd name="connsiteY0" fmla="*/ 1571625 h 4437658"/>
              <a:gd name="connsiteX1" fmla="*/ 1544638 w 4591050"/>
              <a:gd name="connsiteY1" fmla="*/ 0 h 4437658"/>
              <a:gd name="connsiteX2" fmla="*/ 4591050 w 4591050"/>
              <a:gd name="connsiteY2" fmla="*/ 7937 h 4437658"/>
              <a:gd name="connsiteX3" fmla="*/ 3887788 w 4591050"/>
              <a:gd name="connsiteY3" fmla="*/ 4437658 h 4437658"/>
              <a:gd name="connsiteX4" fmla="*/ 0 w 4591050"/>
              <a:gd name="connsiteY4" fmla="*/ 4437658 h 4437658"/>
              <a:gd name="connsiteX5" fmla="*/ 0 w 4591050"/>
              <a:gd name="connsiteY5" fmla="*/ 1571625 h 4437658"/>
              <a:gd name="connsiteX0" fmla="*/ 0 w 4592638"/>
              <a:gd name="connsiteY0" fmla="*/ 15716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0 w 4592638"/>
              <a:gd name="connsiteY4" fmla="*/ 4437658 h 5209183"/>
              <a:gd name="connsiteX5" fmla="*/ 0 w 4592638"/>
              <a:gd name="connsiteY5" fmla="*/ 1571625 h 5209183"/>
              <a:gd name="connsiteX0" fmla="*/ 9525 w 4602163"/>
              <a:gd name="connsiteY0" fmla="*/ 15716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1571625 h 5209183"/>
              <a:gd name="connsiteX0" fmla="*/ 9525 w 4602163"/>
              <a:gd name="connsiteY0" fmla="*/ 2381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238125 h 5209183"/>
              <a:gd name="connsiteX0" fmla="*/ 0 w 4592638"/>
              <a:gd name="connsiteY0" fmla="*/ 2381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333375 w 4592638"/>
              <a:gd name="connsiteY4" fmla="*/ 5161558 h 5209183"/>
              <a:gd name="connsiteX5" fmla="*/ 0 w 4592638"/>
              <a:gd name="connsiteY5" fmla="*/ 2381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348615 w 4607878"/>
              <a:gd name="connsiteY4" fmla="*/ 5161558 h 5209183"/>
              <a:gd name="connsiteX5" fmla="*/ 0 w 4607878"/>
              <a:gd name="connsiteY5" fmla="*/ 3905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493395 w 4607878"/>
              <a:gd name="connsiteY4" fmla="*/ 5161558 h 5209183"/>
              <a:gd name="connsiteX5" fmla="*/ 0 w 4607878"/>
              <a:gd name="connsiteY5" fmla="*/ 390525 h 5209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7878" h="5209183">
                <a:moveTo>
                  <a:pt x="0" y="390525"/>
                </a:moveTo>
                <a:lnTo>
                  <a:pt x="1559878" y="0"/>
                </a:lnTo>
                <a:lnTo>
                  <a:pt x="4606290" y="7937"/>
                </a:lnTo>
                <a:cubicBezTo>
                  <a:pt x="4606819" y="1741686"/>
                  <a:pt x="4607349" y="3475434"/>
                  <a:pt x="4607878" y="5209183"/>
                </a:cubicBezTo>
                <a:lnTo>
                  <a:pt x="493395" y="5161558"/>
                </a:lnTo>
                <a:lnTo>
                  <a:pt x="0" y="390525"/>
                </a:lnTo>
                <a:close/>
              </a:path>
            </a:pathLst>
          </a:custGeom>
          <a:solidFill>
            <a:srgbClr val="565656"/>
          </a:solidFill>
          <a:ln w="3175">
            <a:noFill/>
          </a:ln>
        </p:spPr>
        <p:txBody>
          <a:bodyPr lIns="684000" tIns="1188000" rIns="18000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sz="2000" dirty="0">
              <a:solidFill>
                <a:schemeClr val="bg1"/>
              </a:solidFill>
            </a:endParaRPr>
          </a:p>
          <a:p>
            <a:endParaRPr lang="de-CH" sz="2000" dirty="0">
              <a:solidFill>
                <a:schemeClr val="bg1"/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676449"/>
            <a:ext cx="1259632" cy="466063"/>
          </a:xfrm>
          <a:prstGeom prst="rect">
            <a:avLst/>
          </a:prstGeom>
        </p:spPr>
      </p:pic>
      <p:sp>
        <p:nvSpPr>
          <p:cNvPr id="2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5220071" y="1770606"/>
            <a:ext cx="3239716" cy="2682022"/>
          </a:xfrm>
        </p:spPr>
        <p:txBody>
          <a:bodyPr>
            <a:normAutofit/>
          </a:bodyPr>
          <a:lstStyle>
            <a:lvl1pPr marL="342902" indent="-342902">
              <a:buClr>
                <a:schemeClr val="bg1"/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77783" y="1419226"/>
            <a:ext cx="3534180" cy="354555"/>
          </a:xfrm>
        </p:spPr>
        <p:txBody>
          <a:bodyPr>
            <a:no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de-CH" dirty="0"/>
              <a:t>Überschrift 3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220074" y="1416050"/>
            <a:ext cx="3239716" cy="354555"/>
          </a:xfr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Überschrift 3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676733" y="236451"/>
            <a:ext cx="3535230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701" y="615165"/>
            <a:ext cx="3534338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quarter" idx="20"/>
          </p:nvPr>
        </p:nvSpPr>
        <p:spPr>
          <a:xfrm>
            <a:off x="676733" y="1770606"/>
            <a:ext cx="3535230" cy="2689878"/>
          </a:xfrm>
        </p:spPr>
        <p:txBody>
          <a:bodyPr>
            <a:normAutofit/>
          </a:bodyPr>
          <a:lstStyle>
            <a:lvl1pPr marL="271465" indent="-271465">
              <a:defRPr sz="1800"/>
            </a:lvl1pPr>
            <a:lvl2pPr marL="742955" indent="-285752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8" indent="-228602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11" indent="-228602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5372171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Hervorhebung, Spickel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6305" y="1"/>
            <a:ext cx="9162917" cy="4464794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436153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4329999 h 5143500"/>
              <a:gd name="connsiteX4" fmla="*/ 0 w 9144000"/>
              <a:gd name="connsiteY4" fmla="*/ 0 h 5143500"/>
              <a:gd name="connsiteX0" fmla="*/ 0 w 9144000"/>
              <a:gd name="connsiteY0" fmla="*/ 0 h 4399368"/>
              <a:gd name="connsiteX1" fmla="*/ 9144000 w 9144000"/>
              <a:gd name="connsiteY1" fmla="*/ 0 h 4399368"/>
              <a:gd name="connsiteX2" fmla="*/ 9131388 w 9144000"/>
              <a:gd name="connsiteY2" fmla="*/ 4399368 h 4399368"/>
              <a:gd name="connsiteX3" fmla="*/ 0 w 9144000"/>
              <a:gd name="connsiteY3" fmla="*/ 4329999 h 4399368"/>
              <a:gd name="connsiteX4" fmla="*/ 0 w 9144000"/>
              <a:gd name="connsiteY4" fmla="*/ 0 h 4399368"/>
              <a:gd name="connsiteX0" fmla="*/ 0 w 9144000"/>
              <a:gd name="connsiteY0" fmla="*/ 0 h 4399368"/>
              <a:gd name="connsiteX1" fmla="*/ 9144000 w 9144000"/>
              <a:gd name="connsiteY1" fmla="*/ 0 h 4399368"/>
              <a:gd name="connsiteX2" fmla="*/ 9131388 w 9144000"/>
              <a:gd name="connsiteY2" fmla="*/ 4399368 h 4399368"/>
              <a:gd name="connsiteX3" fmla="*/ 5328745 w 9144000"/>
              <a:gd name="connsiteY3" fmla="*/ 4370201 h 4399368"/>
              <a:gd name="connsiteX4" fmla="*/ 0 w 9144000"/>
              <a:gd name="connsiteY4" fmla="*/ 4329999 h 4399368"/>
              <a:gd name="connsiteX5" fmla="*/ 0 w 9144000"/>
              <a:gd name="connsiteY5" fmla="*/ 0 h 4399368"/>
              <a:gd name="connsiteX0" fmla="*/ 0 w 9144000"/>
              <a:gd name="connsiteY0" fmla="*/ 0 h 4811636"/>
              <a:gd name="connsiteX1" fmla="*/ 9144000 w 9144000"/>
              <a:gd name="connsiteY1" fmla="*/ 0 h 4811636"/>
              <a:gd name="connsiteX2" fmla="*/ 9131388 w 9144000"/>
              <a:gd name="connsiteY2" fmla="*/ 4399368 h 4811636"/>
              <a:gd name="connsiteX3" fmla="*/ 7870147 w 9144000"/>
              <a:gd name="connsiteY3" fmla="*/ 4811636 h 4811636"/>
              <a:gd name="connsiteX4" fmla="*/ 0 w 9144000"/>
              <a:gd name="connsiteY4" fmla="*/ 4329999 h 4811636"/>
              <a:gd name="connsiteX5" fmla="*/ 0 w 9144000"/>
              <a:gd name="connsiteY5" fmla="*/ 0 h 4811636"/>
              <a:gd name="connsiteX0" fmla="*/ 0 w 9144000"/>
              <a:gd name="connsiteY0" fmla="*/ 0 h 4975597"/>
              <a:gd name="connsiteX1" fmla="*/ 9144000 w 9144000"/>
              <a:gd name="connsiteY1" fmla="*/ 0 h 4975597"/>
              <a:gd name="connsiteX2" fmla="*/ 9131388 w 9144000"/>
              <a:gd name="connsiteY2" fmla="*/ 4399368 h 4975597"/>
              <a:gd name="connsiteX3" fmla="*/ 8135008 w 9144000"/>
              <a:gd name="connsiteY3" fmla="*/ 4975597 h 4975597"/>
              <a:gd name="connsiteX4" fmla="*/ 0 w 9144000"/>
              <a:gd name="connsiteY4" fmla="*/ 4329999 h 4975597"/>
              <a:gd name="connsiteX5" fmla="*/ 0 w 9144000"/>
              <a:gd name="connsiteY5" fmla="*/ 0 h 4975597"/>
              <a:gd name="connsiteX0" fmla="*/ 0 w 9150306"/>
              <a:gd name="connsiteY0" fmla="*/ 0 h 4975597"/>
              <a:gd name="connsiteX1" fmla="*/ 9144000 w 9150306"/>
              <a:gd name="connsiteY1" fmla="*/ 0 h 4975597"/>
              <a:gd name="connsiteX2" fmla="*/ 9150306 w 9150306"/>
              <a:gd name="connsiteY2" fmla="*/ 4393061 h 4975597"/>
              <a:gd name="connsiteX3" fmla="*/ 8135008 w 9150306"/>
              <a:gd name="connsiteY3" fmla="*/ 4975597 h 4975597"/>
              <a:gd name="connsiteX4" fmla="*/ 0 w 9150306"/>
              <a:gd name="connsiteY4" fmla="*/ 4329999 h 4975597"/>
              <a:gd name="connsiteX5" fmla="*/ 0 w 9150306"/>
              <a:gd name="connsiteY5" fmla="*/ 0 h 4975597"/>
              <a:gd name="connsiteX0" fmla="*/ 0 w 9162919"/>
              <a:gd name="connsiteY0" fmla="*/ 0 h 4975597"/>
              <a:gd name="connsiteX1" fmla="*/ 9144000 w 9162919"/>
              <a:gd name="connsiteY1" fmla="*/ 0 h 4975597"/>
              <a:gd name="connsiteX2" fmla="*/ 9162919 w 9162919"/>
              <a:gd name="connsiteY2" fmla="*/ 4639003 h 4975597"/>
              <a:gd name="connsiteX3" fmla="*/ 8135008 w 9162919"/>
              <a:gd name="connsiteY3" fmla="*/ 4975597 h 4975597"/>
              <a:gd name="connsiteX4" fmla="*/ 0 w 9162919"/>
              <a:gd name="connsiteY4" fmla="*/ 4329999 h 4975597"/>
              <a:gd name="connsiteX5" fmla="*/ 0 w 9162919"/>
              <a:gd name="connsiteY5" fmla="*/ 0 h 4975597"/>
              <a:gd name="connsiteX0" fmla="*/ 0 w 9162919"/>
              <a:gd name="connsiteY0" fmla="*/ 0 h 4975597"/>
              <a:gd name="connsiteX1" fmla="*/ 9144000 w 9162919"/>
              <a:gd name="connsiteY1" fmla="*/ 0 h 4975597"/>
              <a:gd name="connsiteX2" fmla="*/ 9162919 w 9162919"/>
              <a:gd name="connsiteY2" fmla="*/ 4639003 h 4975597"/>
              <a:gd name="connsiteX3" fmla="*/ 8135008 w 9162919"/>
              <a:gd name="connsiteY3" fmla="*/ 4975597 h 4975597"/>
              <a:gd name="connsiteX4" fmla="*/ 0 w 9162919"/>
              <a:gd name="connsiteY4" fmla="*/ 4399367 h 4975597"/>
              <a:gd name="connsiteX5" fmla="*/ 0 w 9162919"/>
              <a:gd name="connsiteY5" fmla="*/ 0 h 4975597"/>
              <a:gd name="connsiteX0" fmla="*/ 0 w 9162919"/>
              <a:gd name="connsiteY0" fmla="*/ 0 h 5019740"/>
              <a:gd name="connsiteX1" fmla="*/ 9144000 w 9162919"/>
              <a:gd name="connsiteY1" fmla="*/ 0 h 5019740"/>
              <a:gd name="connsiteX2" fmla="*/ 9162919 w 9162919"/>
              <a:gd name="connsiteY2" fmla="*/ 4639003 h 5019740"/>
              <a:gd name="connsiteX3" fmla="*/ 8141314 w 9162919"/>
              <a:gd name="connsiteY3" fmla="*/ 5019740 h 5019740"/>
              <a:gd name="connsiteX4" fmla="*/ 0 w 9162919"/>
              <a:gd name="connsiteY4" fmla="*/ 4399367 h 5019740"/>
              <a:gd name="connsiteX5" fmla="*/ 0 w 9162919"/>
              <a:gd name="connsiteY5" fmla="*/ 0 h 5019740"/>
              <a:gd name="connsiteX0" fmla="*/ 0 w 9162919"/>
              <a:gd name="connsiteY0" fmla="*/ 0 h 5019740"/>
              <a:gd name="connsiteX1" fmla="*/ 9144000 w 9162919"/>
              <a:gd name="connsiteY1" fmla="*/ 0 h 5019740"/>
              <a:gd name="connsiteX2" fmla="*/ 9162919 w 9162919"/>
              <a:gd name="connsiteY2" fmla="*/ 4260630 h 5019740"/>
              <a:gd name="connsiteX3" fmla="*/ 8141314 w 9162919"/>
              <a:gd name="connsiteY3" fmla="*/ 5019740 h 5019740"/>
              <a:gd name="connsiteX4" fmla="*/ 0 w 9162919"/>
              <a:gd name="connsiteY4" fmla="*/ 4399367 h 5019740"/>
              <a:gd name="connsiteX5" fmla="*/ 0 w 9162919"/>
              <a:gd name="connsiteY5" fmla="*/ 0 h 5019740"/>
              <a:gd name="connsiteX0" fmla="*/ 0 w 9162919"/>
              <a:gd name="connsiteY0" fmla="*/ 0 h 4710736"/>
              <a:gd name="connsiteX1" fmla="*/ 9144000 w 9162919"/>
              <a:gd name="connsiteY1" fmla="*/ 0 h 4710736"/>
              <a:gd name="connsiteX2" fmla="*/ 9162919 w 9162919"/>
              <a:gd name="connsiteY2" fmla="*/ 4260630 h 4710736"/>
              <a:gd name="connsiteX3" fmla="*/ 8570136 w 9162919"/>
              <a:gd name="connsiteY3" fmla="*/ 4710736 h 4710736"/>
              <a:gd name="connsiteX4" fmla="*/ 0 w 9162919"/>
              <a:gd name="connsiteY4" fmla="*/ 4399367 h 4710736"/>
              <a:gd name="connsiteX5" fmla="*/ 0 w 9162919"/>
              <a:gd name="connsiteY5" fmla="*/ 0 h 4710736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260630 h 4799023"/>
              <a:gd name="connsiteX3" fmla="*/ 8160233 w 9162919"/>
              <a:gd name="connsiteY3" fmla="*/ 4799023 h 4799023"/>
              <a:gd name="connsiteX4" fmla="*/ 0 w 9162919"/>
              <a:gd name="connsiteY4" fmla="*/ 4399367 h 4799023"/>
              <a:gd name="connsiteX5" fmla="*/ 0 w 9162919"/>
              <a:gd name="connsiteY5" fmla="*/ 0 h 4799023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380448 h 4799023"/>
              <a:gd name="connsiteX3" fmla="*/ 8160233 w 9162919"/>
              <a:gd name="connsiteY3" fmla="*/ 4799023 h 4799023"/>
              <a:gd name="connsiteX4" fmla="*/ 0 w 9162919"/>
              <a:gd name="connsiteY4" fmla="*/ 4399367 h 4799023"/>
              <a:gd name="connsiteX5" fmla="*/ 0 w 9162919"/>
              <a:gd name="connsiteY5" fmla="*/ 0 h 4799023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380448 h 4799023"/>
              <a:gd name="connsiteX3" fmla="*/ 8160233 w 9162919"/>
              <a:gd name="connsiteY3" fmla="*/ 4799023 h 4799023"/>
              <a:gd name="connsiteX4" fmla="*/ 0 w 9162919"/>
              <a:gd name="connsiteY4" fmla="*/ 4355224 h 4799023"/>
              <a:gd name="connsiteX5" fmla="*/ 0 w 9162919"/>
              <a:gd name="connsiteY5" fmla="*/ 0 h 4799023"/>
              <a:gd name="connsiteX0" fmla="*/ 0 w 9162919"/>
              <a:gd name="connsiteY0" fmla="*/ 0 h 4805330"/>
              <a:gd name="connsiteX1" fmla="*/ 9144000 w 9162919"/>
              <a:gd name="connsiteY1" fmla="*/ 0 h 4805330"/>
              <a:gd name="connsiteX2" fmla="*/ 9162919 w 9162919"/>
              <a:gd name="connsiteY2" fmla="*/ 4380448 h 4805330"/>
              <a:gd name="connsiteX3" fmla="*/ 8469237 w 9162919"/>
              <a:gd name="connsiteY3" fmla="*/ 4805330 h 4805330"/>
              <a:gd name="connsiteX4" fmla="*/ 0 w 9162919"/>
              <a:gd name="connsiteY4" fmla="*/ 4355224 h 4805330"/>
              <a:gd name="connsiteX5" fmla="*/ 0 w 9162919"/>
              <a:gd name="connsiteY5" fmla="*/ 0 h 4805330"/>
              <a:gd name="connsiteX0" fmla="*/ 0 w 9145820"/>
              <a:gd name="connsiteY0" fmla="*/ 0 h 4805330"/>
              <a:gd name="connsiteX1" fmla="*/ 9144000 w 9145820"/>
              <a:gd name="connsiteY1" fmla="*/ 0 h 4805330"/>
              <a:gd name="connsiteX2" fmla="*/ 9144000 w 9145820"/>
              <a:gd name="connsiteY2" fmla="*/ 4405673 h 4805330"/>
              <a:gd name="connsiteX3" fmla="*/ 8469237 w 9145820"/>
              <a:gd name="connsiteY3" fmla="*/ 4805330 h 4805330"/>
              <a:gd name="connsiteX4" fmla="*/ 0 w 9145820"/>
              <a:gd name="connsiteY4" fmla="*/ 4355224 h 4805330"/>
              <a:gd name="connsiteX5" fmla="*/ 0 w 9145820"/>
              <a:gd name="connsiteY5" fmla="*/ 0 h 4805330"/>
              <a:gd name="connsiteX0" fmla="*/ 0 w 9162918"/>
              <a:gd name="connsiteY0" fmla="*/ 0 h 4805330"/>
              <a:gd name="connsiteX1" fmla="*/ 9144000 w 9162918"/>
              <a:gd name="connsiteY1" fmla="*/ 0 h 4805330"/>
              <a:gd name="connsiteX2" fmla="*/ 9162918 w 9162918"/>
              <a:gd name="connsiteY2" fmla="*/ 4405673 h 4805330"/>
              <a:gd name="connsiteX3" fmla="*/ 8469237 w 9162918"/>
              <a:gd name="connsiteY3" fmla="*/ 4805330 h 4805330"/>
              <a:gd name="connsiteX4" fmla="*/ 0 w 9162918"/>
              <a:gd name="connsiteY4" fmla="*/ 4355224 h 4805330"/>
              <a:gd name="connsiteX5" fmla="*/ 0 w 9162918"/>
              <a:gd name="connsiteY5" fmla="*/ 0 h 4805330"/>
              <a:gd name="connsiteX0" fmla="*/ 0 w 9162918"/>
              <a:gd name="connsiteY0" fmla="*/ 0 h 4805330"/>
              <a:gd name="connsiteX1" fmla="*/ 9144000 w 9162918"/>
              <a:gd name="connsiteY1" fmla="*/ 0 h 4805330"/>
              <a:gd name="connsiteX2" fmla="*/ 9162918 w 9162918"/>
              <a:gd name="connsiteY2" fmla="*/ 4405673 h 4805330"/>
              <a:gd name="connsiteX3" fmla="*/ 7668349 w 9162918"/>
              <a:gd name="connsiteY3" fmla="*/ 4805330 h 4805330"/>
              <a:gd name="connsiteX4" fmla="*/ 0 w 9162918"/>
              <a:gd name="connsiteY4" fmla="*/ 4355224 h 4805330"/>
              <a:gd name="connsiteX5" fmla="*/ 0 w 9162918"/>
              <a:gd name="connsiteY5" fmla="*/ 0 h 4805330"/>
              <a:gd name="connsiteX0" fmla="*/ 0 w 9162918"/>
              <a:gd name="connsiteY0" fmla="*/ 0 h 5007128"/>
              <a:gd name="connsiteX1" fmla="*/ 9144000 w 9162918"/>
              <a:gd name="connsiteY1" fmla="*/ 0 h 5007128"/>
              <a:gd name="connsiteX2" fmla="*/ 9162918 w 9162918"/>
              <a:gd name="connsiteY2" fmla="*/ 4405673 h 5007128"/>
              <a:gd name="connsiteX3" fmla="*/ 7882760 w 9162918"/>
              <a:gd name="connsiteY3" fmla="*/ 5007128 h 5007128"/>
              <a:gd name="connsiteX4" fmla="*/ 0 w 9162918"/>
              <a:gd name="connsiteY4" fmla="*/ 4355224 h 5007128"/>
              <a:gd name="connsiteX5" fmla="*/ 0 w 9162918"/>
              <a:gd name="connsiteY5" fmla="*/ 0 h 5007128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405673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336305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355224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4937759"/>
              <a:gd name="connsiteX1" fmla="*/ 9144000 w 9162918"/>
              <a:gd name="connsiteY1" fmla="*/ 0 h 4937759"/>
              <a:gd name="connsiteX2" fmla="*/ 9162918 w 9162918"/>
              <a:gd name="connsiteY2" fmla="*/ 4355224 h 4937759"/>
              <a:gd name="connsiteX3" fmla="*/ 8469237 w 9162918"/>
              <a:gd name="connsiteY3" fmla="*/ 4937759 h 4937759"/>
              <a:gd name="connsiteX4" fmla="*/ 0 w 9162918"/>
              <a:gd name="connsiteY4" fmla="*/ 4355224 h 4937759"/>
              <a:gd name="connsiteX5" fmla="*/ 0 w 9162918"/>
              <a:gd name="connsiteY5" fmla="*/ 0 h 4937759"/>
              <a:gd name="connsiteX0" fmla="*/ 0 w 9162918"/>
              <a:gd name="connsiteY0" fmla="*/ 0 h 4862085"/>
              <a:gd name="connsiteX1" fmla="*/ 9144000 w 9162918"/>
              <a:gd name="connsiteY1" fmla="*/ 0 h 4862085"/>
              <a:gd name="connsiteX2" fmla="*/ 9162918 w 9162918"/>
              <a:gd name="connsiteY2" fmla="*/ 4355224 h 4862085"/>
              <a:gd name="connsiteX3" fmla="*/ 8469237 w 9162918"/>
              <a:gd name="connsiteY3" fmla="*/ 4862085 h 4862085"/>
              <a:gd name="connsiteX4" fmla="*/ 0 w 9162918"/>
              <a:gd name="connsiteY4" fmla="*/ 4355224 h 4862085"/>
              <a:gd name="connsiteX5" fmla="*/ 0 w 9162918"/>
              <a:gd name="connsiteY5" fmla="*/ 0 h 4862085"/>
              <a:gd name="connsiteX0" fmla="*/ 0 w 9162918"/>
              <a:gd name="connsiteY0" fmla="*/ 0 h 4496325"/>
              <a:gd name="connsiteX1" fmla="*/ 9144000 w 9162918"/>
              <a:gd name="connsiteY1" fmla="*/ 0 h 4496325"/>
              <a:gd name="connsiteX2" fmla="*/ 9162918 w 9162918"/>
              <a:gd name="connsiteY2" fmla="*/ 4355224 h 4496325"/>
              <a:gd name="connsiteX3" fmla="*/ 908095 w 9162918"/>
              <a:gd name="connsiteY3" fmla="*/ 4496325 h 4496325"/>
              <a:gd name="connsiteX4" fmla="*/ 0 w 9162918"/>
              <a:gd name="connsiteY4" fmla="*/ 4355224 h 4496325"/>
              <a:gd name="connsiteX5" fmla="*/ 0 w 9162918"/>
              <a:gd name="connsiteY5" fmla="*/ 0 h 4496325"/>
              <a:gd name="connsiteX0" fmla="*/ 6306 w 9169224"/>
              <a:gd name="connsiteY0" fmla="*/ 0 h 4496325"/>
              <a:gd name="connsiteX1" fmla="*/ 9150306 w 9169224"/>
              <a:gd name="connsiteY1" fmla="*/ 0 h 4496325"/>
              <a:gd name="connsiteX2" fmla="*/ 9169224 w 9169224"/>
              <a:gd name="connsiteY2" fmla="*/ 4355224 h 4496325"/>
              <a:gd name="connsiteX3" fmla="*/ 914401 w 9169224"/>
              <a:gd name="connsiteY3" fmla="*/ 4496325 h 4496325"/>
              <a:gd name="connsiteX4" fmla="*/ 0 w 9169224"/>
              <a:gd name="connsiteY4" fmla="*/ 3869646 h 4496325"/>
              <a:gd name="connsiteX5" fmla="*/ 6306 w 9169224"/>
              <a:gd name="connsiteY5" fmla="*/ 0 h 4496325"/>
              <a:gd name="connsiteX0" fmla="*/ 6306 w 9169224"/>
              <a:gd name="connsiteY0" fmla="*/ 0 h 4389120"/>
              <a:gd name="connsiteX1" fmla="*/ 9150306 w 9169224"/>
              <a:gd name="connsiteY1" fmla="*/ 0 h 4389120"/>
              <a:gd name="connsiteX2" fmla="*/ 9169224 w 9169224"/>
              <a:gd name="connsiteY2" fmla="*/ 4355224 h 4389120"/>
              <a:gd name="connsiteX3" fmla="*/ 706296 w 9169224"/>
              <a:gd name="connsiteY3" fmla="*/ 4389120 h 4389120"/>
              <a:gd name="connsiteX4" fmla="*/ 0 w 9169224"/>
              <a:gd name="connsiteY4" fmla="*/ 3869646 h 4389120"/>
              <a:gd name="connsiteX5" fmla="*/ 6306 w 9169224"/>
              <a:gd name="connsiteY5" fmla="*/ 0 h 4389120"/>
              <a:gd name="connsiteX0" fmla="*/ 6306 w 9156612"/>
              <a:gd name="connsiteY0" fmla="*/ 0 h 4859720"/>
              <a:gd name="connsiteX1" fmla="*/ 9150306 w 9156612"/>
              <a:gd name="connsiteY1" fmla="*/ 0 h 4859720"/>
              <a:gd name="connsiteX2" fmla="*/ 9156612 w 9156612"/>
              <a:gd name="connsiteY2" fmla="*/ 4859720 h 4859720"/>
              <a:gd name="connsiteX3" fmla="*/ 706296 w 9156612"/>
              <a:gd name="connsiteY3" fmla="*/ 4389120 h 4859720"/>
              <a:gd name="connsiteX4" fmla="*/ 0 w 9156612"/>
              <a:gd name="connsiteY4" fmla="*/ 3869646 h 4859720"/>
              <a:gd name="connsiteX5" fmla="*/ 6306 w 9156612"/>
              <a:gd name="connsiteY5" fmla="*/ 0 h 4859720"/>
              <a:gd name="connsiteX0" fmla="*/ 6306 w 9162918"/>
              <a:gd name="connsiteY0" fmla="*/ 0 h 4765127"/>
              <a:gd name="connsiteX1" fmla="*/ 9150306 w 9162918"/>
              <a:gd name="connsiteY1" fmla="*/ 0 h 4765127"/>
              <a:gd name="connsiteX2" fmla="*/ 9162918 w 9162918"/>
              <a:gd name="connsiteY2" fmla="*/ 4765127 h 4765127"/>
              <a:gd name="connsiteX3" fmla="*/ 706296 w 9162918"/>
              <a:gd name="connsiteY3" fmla="*/ 4389120 h 4765127"/>
              <a:gd name="connsiteX4" fmla="*/ 0 w 9162918"/>
              <a:gd name="connsiteY4" fmla="*/ 3869646 h 4765127"/>
              <a:gd name="connsiteX5" fmla="*/ 6306 w 9162918"/>
              <a:gd name="connsiteY5" fmla="*/ 0 h 4765127"/>
              <a:gd name="connsiteX0" fmla="*/ 6306 w 9162918"/>
              <a:gd name="connsiteY0" fmla="*/ 0 h 4765127"/>
              <a:gd name="connsiteX1" fmla="*/ 9150306 w 9162918"/>
              <a:gd name="connsiteY1" fmla="*/ 0 h 4765127"/>
              <a:gd name="connsiteX2" fmla="*/ 9162918 w 9162918"/>
              <a:gd name="connsiteY2" fmla="*/ 4765127 h 4765127"/>
              <a:gd name="connsiteX3" fmla="*/ 681071 w 9162918"/>
              <a:gd name="connsiteY3" fmla="*/ 4420651 h 4765127"/>
              <a:gd name="connsiteX4" fmla="*/ 0 w 9162918"/>
              <a:gd name="connsiteY4" fmla="*/ 3869646 h 4765127"/>
              <a:gd name="connsiteX5" fmla="*/ 6306 w 9162918"/>
              <a:gd name="connsiteY5" fmla="*/ 0 h 4765127"/>
              <a:gd name="connsiteX0" fmla="*/ 6306 w 9151017"/>
              <a:gd name="connsiteY0" fmla="*/ 0 h 4420651"/>
              <a:gd name="connsiteX1" fmla="*/ 9150306 w 9151017"/>
              <a:gd name="connsiteY1" fmla="*/ 0 h 4420651"/>
              <a:gd name="connsiteX2" fmla="*/ 9125081 w 9151017"/>
              <a:gd name="connsiteY2" fmla="*/ 4020995 h 4420651"/>
              <a:gd name="connsiteX3" fmla="*/ 681071 w 9151017"/>
              <a:gd name="connsiteY3" fmla="*/ 4420651 h 4420651"/>
              <a:gd name="connsiteX4" fmla="*/ 0 w 9151017"/>
              <a:gd name="connsiteY4" fmla="*/ 3869646 h 4420651"/>
              <a:gd name="connsiteX5" fmla="*/ 6306 w 9151017"/>
              <a:gd name="connsiteY5" fmla="*/ 0 h 4420651"/>
              <a:gd name="connsiteX0" fmla="*/ 6306 w 9156612"/>
              <a:gd name="connsiteY0" fmla="*/ 0 h 4420651"/>
              <a:gd name="connsiteX1" fmla="*/ 9150306 w 9156612"/>
              <a:gd name="connsiteY1" fmla="*/ 0 h 4420651"/>
              <a:gd name="connsiteX2" fmla="*/ 9156612 w 9156612"/>
              <a:gd name="connsiteY2" fmla="*/ 4027301 h 4420651"/>
              <a:gd name="connsiteX3" fmla="*/ 681071 w 9156612"/>
              <a:gd name="connsiteY3" fmla="*/ 4420651 h 4420651"/>
              <a:gd name="connsiteX4" fmla="*/ 0 w 9156612"/>
              <a:gd name="connsiteY4" fmla="*/ 3869646 h 4420651"/>
              <a:gd name="connsiteX5" fmla="*/ 6306 w 9156612"/>
              <a:gd name="connsiteY5" fmla="*/ 0 h 4420651"/>
              <a:gd name="connsiteX0" fmla="*/ 6306 w 9151326"/>
              <a:gd name="connsiteY0" fmla="*/ 0 h 4420651"/>
              <a:gd name="connsiteX1" fmla="*/ 9150306 w 9151326"/>
              <a:gd name="connsiteY1" fmla="*/ 0 h 4420651"/>
              <a:gd name="connsiteX2" fmla="*/ 9137694 w 9151326"/>
              <a:gd name="connsiteY2" fmla="*/ 4166038 h 4420651"/>
              <a:gd name="connsiteX3" fmla="*/ 681071 w 9151326"/>
              <a:gd name="connsiteY3" fmla="*/ 4420651 h 4420651"/>
              <a:gd name="connsiteX4" fmla="*/ 0 w 9151326"/>
              <a:gd name="connsiteY4" fmla="*/ 3869646 h 4420651"/>
              <a:gd name="connsiteX5" fmla="*/ 6306 w 9151326"/>
              <a:gd name="connsiteY5" fmla="*/ 0 h 4420651"/>
              <a:gd name="connsiteX0" fmla="*/ 6306 w 9151326"/>
              <a:gd name="connsiteY0" fmla="*/ 0 h 4464794"/>
              <a:gd name="connsiteX1" fmla="*/ 9150306 w 9151326"/>
              <a:gd name="connsiteY1" fmla="*/ 0 h 4464794"/>
              <a:gd name="connsiteX2" fmla="*/ 9137694 w 9151326"/>
              <a:gd name="connsiteY2" fmla="*/ 4166038 h 4464794"/>
              <a:gd name="connsiteX3" fmla="*/ 674765 w 9151326"/>
              <a:gd name="connsiteY3" fmla="*/ 4464794 h 4464794"/>
              <a:gd name="connsiteX4" fmla="*/ 0 w 9151326"/>
              <a:gd name="connsiteY4" fmla="*/ 3869646 h 4464794"/>
              <a:gd name="connsiteX5" fmla="*/ 6306 w 9151326"/>
              <a:gd name="connsiteY5" fmla="*/ 0 h 4464794"/>
              <a:gd name="connsiteX0" fmla="*/ 6306 w 9162918"/>
              <a:gd name="connsiteY0" fmla="*/ 0 h 4464794"/>
              <a:gd name="connsiteX1" fmla="*/ 9150306 w 9162918"/>
              <a:gd name="connsiteY1" fmla="*/ 0 h 4464794"/>
              <a:gd name="connsiteX2" fmla="*/ 9162918 w 9162918"/>
              <a:gd name="connsiteY2" fmla="*/ 4178651 h 4464794"/>
              <a:gd name="connsiteX3" fmla="*/ 674765 w 9162918"/>
              <a:gd name="connsiteY3" fmla="*/ 4464794 h 4464794"/>
              <a:gd name="connsiteX4" fmla="*/ 0 w 9162918"/>
              <a:gd name="connsiteY4" fmla="*/ 3869646 h 4464794"/>
              <a:gd name="connsiteX5" fmla="*/ 6306 w 9162918"/>
              <a:gd name="connsiteY5" fmla="*/ 0 h 446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62918" h="4464794">
                <a:moveTo>
                  <a:pt x="6306" y="0"/>
                </a:moveTo>
                <a:lnTo>
                  <a:pt x="9150306" y="0"/>
                </a:lnTo>
                <a:cubicBezTo>
                  <a:pt x="9156612" y="1546334"/>
                  <a:pt x="9156612" y="2632317"/>
                  <a:pt x="9162918" y="4178651"/>
                </a:cubicBezTo>
                <a:lnTo>
                  <a:pt x="674765" y="4464794"/>
                </a:lnTo>
                <a:lnTo>
                  <a:pt x="0" y="3869646"/>
                </a:lnTo>
                <a:lnTo>
                  <a:pt x="6306" y="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800" dirty="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668340" y="699542"/>
            <a:ext cx="7807324" cy="3046988"/>
          </a:xfrm>
        </p:spPr>
        <p:txBody>
          <a:bodyPr wrap="square" anchor="ctr">
            <a:normAutofit/>
          </a:bodyPr>
          <a:lstStyle>
            <a:lvl1pPr algn="ctr">
              <a:defRPr sz="4800" b="1" baseline="0">
                <a:solidFill>
                  <a:schemeClr val="bg1"/>
                </a:solidFill>
                <a:latin typeface="Titillium" pitchFamily="50" charset="0"/>
              </a:defRPr>
            </a:lvl1pPr>
          </a:lstStyle>
          <a:p>
            <a:r>
              <a:rPr lang="de-CH" dirty="0"/>
              <a:t>Hervorzuhebender Text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8515054" y="4803999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z="900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sz="900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7" name="Gerade Verbindung 17"/>
          <p:cNvCxnSpPr/>
          <p:nvPr userDrawn="1"/>
        </p:nvCxnSpPr>
        <p:spPr>
          <a:xfrm>
            <a:off x="8705852" y="4823048"/>
            <a:ext cx="179881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3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41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Hervorhebung, Spickel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13927" y="1"/>
            <a:ext cx="9170539" cy="4990574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436153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4329999 h 5143500"/>
              <a:gd name="connsiteX4" fmla="*/ 0 w 9144000"/>
              <a:gd name="connsiteY4" fmla="*/ 0 h 5143500"/>
              <a:gd name="connsiteX0" fmla="*/ 0 w 9144000"/>
              <a:gd name="connsiteY0" fmla="*/ 0 h 4399368"/>
              <a:gd name="connsiteX1" fmla="*/ 9144000 w 9144000"/>
              <a:gd name="connsiteY1" fmla="*/ 0 h 4399368"/>
              <a:gd name="connsiteX2" fmla="*/ 9131388 w 9144000"/>
              <a:gd name="connsiteY2" fmla="*/ 4399368 h 4399368"/>
              <a:gd name="connsiteX3" fmla="*/ 0 w 9144000"/>
              <a:gd name="connsiteY3" fmla="*/ 4329999 h 4399368"/>
              <a:gd name="connsiteX4" fmla="*/ 0 w 9144000"/>
              <a:gd name="connsiteY4" fmla="*/ 0 h 4399368"/>
              <a:gd name="connsiteX0" fmla="*/ 0 w 9144000"/>
              <a:gd name="connsiteY0" fmla="*/ 0 h 4399368"/>
              <a:gd name="connsiteX1" fmla="*/ 9144000 w 9144000"/>
              <a:gd name="connsiteY1" fmla="*/ 0 h 4399368"/>
              <a:gd name="connsiteX2" fmla="*/ 9131388 w 9144000"/>
              <a:gd name="connsiteY2" fmla="*/ 4399368 h 4399368"/>
              <a:gd name="connsiteX3" fmla="*/ 5328745 w 9144000"/>
              <a:gd name="connsiteY3" fmla="*/ 4370201 h 4399368"/>
              <a:gd name="connsiteX4" fmla="*/ 0 w 9144000"/>
              <a:gd name="connsiteY4" fmla="*/ 4329999 h 4399368"/>
              <a:gd name="connsiteX5" fmla="*/ 0 w 9144000"/>
              <a:gd name="connsiteY5" fmla="*/ 0 h 4399368"/>
              <a:gd name="connsiteX0" fmla="*/ 0 w 9144000"/>
              <a:gd name="connsiteY0" fmla="*/ 0 h 4811636"/>
              <a:gd name="connsiteX1" fmla="*/ 9144000 w 9144000"/>
              <a:gd name="connsiteY1" fmla="*/ 0 h 4811636"/>
              <a:gd name="connsiteX2" fmla="*/ 9131388 w 9144000"/>
              <a:gd name="connsiteY2" fmla="*/ 4399368 h 4811636"/>
              <a:gd name="connsiteX3" fmla="*/ 7870147 w 9144000"/>
              <a:gd name="connsiteY3" fmla="*/ 4811636 h 4811636"/>
              <a:gd name="connsiteX4" fmla="*/ 0 w 9144000"/>
              <a:gd name="connsiteY4" fmla="*/ 4329999 h 4811636"/>
              <a:gd name="connsiteX5" fmla="*/ 0 w 9144000"/>
              <a:gd name="connsiteY5" fmla="*/ 0 h 4811636"/>
              <a:gd name="connsiteX0" fmla="*/ 0 w 9144000"/>
              <a:gd name="connsiteY0" fmla="*/ 0 h 4975597"/>
              <a:gd name="connsiteX1" fmla="*/ 9144000 w 9144000"/>
              <a:gd name="connsiteY1" fmla="*/ 0 h 4975597"/>
              <a:gd name="connsiteX2" fmla="*/ 9131388 w 9144000"/>
              <a:gd name="connsiteY2" fmla="*/ 4399368 h 4975597"/>
              <a:gd name="connsiteX3" fmla="*/ 8135008 w 9144000"/>
              <a:gd name="connsiteY3" fmla="*/ 4975597 h 4975597"/>
              <a:gd name="connsiteX4" fmla="*/ 0 w 9144000"/>
              <a:gd name="connsiteY4" fmla="*/ 4329999 h 4975597"/>
              <a:gd name="connsiteX5" fmla="*/ 0 w 9144000"/>
              <a:gd name="connsiteY5" fmla="*/ 0 h 4975597"/>
              <a:gd name="connsiteX0" fmla="*/ 0 w 9150306"/>
              <a:gd name="connsiteY0" fmla="*/ 0 h 4975597"/>
              <a:gd name="connsiteX1" fmla="*/ 9144000 w 9150306"/>
              <a:gd name="connsiteY1" fmla="*/ 0 h 4975597"/>
              <a:gd name="connsiteX2" fmla="*/ 9150306 w 9150306"/>
              <a:gd name="connsiteY2" fmla="*/ 4393061 h 4975597"/>
              <a:gd name="connsiteX3" fmla="*/ 8135008 w 9150306"/>
              <a:gd name="connsiteY3" fmla="*/ 4975597 h 4975597"/>
              <a:gd name="connsiteX4" fmla="*/ 0 w 9150306"/>
              <a:gd name="connsiteY4" fmla="*/ 4329999 h 4975597"/>
              <a:gd name="connsiteX5" fmla="*/ 0 w 9150306"/>
              <a:gd name="connsiteY5" fmla="*/ 0 h 4975597"/>
              <a:gd name="connsiteX0" fmla="*/ 0 w 9162919"/>
              <a:gd name="connsiteY0" fmla="*/ 0 h 4975597"/>
              <a:gd name="connsiteX1" fmla="*/ 9144000 w 9162919"/>
              <a:gd name="connsiteY1" fmla="*/ 0 h 4975597"/>
              <a:gd name="connsiteX2" fmla="*/ 9162919 w 9162919"/>
              <a:gd name="connsiteY2" fmla="*/ 4639003 h 4975597"/>
              <a:gd name="connsiteX3" fmla="*/ 8135008 w 9162919"/>
              <a:gd name="connsiteY3" fmla="*/ 4975597 h 4975597"/>
              <a:gd name="connsiteX4" fmla="*/ 0 w 9162919"/>
              <a:gd name="connsiteY4" fmla="*/ 4329999 h 4975597"/>
              <a:gd name="connsiteX5" fmla="*/ 0 w 9162919"/>
              <a:gd name="connsiteY5" fmla="*/ 0 h 4975597"/>
              <a:gd name="connsiteX0" fmla="*/ 0 w 9162919"/>
              <a:gd name="connsiteY0" fmla="*/ 0 h 4975597"/>
              <a:gd name="connsiteX1" fmla="*/ 9144000 w 9162919"/>
              <a:gd name="connsiteY1" fmla="*/ 0 h 4975597"/>
              <a:gd name="connsiteX2" fmla="*/ 9162919 w 9162919"/>
              <a:gd name="connsiteY2" fmla="*/ 4639003 h 4975597"/>
              <a:gd name="connsiteX3" fmla="*/ 8135008 w 9162919"/>
              <a:gd name="connsiteY3" fmla="*/ 4975597 h 4975597"/>
              <a:gd name="connsiteX4" fmla="*/ 0 w 9162919"/>
              <a:gd name="connsiteY4" fmla="*/ 4399367 h 4975597"/>
              <a:gd name="connsiteX5" fmla="*/ 0 w 9162919"/>
              <a:gd name="connsiteY5" fmla="*/ 0 h 4975597"/>
              <a:gd name="connsiteX0" fmla="*/ 0 w 9162919"/>
              <a:gd name="connsiteY0" fmla="*/ 0 h 5019740"/>
              <a:gd name="connsiteX1" fmla="*/ 9144000 w 9162919"/>
              <a:gd name="connsiteY1" fmla="*/ 0 h 5019740"/>
              <a:gd name="connsiteX2" fmla="*/ 9162919 w 9162919"/>
              <a:gd name="connsiteY2" fmla="*/ 4639003 h 5019740"/>
              <a:gd name="connsiteX3" fmla="*/ 8141314 w 9162919"/>
              <a:gd name="connsiteY3" fmla="*/ 5019740 h 5019740"/>
              <a:gd name="connsiteX4" fmla="*/ 0 w 9162919"/>
              <a:gd name="connsiteY4" fmla="*/ 4399367 h 5019740"/>
              <a:gd name="connsiteX5" fmla="*/ 0 w 9162919"/>
              <a:gd name="connsiteY5" fmla="*/ 0 h 5019740"/>
              <a:gd name="connsiteX0" fmla="*/ 0 w 9162919"/>
              <a:gd name="connsiteY0" fmla="*/ 0 h 5019740"/>
              <a:gd name="connsiteX1" fmla="*/ 9144000 w 9162919"/>
              <a:gd name="connsiteY1" fmla="*/ 0 h 5019740"/>
              <a:gd name="connsiteX2" fmla="*/ 9162919 w 9162919"/>
              <a:gd name="connsiteY2" fmla="*/ 4260630 h 5019740"/>
              <a:gd name="connsiteX3" fmla="*/ 8141314 w 9162919"/>
              <a:gd name="connsiteY3" fmla="*/ 5019740 h 5019740"/>
              <a:gd name="connsiteX4" fmla="*/ 0 w 9162919"/>
              <a:gd name="connsiteY4" fmla="*/ 4399367 h 5019740"/>
              <a:gd name="connsiteX5" fmla="*/ 0 w 9162919"/>
              <a:gd name="connsiteY5" fmla="*/ 0 h 5019740"/>
              <a:gd name="connsiteX0" fmla="*/ 0 w 9162919"/>
              <a:gd name="connsiteY0" fmla="*/ 0 h 4710736"/>
              <a:gd name="connsiteX1" fmla="*/ 9144000 w 9162919"/>
              <a:gd name="connsiteY1" fmla="*/ 0 h 4710736"/>
              <a:gd name="connsiteX2" fmla="*/ 9162919 w 9162919"/>
              <a:gd name="connsiteY2" fmla="*/ 4260630 h 4710736"/>
              <a:gd name="connsiteX3" fmla="*/ 8570136 w 9162919"/>
              <a:gd name="connsiteY3" fmla="*/ 4710736 h 4710736"/>
              <a:gd name="connsiteX4" fmla="*/ 0 w 9162919"/>
              <a:gd name="connsiteY4" fmla="*/ 4399367 h 4710736"/>
              <a:gd name="connsiteX5" fmla="*/ 0 w 9162919"/>
              <a:gd name="connsiteY5" fmla="*/ 0 h 4710736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260630 h 4799023"/>
              <a:gd name="connsiteX3" fmla="*/ 8160233 w 9162919"/>
              <a:gd name="connsiteY3" fmla="*/ 4799023 h 4799023"/>
              <a:gd name="connsiteX4" fmla="*/ 0 w 9162919"/>
              <a:gd name="connsiteY4" fmla="*/ 4399367 h 4799023"/>
              <a:gd name="connsiteX5" fmla="*/ 0 w 9162919"/>
              <a:gd name="connsiteY5" fmla="*/ 0 h 4799023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380448 h 4799023"/>
              <a:gd name="connsiteX3" fmla="*/ 8160233 w 9162919"/>
              <a:gd name="connsiteY3" fmla="*/ 4799023 h 4799023"/>
              <a:gd name="connsiteX4" fmla="*/ 0 w 9162919"/>
              <a:gd name="connsiteY4" fmla="*/ 4399367 h 4799023"/>
              <a:gd name="connsiteX5" fmla="*/ 0 w 9162919"/>
              <a:gd name="connsiteY5" fmla="*/ 0 h 4799023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380448 h 4799023"/>
              <a:gd name="connsiteX3" fmla="*/ 8160233 w 9162919"/>
              <a:gd name="connsiteY3" fmla="*/ 4799023 h 4799023"/>
              <a:gd name="connsiteX4" fmla="*/ 0 w 9162919"/>
              <a:gd name="connsiteY4" fmla="*/ 4355224 h 4799023"/>
              <a:gd name="connsiteX5" fmla="*/ 0 w 9162919"/>
              <a:gd name="connsiteY5" fmla="*/ 0 h 4799023"/>
              <a:gd name="connsiteX0" fmla="*/ 0 w 9162919"/>
              <a:gd name="connsiteY0" fmla="*/ 0 h 4805330"/>
              <a:gd name="connsiteX1" fmla="*/ 9144000 w 9162919"/>
              <a:gd name="connsiteY1" fmla="*/ 0 h 4805330"/>
              <a:gd name="connsiteX2" fmla="*/ 9162919 w 9162919"/>
              <a:gd name="connsiteY2" fmla="*/ 4380448 h 4805330"/>
              <a:gd name="connsiteX3" fmla="*/ 8469237 w 9162919"/>
              <a:gd name="connsiteY3" fmla="*/ 4805330 h 4805330"/>
              <a:gd name="connsiteX4" fmla="*/ 0 w 9162919"/>
              <a:gd name="connsiteY4" fmla="*/ 4355224 h 4805330"/>
              <a:gd name="connsiteX5" fmla="*/ 0 w 9162919"/>
              <a:gd name="connsiteY5" fmla="*/ 0 h 4805330"/>
              <a:gd name="connsiteX0" fmla="*/ 0 w 9145820"/>
              <a:gd name="connsiteY0" fmla="*/ 0 h 4805330"/>
              <a:gd name="connsiteX1" fmla="*/ 9144000 w 9145820"/>
              <a:gd name="connsiteY1" fmla="*/ 0 h 4805330"/>
              <a:gd name="connsiteX2" fmla="*/ 9144000 w 9145820"/>
              <a:gd name="connsiteY2" fmla="*/ 4405673 h 4805330"/>
              <a:gd name="connsiteX3" fmla="*/ 8469237 w 9145820"/>
              <a:gd name="connsiteY3" fmla="*/ 4805330 h 4805330"/>
              <a:gd name="connsiteX4" fmla="*/ 0 w 9145820"/>
              <a:gd name="connsiteY4" fmla="*/ 4355224 h 4805330"/>
              <a:gd name="connsiteX5" fmla="*/ 0 w 9145820"/>
              <a:gd name="connsiteY5" fmla="*/ 0 h 4805330"/>
              <a:gd name="connsiteX0" fmla="*/ 0 w 9162918"/>
              <a:gd name="connsiteY0" fmla="*/ 0 h 4805330"/>
              <a:gd name="connsiteX1" fmla="*/ 9144000 w 9162918"/>
              <a:gd name="connsiteY1" fmla="*/ 0 h 4805330"/>
              <a:gd name="connsiteX2" fmla="*/ 9162918 w 9162918"/>
              <a:gd name="connsiteY2" fmla="*/ 4405673 h 4805330"/>
              <a:gd name="connsiteX3" fmla="*/ 8469237 w 9162918"/>
              <a:gd name="connsiteY3" fmla="*/ 4805330 h 4805330"/>
              <a:gd name="connsiteX4" fmla="*/ 0 w 9162918"/>
              <a:gd name="connsiteY4" fmla="*/ 4355224 h 4805330"/>
              <a:gd name="connsiteX5" fmla="*/ 0 w 9162918"/>
              <a:gd name="connsiteY5" fmla="*/ 0 h 4805330"/>
              <a:gd name="connsiteX0" fmla="*/ 0 w 9162918"/>
              <a:gd name="connsiteY0" fmla="*/ 0 h 4805330"/>
              <a:gd name="connsiteX1" fmla="*/ 9144000 w 9162918"/>
              <a:gd name="connsiteY1" fmla="*/ 0 h 4805330"/>
              <a:gd name="connsiteX2" fmla="*/ 9162918 w 9162918"/>
              <a:gd name="connsiteY2" fmla="*/ 4405673 h 4805330"/>
              <a:gd name="connsiteX3" fmla="*/ 7668349 w 9162918"/>
              <a:gd name="connsiteY3" fmla="*/ 4805330 h 4805330"/>
              <a:gd name="connsiteX4" fmla="*/ 0 w 9162918"/>
              <a:gd name="connsiteY4" fmla="*/ 4355224 h 4805330"/>
              <a:gd name="connsiteX5" fmla="*/ 0 w 9162918"/>
              <a:gd name="connsiteY5" fmla="*/ 0 h 4805330"/>
              <a:gd name="connsiteX0" fmla="*/ 0 w 9162918"/>
              <a:gd name="connsiteY0" fmla="*/ 0 h 5007128"/>
              <a:gd name="connsiteX1" fmla="*/ 9144000 w 9162918"/>
              <a:gd name="connsiteY1" fmla="*/ 0 h 5007128"/>
              <a:gd name="connsiteX2" fmla="*/ 9162918 w 9162918"/>
              <a:gd name="connsiteY2" fmla="*/ 4405673 h 5007128"/>
              <a:gd name="connsiteX3" fmla="*/ 7882760 w 9162918"/>
              <a:gd name="connsiteY3" fmla="*/ 5007128 h 5007128"/>
              <a:gd name="connsiteX4" fmla="*/ 0 w 9162918"/>
              <a:gd name="connsiteY4" fmla="*/ 4355224 h 5007128"/>
              <a:gd name="connsiteX5" fmla="*/ 0 w 9162918"/>
              <a:gd name="connsiteY5" fmla="*/ 0 h 5007128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405673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336305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355224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4937759"/>
              <a:gd name="connsiteX1" fmla="*/ 9144000 w 9162918"/>
              <a:gd name="connsiteY1" fmla="*/ 0 h 4937759"/>
              <a:gd name="connsiteX2" fmla="*/ 9162918 w 9162918"/>
              <a:gd name="connsiteY2" fmla="*/ 4355224 h 4937759"/>
              <a:gd name="connsiteX3" fmla="*/ 8469237 w 9162918"/>
              <a:gd name="connsiteY3" fmla="*/ 4937759 h 4937759"/>
              <a:gd name="connsiteX4" fmla="*/ 0 w 9162918"/>
              <a:gd name="connsiteY4" fmla="*/ 4355224 h 4937759"/>
              <a:gd name="connsiteX5" fmla="*/ 0 w 9162918"/>
              <a:gd name="connsiteY5" fmla="*/ 0 h 4937759"/>
              <a:gd name="connsiteX0" fmla="*/ 0 w 9162918"/>
              <a:gd name="connsiteY0" fmla="*/ 0 h 4862085"/>
              <a:gd name="connsiteX1" fmla="*/ 9144000 w 9162918"/>
              <a:gd name="connsiteY1" fmla="*/ 0 h 4862085"/>
              <a:gd name="connsiteX2" fmla="*/ 9162918 w 9162918"/>
              <a:gd name="connsiteY2" fmla="*/ 4355224 h 4862085"/>
              <a:gd name="connsiteX3" fmla="*/ 8469237 w 9162918"/>
              <a:gd name="connsiteY3" fmla="*/ 4862085 h 4862085"/>
              <a:gd name="connsiteX4" fmla="*/ 0 w 9162918"/>
              <a:gd name="connsiteY4" fmla="*/ 4355224 h 4862085"/>
              <a:gd name="connsiteX5" fmla="*/ 0 w 9162918"/>
              <a:gd name="connsiteY5" fmla="*/ 0 h 4862085"/>
              <a:gd name="connsiteX0" fmla="*/ 0 w 9162918"/>
              <a:gd name="connsiteY0" fmla="*/ 0 h 4496325"/>
              <a:gd name="connsiteX1" fmla="*/ 9144000 w 9162918"/>
              <a:gd name="connsiteY1" fmla="*/ 0 h 4496325"/>
              <a:gd name="connsiteX2" fmla="*/ 9162918 w 9162918"/>
              <a:gd name="connsiteY2" fmla="*/ 4355224 h 4496325"/>
              <a:gd name="connsiteX3" fmla="*/ 908095 w 9162918"/>
              <a:gd name="connsiteY3" fmla="*/ 4496325 h 4496325"/>
              <a:gd name="connsiteX4" fmla="*/ 0 w 9162918"/>
              <a:gd name="connsiteY4" fmla="*/ 4355224 h 4496325"/>
              <a:gd name="connsiteX5" fmla="*/ 0 w 9162918"/>
              <a:gd name="connsiteY5" fmla="*/ 0 h 4496325"/>
              <a:gd name="connsiteX0" fmla="*/ 6306 w 9169224"/>
              <a:gd name="connsiteY0" fmla="*/ 0 h 4496325"/>
              <a:gd name="connsiteX1" fmla="*/ 9150306 w 9169224"/>
              <a:gd name="connsiteY1" fmla="*/ 0 h 4496325"/>
              <a:gd name="connsiteX2" fmla="*/ 9169224 w 9169224"/>
              <a:gd name="connsiteY2" fmla="*/ 4355224 h 4496325"/>
              <a:gd name="connsiteX3" fmla="*/ 914401 w 9169224"/>
              <a:gd name="connsiteY3" fmla="*/ 4496325 h 4496325"/>
              <a:gd name="connsiteX4" fmla="*/ 0 w 9169224"/>
              <a:gd name="connsiteY4" fmla="*/ 3869646 h 4496325"/>
              <a:gd name="connsiteX5" fmla="*/ 6306 w 9169224"/>
              <a:gd name="connsiteY5" fmla="*/ 0 h 4496325"/>
              <a:gd name="connsiteX0" fmla="*/ 6306 w 9169224"/>
              <a:gd name="connsiteY0" fmla="*/ 0 h 4389120"/>
              <a:gd name="connsiteX1" fmla="*/ 9150306 w 9169224"/>
              <a:gd name="connsiteY1" fmla="*/ 0 h 4389120"/>
              <a:gd name="connsiteX2" fmla="*/ 9169224 w 9169224"/>
              <a:gd name="connsiteY2" fmla="*/ 4355224 h 4389120"/>
              <a:gd name="connsiteX3" fmla="*/ 706296 w 9169224"/>
              <a:gd name="connsiteY3" fmla="*/ 4389120 h 4389120"/>
              <a:gd name="connsiteX4" fmla="*/ 0 w 9169224"/>
              <a:gd name="connsiteY4" fmla="*/ 3869646 h 4389120"/>
              <a:gd name="connsiteX5" fmla="*/ 6306 w 9169224"/>
              <a:gd name="connsiteY5" fmla="*/ 0 h 4389120"/>
              <a:gd name="connsiteX0" fmla="*/ 6306 w 9156612"/>
              <a:gd name="connsiteY0" fmla="*/ 0 h 4859720"/>
              <a:gd name="connsiteX1" fmla="*/ 9150306 w 9156612"/>
              <a:gd name="connsiteY1" fmla="*/ 0 h 4859720"/>
              <a:gd name="connsiteX2" fmla="*/ 9156612 w 9156612"/>
              <a:gd name="connsiteY2" fmla="*/ 4859720 h 4859720"/>
              <a:gd name="connsiteX3" fmla="*/ 706296 w 9156612"/>
              <a:gd name="connsiteY3" fmla="*/ 4389120 h 4859720"/>
              <a:gd name="connsiteX4" fmla="*/ 0 w 9156612"/>
              <a:gd name="connsiteY4" fmla="*/ 3869646 h 4859720"/>
              <a:gd name="connsiteX5" fmla="*/ 6306 w 9156612"/>
              <a:gd name="connsiteY5" fmla="*/ 0 h 4859720"/>
              <a:gd name="connsiteX0" fmla="*/ 6306 w 9162918"/>
              <a:gd name="connsiteY0" fmla="*/ 0 h 4765127"/>
              <a:gd name="connsiteX1" fmla="*/ 9150306 w 9162918"/>
              <a:gd name="connsiteY1" fmla="*/ 0 h 4765127"/>
              <a:gd name="connsiteX2" fmla="*/ 9162918 w 9162918"/>
              <a:gd name="connsiteY2" fmla="*/ 4765127 h 4765127"/>
              <a:gd name="connsiteX3" fmla="*/ 706296 w 9162918"/>
              <a:gd name="connsiteY3" fmla="*/ 4389120 h 4765127"/>
              <a:gd name="connsiteX4" fmla="*/ 0 w 9162918"/>
              <a:gd name="connsiteY4" fmla="*/ 3869646 h 4765127"/>
              <a:gd name="connsiteX5" fmla="*/ 6306 w 9162918"/>
              <a:gd name="connsiteY5" fmla="*/ 0 h 4765127"/>
              <a:gd name="connsiteX0" fmla="*/ 6306 w 9162918"/>
              <a:gd name="connsiteY0" fmla="*/ 0 h 4765127"/>
              <a:gd name="connsiteX1" fmla="*/ 9150306 w 9162918"/>
              <a:gd name="connsiteY1" fmla="*/ 0 h 4765127"/>
              <a:gd name="connsiteX2" fmla="*/ 9162918 w 9162918"/>
              <a:gd name="connsiteY2" fmla="*/ 4765127 h 4765127"/>
              <a:gd name="connsiteX3" fmla="*/ 681071 w 9162918"/>
              <a:gd name="connsiteY3" fmla="*/ 4420651 h 4765127"/>
              <a:gd name="connsiteX4" fmla="*/ 0 w 9162918"/>
              <a:gd name="connsiteY4" fmla="*/ 3869646 h 4765127"/>
              <a:gd name="connsiteX5" fmla="*/ 6306 w 9162918"/>
              <a:gd name="connsiteY5" fmla="*/ 0 h 4765127"/>
              <a:gd name="connsiteX0" fmla="*/ 6306 w 9151017"/>
              <a:gd name="connsiteY0" fmla="*/ 0 h 4420651"/>
              <a:gd name="connsiteX1" fmla="*/ 9150306 w 9151017"/>
              <a:gd name="connsiteY1" fmla="*/ 0 h 4420651"/>
              <a:gd name="connsiteX2" fmla="*/ 9125081 w 9151017"/>
              <a:gd name="connsiteY2" fmla="*/ 4020995 h 4420651"/>
              <a:gd name="connsiteX3" fmla="*/ 681071 w 9151017"/>
              <a:gd name="connsiteY3" fmla="*/ 4420651 h 4420651"/>
              <a:gd name="connsiteX4" fmla="*/ 0 w 9151017"/>
              <a:gd name="connsiteY4" fmla="*/ 3869646 h 4420651"/>
              <a:gd name="connsiteX5" fmla="*/ 6306 w 9151017"/>
              <a:gd name="connsiteY5" fmla="*/ 0 h 4420651"/>
              <a:gd name="connsiteX0" fmla="*/ 6306 w 9156612"/>
              <a:gd name="connsiteY0" fmla="*/ 0 h 4420651"/>
              <a:gd name="connsiteX1" fmla="*/ 9150306 w 9156612"/>
              <a:gd name="connsiteY1" fmla="*/ 0 h 4420651"/>
              <a:gd name="connsiteX2" fmla="*/ 9156612 w 9156612"/>
              <a:gd name="connsiteY2" fmla="*/ 4027301 h 4420651"/>
              <a:gd name="connsiteX3" fmla="*/ 681071 w 9156612"/>
              <a:gd name="connsiteY3" fmla="*/ 4420651 h 4420651"/>
              <a:gd name="connsiteX4" fmla="*/ 0 w 9156612"/>
              <a:gd name="connsiteY4" fmla="*/ 3869646 h 4420651"/>
              <a:gd name="connsiteX5" fmla="*/ 6306 w 9156612"/>
              <a:gd name="connsiteY5" fmla="*/ 0 h 4420651"/>
              <a:gd name="connsiteX0" fmla="*/ 6306 w 9151326"/>
              <a:gd name="connsiteY0" fmla="*/ 0 h 4420651"/>
              <a:gd name="connsiteX1" fmla="*/ 9150306 w 9151326"/>
              <a:gd name="connsiteY1" fmla="*/ 0 h 4420651"/>
              <a:gd name="connsiteX2" fmla="*/ 9137694 w 9151326"/>
              <a:gd name="connsiteY2" fmla="*/ 4166038 h 4420651"/>
              <a:gd name="connsiteX3" fmla="*/ 681071 w 9151326"/>
              <a:gd name="connsiteY3" fmla="*/ 4420651 h 4420651"/>
              <a:gd name="connsiteX4" fmla="*/ 0 w 9151326"/>
              <a:gd name="connsiteY4" fmla="*/ 3869646 h 4420651"/>
              <a:gd name="connsiteX5" fmla="*/ 6306 w 9151326"/>
              <a:gd name="connsiteY5" fmla="*/ 0 h 4420651"/>
              <a:gd name="connsiteX0" fmla="*/ 6306 w 9151326"/>
              <a:gd name="connsiteY0" fmla="*/ 0 h 4464794"/>
              <a:gd name="connsiteX1" fmla="*/ 9150306 w 9151326"/>
              <a:gd name="connsiteY1" fmla="*/ 0 h 4464794"/>
              <a:gd name="connsiteX2" fmla="*/ 9137694 w 9151326"/>
              <a:gd name="connsiteY2" fmla="*/ 4166038 h 4464794"/>
              <a:gd name="connsiteX3" fmla="*/ 674765 w 9151326"/>
              <a:gd name="connsiteY3" fmla="*/ 4464794 h 4464794"/>
              <a:gd name="connsiteX4" fmla="*/ 0 w 9151326"/>
              <a:gd name="connsiteY4" fmla="*/ 3869646 h 4464794"/>
              <a:gd name="connsiteX5" fmla="*/ 6306 w 9151326"/>
              <a:gd name="connsiteY5" fmla="*/ 0 h 4464794"/>
              <a:gd name="connsiteX0" fmla="*/ 6306 w 9162918"/>
              <a:gd name="connsiteY0" fmla="*/ 0 h 4464794"/>
              <a:gd name="connsiteX1" fmla="*/ 9150306 w 9162918"/>
              <a:gd name="connsiteY1" fmla="*/ 0 h 4464794"/>
              <a:gd name="connsiteX2" fmla="*/ 9162918 w 9162918"/>
              <a:gd name="connsiteY2" fmla="*/ 4178651 h 4464794"/>
              <a:gd name="connsiteX3" fmla="*/ 674765 w 9162918"/>
              <a:gd name="connsiteY3" fmla="*/ 4464794 h 4464794"/>
              <a:gd name="connsiteX4" fmla="*/ 0 w 9162918"/>
              <a:gd name="connsiteY4" fmla="*/ 3869646 h 4464794"/>
              <a:gd name="connsiteX5" fmla="*/ 6306 w 9162918"/>
              <a:gd name="connsiteY5" fmla="*/ 0 h 4464794"/>
              <a:gd name="connsiteX0" fmla="*/ 6306 w 9162918"/>
              <a:gd name="connsiteY0" fmla="*/ 0 h 5021054"/>
              <a:gd name="connsiteX1" fmla="*/ 9150306 w 9162918"/>
              <a:gd name="connsiteY1" fmla="*/ 0 h 5021054"/>
              <a:gd name="connsiteX2" fmla="*/ 9162918 w 9162918"/>
              <a:gd name="connsiteY2" fmla="*/ 4178651 h 5021054"/>
              <a:gd name="connsiteX3" fmla="*/ 2442605 w 9162918"/>
              <a:gd name="connsiteY3" fmla="*/ 5021054 h 5021054"/>
              <a:gd name="connsiteX4" fmla="*/ 0 w 9162918"/>
              <a:gd name="connsiteY4" fmla="*/ 3869646 h 5021054"/>
              <a:gd name="connsiteX5" fmla="*/ 6306 w 9162918"/>
              <a:gd name="connsiteY5" fmla="*/ 0 h 5021054"/>
              <a:gd name="connsiteX0" fmla="*/ 6306 w 9150904"/>
              <a:gd name="connsiteY0" fmla="*/ 0 h 5021054"/>
              <a:gd name="connsiteX1" fmla="*/ 9150306 w 9150904"/>
              <a:gd name="connsiteY1" fmla="*/ 0 h 5021054"/>
              <a:gd name="connsiteX2" fmla="*/ 9117198 w 9150904"/>
              <a:gd name="connsiteY2" fmla="*/ 4894931 h 5021054"/>
              <a:gd name="connsiteX3" fmla="*/ 2442605 w 9150904"/>
              <a:gd name="connsiteY3" fmla="*/ 5021054 h 5021054"/>
              <a:gd name="connsiteX4" fmla="*/ 0 w 9150904"/>
              <a:gd name="connsiteY4" fmla="*/ 3869646 h 5021054"/>
              <a:gd name="connsiteX5" fmla="*/ 6306 w 9150904"/>
              <a:gd name="connsiteY5" fmla="*/ 0 h 5021054"/>
              <a:gd name="connsiteX0" fmla="*/ 6306 w 9151417"/>
              <a:gd name="connsiteY0" fmla="*/ 0 h 5021054"/>
              <a:gd name="connsiteX1" fmla="*/ 9150306 w 9151417"/>
              <a:gd name="connsiteY1" fmla="*/ 0 h 5021054"/>
              <a:gd name="connsiteX2" fmla="*/ 9140058 w 9151417"/>
              <a:gd name="connsiteY2" fmla="*/ 4795871 h 5021054"/>
              <a:gd name="connsiteX3" fmla="*/ 2442605 w 9151417"/>
              <a:gd name="connsiteY3" fmla="*/ 5021054 h 5021054"/>
              <a:gd name="connsiteX4" fmla="*/ 0 w 9151417"/>
              <a:gd name="connsiteY4" fmla="*/ 3869646 h 5021054"/>
              <a:gd name="connsiteX5" fmla="*/ 6306 w 9151417"/>
              <a:gd name="connsiteY5" fmla="*/ 0 h 5021054"/>
              <a:gd name="connsiteX0" fmla="*/ 6306 w 9151417"/>
              <a:gd name="connsiteY0" fmla="*/ 0 h 4861034"/>
              <a:gd name="connsiteX1" fmla="*/ 9150306 w 9151417"/>
              <a:gd name="connsiteY1" fmla="*/ 0 h 4861034"/>
              <a:gd name="connsiteX2" fmla="*/ 9140058 w 9151417"/>
              <a:gd name="connsiteY2" fmla="*/ 4795871 h 4861034"/>
              <a:gd name="connsiteX3" fmla="*/ 2000645 w 9151417"/>
              <a:gd name="connsiteY3" fmla="*/ 4861034 h 4861034"/>
              <a:gd name="connsiteX4" fmla="*/ 0 w 9151417"/>
              <a:gd name="connsiteY4" fmla="*/ 3869646 h 4861034"/>
              <a:gd name="connsiteX5" fmla="*/ 6306 w 9151417"/>
              <a:gd name="connsiteY5" fmla="*/ 0 h 4861034"/>
              <a:gd name="connsiteX0" fmla="*/ 6306 w 9151417"/>
              <a:gd name="connsiteY0" fmla="*/ 0 h 4975334"/>
              <a:gd name="connsiteX1" fmla="*/ 9150306 w 9151417"/>
              <a:gd name="connsiteY1" fmla="*/ 0 h 4975334"/>
              <a:gd name="connsiteX2" fmla="*/ 9140058 w 9151417"/>
              <a:gd name="connsiteY2" fmla="*/ 4795871 h 4975334"/>
              <a:gd name="connsiteX3" fmla="*/ 1977785 w 9151417"/>
              <a:gd name="connsiteY3" fmla="*/ 4975334 h 4975334"/>
              <a:gd name="connsiteX4" fmla="*/ 0 w 9151417"/>
              <a:gd name="connsiteY4" fmla="*/ 3869646 h 4975334"/>
              <a:gd name="connsiteX5" fmla="*/ 6306 w 9151417"/>
              <a:gd name="connsiteY5" fmla="*/ 0 h 4975334"/>
              <a:gd name="connsiteX0" fmla="*/ 6306 w 9151417"/>
              <a:gd name="connsiteY0" fmla="*/ 0 h 4975334"/>
              <a:gd name="connsiteX1" fmla="*/ 9150306 w 9151417"/>
              <a:gd name="connsiteY1" fmla="*/ 0 h 4975334"/>
              <a:gd name="connsiteX2" fmla="*/ 9140058 w 9151417"/>
              <a:gd name="connsiteY2" fmla="*/ 4475831 h 4975334"/>
              <a:gd name="connsiteX3" fmla="*/ 1977785 w 9151417"/>
              <a:gd name="connsiteY3" fmla="*/ 4975334 h 4975334"/>
              <a:gd name="connsiteX4" fmla="*/ 0 w 9151417"/>
              <a:gd name="connsiteY4" fmla="*/ 3869646 h 4975334"/>
              <a:gd name="connsiteX5" fmla="*/ 6306 w 9151417"/>
              <a:gd name="connsiteY5" fmla="*/ 0 h 4975334"/>
              <a:gd name="connsiteX0" fmla="*/ 6306 w 9151417"/>
              <a:gd name="connsiteY0" fmla="*/ 0 h 4960094"/>
              <a:gd name="connsiteX1" fmla="*/ 9150306 w 9151417"/>
              <a:gd name="connsiteY1" fmla="*/ 0 h 4960094"/>
              <a:gd name="connsiteX2" fmla="*/ 9140058 w 9151417"/>
              <a:gd name="connsiteY2" fmla="*/ 4475831 h 4960094"/>
              <a:gd name="connsiteX3" fmla="*/ 8515745 w 9151417"/>
              <a:gd name="connsiteY3" fmla="*/ 4960094 h 4960094"/>
              <a:gd name="connsiteX4" fmla="*/ 0 w 9151417"/>
              <a:gd name="connsiteY4" fmla="*/ 3869646 h 4960094"/>
              <a:gd name="connsiteX5" fmla="*/ 6306 w 9151417"/>
              <a:gd name="connsiteY5" fmla="*/ 0 h 4960094"/>
              <a:gd name="connsiteX0" fmla="*/ 6306 w 9151417"/>
              <a:gd name="connsiteY0" fmla="*/ 0 h 4960094"/>
              <a:gd name="connsiteX1" fmla="*/ 9150306 w 9151417"/>
              <a:gd name="connsiteY1" fmla="*/ 0 h 4960094"/>
              <a:gd name="connsiteX2" fmla="*/ 9140058 w 9151417"/>
              <a:gd name="connsiteY2" fmla="*/ 4475831 h 4960094"/>
              <a:gd name="connsiteX3" fmla="*/ 8515745 w 9151417"/>
              <a:gd name="connsiteY3" fmla="*/ 4960094 h 4960094"/>
              <a:gd name="connsiteX4" fmla="*/ 0 w 9151417"/>
              <a:gd name="connsiteY4" fmla="*/ 4425906 h 4960094"/>
              <a:gd name="connsiteX5" fmla="*/ 6306 w 9151417"/>
              <a:gd name="connsiteY5" fmla="*/ 0 h 4960094"/>
              <a:gd name="connsiteX0" fmla="*/ 13926 w 9159037"/>
              <a:gd name="connsiteY0" fmla="*/ 0 h 4960094"/>
              <a:gd name="connsiteX1" fmla="*/ 9157926 w 9159037"/>
              <a:gd name="connsiteY1" fmla="*/ 0 h 4960094"/>
              <a:gd name="connsiteX2" fmla="*/ 9147678 w 9159037"/>
              <a:gd name="connsiteY2" fmla="*/ 4475831 h 4960094"/>
              <a:gd name="connsiteX3" fmla="*/ 8523365 w 9159037"/>
              <a:gd name="connsiteY3" fmla="*/ 4960094 h 4960094"/>
              <a:gd name="connsiteX4" fmla="*/ 0 w 9159037"/>
              <a:gd name="connsiteY4" fmla="*/ 4258266 h 4960094"/>
              <a:gd name="connsiteX5" fmla="*/ 13926 w 9159037"/>
              <a:gd name="connsiteY5" fmla="*/ 0 h 4960094"/>
              <a:gd name="connsiteX0" fmla="*/ 13926 w 9158790"/>
              <a:gd name="connsiteY0" fmla="*/ 0 h 4960094"/>
              <a:gd name="connsiteX1" fmla="*/ 9157926 w 9158790"/>
              <a:gd name="connsiteY1" fmla="*/ 0 h 4960094"/>
              <a:gd name="connsiteX2" fmla="*/ 9140058 w 9158790"/>
              <a:gd name="connsiteY2" fmla="*/ 4399631 h 4960094"/>
              <a:gd name="connsiteX3" fmla="*/ 8523365 w 9158790"/>
              <a:gd name="connsiteY3" fmla="*/ 4960094 h 4960094"/>
              <a:gd name="connsiteX4" fmla="*/ 0 w 9158790"/>
              <a:gd name="connsiteY4" fmla="*/ 4258266 h 4960094"/>
              <a:gd name="connsiteX5" fmla="*/ 13926 w 9158790"/>
              <a:gd name="connsiteY5" fmla="*/ 0 h 4960094"/>
              <a:gd name="connsiteX0" fmla="*/ 13926 w 9158790"/>
              <a:gd name="connsiteY0" fmla="*/ 0 h 4990574"/>
              <a:gd name="connsiteX1" fmla="*/ 9157926 w 9158790"/>
              <a:gd name="connsiteY1" fmla="*/ 0 h 4990574"/>
              <a:gd name="connsiteX2" fmla="*/ 9140058 w 9158790"/>
              <a:gd name="connsiteY2" fmla="*/ 4399631 h 4990574"/>
              <a:gd name="connsiteX3" fmla="*/ 8576705 w 9158790"/>
              <a:gd name="connsiteY3" fmla="*/ 4990574 h 4990574"/>
              <a:gd name="connsiteX4" fmla="*/ 0 w 9158790"/>
              <a:gd name="connsiteY4" fmla="*/ 4258266 h 4990574"/>
              <a:gd name="connsiteX5" fmla="*/ 13926 w 9158790"/>
              <a:gd name="connsiteY5" fmla="*/ 0 h 4990574"/>
              <a:gd name="connsiteX0" fmla="*/ 13926 w 9170538"/>
              <a:gd name="connsiteY0" fmla="*/ 0 h 4990574"/>
              <a:gd name="connsiteX1" fmla="*/ 9157926 w 9170538"/>
              <a:gd name="connsiteY1" fmla="*/ 0 h 4990574"/>
              <a:gd name="connsiteX2" fmla="*/ 9170538 w 9170538"/>
              <a:gd name="connsiteY2" fmla="*/ 4407251 h 4990574"/>
              <a:gd name="connsiteX3" fmla="*/ 8576705 w 9170538"/>
              <a:gd name="connsiteY3" fmla="*/ 4990574 h 4990574"/>
              <a:gd name="connsiteX4" fmla="*/ 0 w 9170538"/>
              <a:gd name="connsiteY4" fmla="*/ 4258266 h 4990574"/>
              <a:gd name="connsiteX5" fmla="*/ 13926 w 9170538"/>
              <a:gd name="connsiteY5" fmla="*/ 0 h 4990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70538" h="4990574">
                <a:moveTo>
                  <a:pt x="13926" y="0"/>
                </a:moveTo>
                <a:lnTo>
                  <a:pt x="9157926" y="0"/>
                </a:lnTo>
                <a:cubicBezTo>
                  <a:pt x="9164232" y="1546334"/>
                  <a:pt x="9164232" y="2860917"/>
                  <a:pt x="9170538" y="4407251"/>
                </a:cubicBezTo>
                <a:lnTo>
                  <a:pt x="8576705" y="4990574"/>
                </a:lnTo>
                <a:lnTo>
                  <a:pt x="0" y="4258266"/>
                </a:lnTo>
                <a:lnTo>
                  <a:pt x="13926" y="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800" dirty="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668340" y="699542"/>
            <a:ext cx="7807324" cy="3046988"/>
          </a:xfrm>
        </p:spPr>
        <p:txBody>
          <a:bodyPr wrap="square" anchor="ctr">
            <a:normAutofit/>
          </a:bodyPr>
          <a:lstStyle>
            <a:lvl1pPr algn="ctr">
              <a:defRPr sz="4800" b="1" baseline="0">
                <a:solidFill>
                  <a:schemeClr val="bg1"/>
                </a:solidFill>
                <a:latin typeface="Titillium" pitchFamily="50" charset="0"/>
              </a:defRPr>
            </a:lvl1pPr>
          </a:lstStyle>
          <a:p>
            <a:r>
              <a:rPr lang="de-CH" dirty="0"/>
              <a:t>Hervorzuhebender Text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803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41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>
          <a:xfrm>
            <a:off x="-2665" y="0"/>
            <a:ext cx="9144000" cy="5143500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lang="de-DE" dirty="0"/>
              <a:t>Das Logo ist bei einem Vollbild nicht sichtbar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404527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Fullscreen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dienplatzhalter 11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Das Logo ist bei einem Vollbild-Video nicht sichtbar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5037048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ildsquare + Beschreibung links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3"/>
          <p:cNvSpPr>
            <a:spLocks noGrp="1"/>
          </p:cNvSpPr>
          <p:nvPr>
            <p:ph type="pic" sz="quarter" idx="10"/>
          </p:nvPr>
        </p:nvSpPr>
        <p:spPr>
          <a:xfrm>
            <a:off x="2896414" y="-34918"/>
            <a:ext cx="6257799" cy="5199532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4983480 w 9144000"/>
              <a:gd name="connsiteY2" fmla="*/ 3619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4983480"/>
              <a:gd name="connsiteY0" fmla="*/ 0 h 5143500"/>
              <a:gd name="connsiteX1" fmla="*/ 3924300 w 4983480"/>
              <a:gd name="connsiteY1" fmla="*/ 746760 h 5143500"/>
              <a:gd name="connsiteX2" fmla="*/ 4983480 w 4983480"/>
              <a:gd name="connsiteY2" fmla="*/ 3619500 h 5143500"/>
              <a:gd name="connsiteX3" fmla="*/ 0 w 4983480"/>
              <a:gd name="connsiteY3" fmla="*/ 5143500 h 5143500"/>
              <a:gd name="connsiteX4" fmla="*/ 0 w 4983480"/>
              <a:gd name="connsiteY4" fmla="*/ 0 h 5143500"/>
              <a:gd name="connsiteX0" fmla="*/ 0 w 7452360"/>
              <a:gd name="connsiteY0" fmla="*/ 0 h 5143500"/>
              <a:gd name="connsiteX1" fmla="*/ 3924300 w 7452360"/>
              <a:gd name="connsiteY1" fmla="*/ 746760 h 5143500"/>
              <a:gd name="connsiteX2" fmla="*/ 7452360 w 7452360"/>
              <a:gd name="connsiteY2" fmla="*/ 3048000 h 5143500"/>
              <a:gd name="connsiteX3" fmla="*/ 0 w 7452360"/>
              <a:gd name="connsiteY3" fmla="*/ 5143500 h 5143500"/>
              <a:gd name="connsiteX4" fmla="*/ 0 w 7452360"/>
              <a:gd name="connsiteY4" fmla="*/ 0 h 5143500"/>
              <a:gd name="connsiteX0" fmla="*/ 0 w 7452360"/>
              <a:gd name="connsiteY0" fmla="*/ 0 h 5143500"/>
              <a:gd name="connsiteX1" fmla="*/ 6819900 w 7452360"/>
              <a:gd name="connsiteY1" fmla="*/ 678180 h 5143500"/>
              <a:gd name="connsiteX2" fmla="*/ 7452360 w 7452360"/>
              <a:gd name="connsiteY2" fmla="*/ 3048000 h 5143500"/>
              <a:gd name="connsiteX3" fmla="*/ 0 w 7452360"/>
              <a:gd name="connsiteY3" fmla="*/ 5143500 h 5143500"/>
              <a:gd name="connsiteX4" fmla="*/ 0 w 7452360"/>
              <a:gd name="connsiteY4" fmla="*/ 0 h 5143500"/>
              <a:gd name="connsiteX0" fmla="*/ 0 w 8915400"/>
              <a:gd name="connsiteY0" fmla="*/ 0 h 5143500"/>
              <a:gd name="connsiteX1" fmla="*/ 6819900 w 8915400"/>
              <a:gd name="connsiteY1" fmla="*/ 678180 h 5143500"/>
              <a:gd name="connsiteX2" fmla="*/ 8915400 w 8915400"/>
              <a:gd name="connsiteY2" fmla="*/ 2735580 h 5143500"/>
              <a:gd name="connsiteX3" fmla="*/ 0 w 8915400"/>
              <a:gd name="connsiteY3" fmla="*/ 5143500 h 5143500"/>
              <a:gd name="connsiteX4" fmla="*/ 0 w 8915400"/>
              <a:gd name="connsiteY4" fmla="*/ 0 h 5143500"/>
              <a:gd name="connsiteX0" fmla="*/ 0 w 8915400"/>
              <a:gd name="connsiteY0" fmla="*/ 350520 h 5494020"/>
              <a:gd name="connsiteX1" fmla="*/ 8244840 w 8915400"/>
              <a:gd name="connsiteY1" fmla="*/ 0 h 5494020"/>
              <a:gd name="connsiteX2" fmla="*/ 8915400 w 8915400"/>
              <a:gd name="connsiteY2" fmla="*/ 3086100 h 5494020"/>
              <a:gd name="connsiteX3" fmla="*/ 0 w 8915400"/>
              <a:gd name="connsiteY3" fmla="*/ 5494020 h 5494020"/>
              <a:gd name="connsiteX4" fmla="*/ 0 w 8915400"/>
              <a:gd name="connsiteY4" fmla="*/ 350520 h 5494020"/>
              <a:gd name="connsiteX0" fmla="*/ 228600 w 9144000"/>
              <a:gd name="connsiteY0" fmla="*/ 350520 h 6050280"/>
              <a:gd name="connsiteX1" fmla="*/ 8473440 w 9144000"/>
              <a:gd name="connsiteY1" fmla="*/ 0 h 6050280"/>
              <a:gd name="connsiteX2" fmla="*/ 9144000 w 9144000"/>
              <a:gd name="connsiteY2" fmla="*/ 3086100 h 6050280"/>
              <a:gd name="connsiteX3" fmla="*/ 0 w 9144000"/>
              <a:gd name="connsiteY3" fmla="*/ 6050280 h 6050280"/>
              <a:gd name="connsiteX4" fmla="*/ 228600 w 9144000"/>
              <a:gd name="connsiteY4" fmla="*/ 350520 h 6050280"/>
              <a:gd name="connsiteX0" fmla="*/ 0 w 9258300"/>
              <a:gd name="connsiteY0" fmla="*/ 350520 h 6050280"/>
              <a:gd name="connsiteX1" fmla="*/ 8587740 w 9258300"/>
              <a:gd name="connsiteY1" fmla="*/ 0 h 6050280"/>
              <a:gd name="connsiteX2" fmla="*/ 9258300 w 9258300"/>
              <a:gd name="connsiteY2" fmla="*/ 3086100 h 6050280"/>
              <a:gd name="connsiteX3" fmla="*/ 114300 w 9258300"/>
              <a:gd name="connsiteY3" fmla="*/ 6050280 h 6050280"/>
              <a:gd name="connsiteX4" fmla="*/ 0 w 9258300"/>
              <a:gd name="connsiteY4" fmla="*/ 350520 h 6050280"/>
              <a:gd name="connsiteX0" fmla="*/ 0 w 9258300"/>
              <a:gd name="connsiteY0" fmla="*/ 350520 h 6035040"/>
              <a:gd name="connsiteX1" fmla="*/ 8587740 w 9258300"/>
              <a:gd name="connsiteY1" fmla="*/ 0 h 6035040"/>
              <a:gd name="connsiteX2" fmla="*/ 9258300 w 9258300"/>
              <a:gd name="connsiteY2" fmla="*/ 3086100 h 6035040"/>
              <a:gd name="connsiteX3" fmla="*/ 350520 w 9258300"/>
              <a:gd name="connsiteY3" fmla="*/ 6035040 h 6035040"/>
              <a:gd name="connsiteX4" fmla="*/ 0 w 9258300"/>
              <a:gd name="connsiteY4" fmla="*/ 350520 h 6035040"/>
              <a:gd name="connsiteX0" fmla="*/ 0 w 9258300"/>
              <a:gd name="connsiteY0" fmla="*/ 350520 h 6019800"/>
              <a:gd name="connsiteX1" fmla="*/ 8587740 w 9258300"/>
              <a:gd name="connsiteY1" fmla="*/ 0 h 6019800"/>
              <a:gd name="connsiteX2" fmla="*/ 9258300 w 9258300"/>
              <a:gd name="connsiteY2" fmla="*/ 3086100 h 6019800"/>
              <a:gd name="connsiteX3" fmla="*/ 327660 w 9258300"/>
              <a:gd name="connsiteY3" fmla="*/ 6019800 h 6019800"/>
              <a:gd name="connsiteX4" fmla="*/ 0 w 9258300"/>
              <a:gd name="connsiteY4" fmla="*/ 350520 h 6019800"/>
              <a:gd name="connsiteX0" fmla="*/ 0 w 9250680"/>
              <a:gd name="connsiteY0" fmla="*/ 289560 h 6019800"/>
              <a:gd name="connsiteX1" fmla="*/ 8580120 w 9250680"/>
              <a:gd name="connsiteY1" fmla="*/ 0 h 6019800"/>
              <a:gd name="connsiteX2" fmla="*/ 9250680 w 9250680"/>
              <a:gd name="connsiteY2" fmla="*/ 3086100 h 6019800"/>
              <a:gd name="connsiteX3" fmla="*/ 320040 w 9250680"/>
              <a:gd name="connsiteY3" fmla="*/ 6019800 h 6019800"/>
              <a:gd name="connsiteX4" fmla="*/ 0 w 9250680"/>
              <a:gd name="connsiteY4" fmla="*/ 289560 h 6019800"/>
              <a:gd name="connsiteX0" fmla="*/ 0 w 9250680"/>
              <a:gd name="connsiteY0" fmla="*/ 0 h 5730240"/>
              <a:gd name="connsiteX1" fmla="*/ 8671560 w 9250680"/>
              <a:gd name="connsiteY1" fmla="*/ 22860 h 5730240"/>
              <a:gd name="connsiteX2" fmla="*/ 9250680 w 9250680"/>
              <a:gd name="connsiteY2" fmla="*/ 2796540 h 5730240"/>
              <a:gd name="connsiteX3" fmla="*/ 320040 w 9250680"/>
              <a:gd name="connsiteY3" fmla="*/ 5730240 h 5730240"/>
              <a:gd name="connsiteX4" fmla="*/ 0 w 9250680"/>
              <a:gd name="connsiteY4" fmla="*/ 0 h 5730240"/>
              <a:gd name="connsiteX0" fmla="*/ 0 w 8671560"/>
              <a:gd name="connsiteY0" fmla="*/ 0 h 5730240"/>
              <a:gd name="connsiteX1" fmla="*/ 8671560 w 8671560"/>
              <a:gd name="connsiteY1" fmla="*/ 22860 h 5730240"/>
              <a:gd name="connsiteX2" fmla="*/ 4686300 w 8671560"/>
              <a:gd name="connsiteY2" fmla="*/ 5181600 h 5730240"/>
              <a:gd name="connsiteX3" fmla="*/ 320040 w 8671560"/>
              <a:gd name="connsiteY3" fmla="*/ 5730240 h 5730240"/>
              <a:gd name="connsiteX4" fmla="*/ 0 w 8671560"/>
              <a:gd name="connsiteY4" fmla="*/ 0 h 5730240"/>
              <a:gd name="connsiteX0" fmla="*/ 0 w 8945880"/>
              <a:gd name="connsiteY0" fmla="*/ 0 h 5730240"/>
              <a:gd name="connsiteX1" fmla="*/ 8671560 w 8945880"/>
              <a:gd name="connsiteY1" fmla="*/ 22860 h 5730240"/>
              <a:gd name="connsiteX2" fmla="*/ 8945880 w 8945880"/>
              <a:gd name="connsiteY2" fmla="*/ 3817620 h 5730240"/>
              <a:gd name="connsiteX3" fmla="*/ 320040 w 8945880"/>
              <a:gd name="connsiteY3" fmla="*/ 5730240 h 5730240"/>
              <a:gd name="connsiteX4" fmla="*/ 0 w 8945880"/>
              <a:gd name="connsiteY4" fmla="*/ 0 h 5730240"/>
              <a:gd name="connsiteX0" fmla="*/ 0 w 8945880"/>
              <a:gd name="connsiteY0" fmla="*/ 0 h 5730240"/>
              <a:gd name="connsiteX1" fmla="*/ 7719060 w 8945880"/>
              <a:gd name="connsiteY1" fmla="*/ 1493520 h 5730240"/>
              <a:gd name="connsiteX2" fmla="*/ 8945880 w 8945880"/>
              <a:gd name="connsiteY2" fmla="*/ 3817620 h 5730240"/>
              <a:gd name="connsiteX3" fmla="*/ 320040 w 8945880"/>
              <a:gd name="connsiteY3" fmla="*/ 5730240 h 5730240"/>
              <a:gd name="connsiteX4" fmla="*/ 0 w 8945880"/>
              <a:gd name="connsiteY4" fmla="*/ 0 h 5730240"/>
              <a:gd name="connsiteX0" fmla="*/ 0 w 9479280"/>
              <a:gd name="connsiteY0" fmla="*/ 0 h 5730240"/>
              <a:gd name="connsiteX1" fmla="*/ 7719060 w 9479280"/>
              <a:gd name="connsiteY1" fmla="*/ 1493520 h 5730240"/>
              <a:gd name="connsiteX2" fmla="*/ 9479280 w 9479280"/>
              <a:gd name="connsiteY2" fmla="*/ 3802380 h 5730240"/>
              <a:gd name="connsiteX3" fmla="*/ 320040 w 9479280"/>
              <a:gd name="connsiteY3" fmla="*/ 5730240 h 5730240"/>
              <a:gd name="connsiteX4" fmla="*/ 0 w 9479280"/>
              <a:gd name="connsiteY4" fmla="*/ 0 h 5730240"/>
              <a:gd name="connsiteX0" fmla="*/ 0 w 9479280"/>
              <a:gd name="connsiteY0" fmla="*/ 0 h 5730240"/>
              <a:gd name="connsiteX1" fmla="*/ 8900160 w 9479280"/>
              <a:gd name="connsiteY1" fmla="*/ 533400 h 5730240"/>
              <a:gd name="connsiteX2" fmla="*/ 9479280 w 9479280"/>
              <a:gd name="connsiteY2" fmla="*/ 3802380 h 5730240"/>
              <a:gd name="connsiteX3" fmla="*/ 320040 w 9479280"/>
              <a:gd name="connsiteY3" fmla="*/ 5730240 h 5730240"/>
              <a:gd name="connsiteX4" fmla="*/ 0 w 9479280"/>
              <a:gd name="connsiteY4" fmla="*/ 0 h 5730240"/>
              <a:gd name="connsiteX0" fmla="*/ 0 w 9479280"/>
              <a:gd name="connsiteY0" fmla="*/ 0 h 5730240"/>
              <a:gd name="connsiteX1" fmla="*/ 7627620 w 9479280"/>
              <a:gd name="connsiteY1" fmla="*/ 68580 h 5730240"/>
              <a:gd name="connsiteX2" fmla="*/ 9479280 w 9479280"/>
              <a:gd name="connsiteY2" fmla="*/ 3802380 h 5730240"/>
              <a:gd name="connsiteX3" fmla="*/ 320040 w 9479280"/>
              <a:gd name="connsiteY3" fmla="*/ 5730240 h 5730240"/>
              <a:gd name="connsiteX4" fmla="*/ 0 w 9479280"/>
              <a:gd name="connsiteY4" fmla="*/ 0 h 5730240"/>
              <a:gd name="connsiteX0" fmla="*/ 0 w 9479280"/>
              <a:gd name="connsiteY0" fmla="*/ 0 h 5730240"/>
              <a:gd name="connsiteX1" fmla="*/ 7627620 w 9479280"/>
              <a:gd name="connsiteY1" fmla="*/ 68580 h 5730240"/>
              <a:gd name="connsiteX2" fmla="*/ 9479280 w 9479280"/>
              <a:gd name="connsiteY2" fmla="*/ 2293620 h 5730240"/>
              <a:gd name="connsiteX3" fmla="*/ 320040 w 9479280"/>
              <a:gd name="connsiteY3" fmla="*/ 5730240 h 5730240"/>
              <a:gd name="connsiteX4" fmla="*/ 0 w 9479280"/>
              <a:gd name="connsiteY4" fmla="*/ 0 h 5730240"/>
              <a:gd name="connsiteX0" fmla="*/ 0 w 9479280"/>
              <a:gd name="connsiteY0" fmla="*/ 0 h 5730240"/>
              <a:gd name="connsiteX1" fmla="*/ 7627620 w 9479280"/>
              <a:gd name="connsiteY1" fmla="*/ 68580 h 5730240"/>
              <a:gd name="connsiteX2" fmla="*/ 9479280 w 9479280"/>
              <a:gd name="connsiteY2" fmla="*/ 2293620 h 5730240"/>
              <a:gd name="connsiteX3" fmla="*/ 2971803 w 9479280"/>
              <a:gd name="connsiteY3" fmla="*/ 4716780 h 5730240"/>
              <a:gd name="connsiteX4" fmla="*/ 320040 w 9479280"/>
              <a:gd name="connsiteY4" fmla="*/ 5730240 h 5730240"/>
              <a:gd name="connsiteX5" fmla="*/ 0 w 9479280"/>
              <a:gd name="connsiteY5" fmla="*/ 0 h 5730240"/>
              <a:gd name="connsiteX0" fmla="*/ 0 w 9479280"/>
              <a:gd name="connsiteY0" fmla="*/ 0 h 5730240"/>
              <a:gd name="connsiteX1" fmla="*/ 7627620 w 9479280"/>
              <a:gd name="connsiteY1" fmla="*/ 68580 h 5730240"/>
              <a:gd name="connsiteX2" fmla="*/ 9479280 w 9479280"/>
              <a:gd name="connsiteY2" fmla="*/ 2293620 h 5730240"/>
              <a:gd name="connsiteX3" fmla="*/ 3870963 w 9479280"/>
              <a:gd name="connsiteY3" fmla="*/ 5417820 h 5730240"/>
              <a:gd name="connsiteX4" fmla="*/ 320040 w 9479280"/>
              <a:gd name="connsiteY4" fmla="*/ 5730240 h 5730240"/>
              <a:gd name="connsiteX5" fmla="*/ 0 w 9479280"/>
              <a:gd name="connsiteY5" fmla="*/ 0 h 5730240"/>
              <a:gd name="connsiteX0" fmla="*/ 0 w 8122920"/>
              <a:gd name="connsiteY0" fmla="*/ 0 h 5730240"/>
              <a:gd name="connsiteX1" fmla="*/ 7627620 w 8122920"/>
              <a:gd name="connsiteY1" fmla="*/ 68580 h 5730240"/>
              <a:gd name="connsiteX2" fmla="*/ 8122920 w 8122920"/>
              <a:gd name="connsiteY2" fmla="*/ 2522220 h 5730240"/>
              <a:gd name="connsiteX3" fmla="*/ 3870963 w 8122920"/>
              <a:gd name="connsiteY3" fmla="*/ 5417820 h 5730240"/>
              <a:gd name="connsiteX4" fmla="*/ 320040 w 8122920"/>
              <a:gd name="connsiteY4" fmla="*/ 5730240 h 5730240"/>
              <a:gd name="connsiteX5" fmla="*/ 0 w 8122920"/>
              <a:gd name="connsiteY5" fmla="*/ 0 h 5730240"/>
              <a:gd name="connsiteX0" fmla="*/ 0 w 8877300"/>
              <a:gd name="connsiteY0" fmla="*/ 0 h 5730240"/>
              <a:gd name="connsiteX1" fmla="*/ 8877300 w 8877300"/>
              <a:gd name="connsiteY1" fmla="*/ 144780 h 5730240"/>
              <a:gd name="connsiteX2" fmla="*/ 8122920 w 8877300"/>
              <a:gd name="connsiteY2" fmla="*/ 2522220 h 5730240"/>
              <a:gd name="connsiteX3" fmla="*/ 3870963 w 8877300"/>
              <a:gd name="connsiteY3" fmla="*/ 5417820 h 5730240"/>
              <a:gd name="connsiteX4" fmla="*/ 320040 w 8877300"/>
              <a:gd name="connsiteY4" fmla="*/ 5730240 h 5730240"/>
              <a:gd name="connsiteX5" fmla="*/ 0 w 8877300"/>
              <a:gd name="connsiteY5" fmla="*/ 0 h 5730240"/>
              <a:gd name="connsiteX0" fmla="*/ 0 w 9471660"/>
              <a:gd name="connsiteY0" fmla="*/ 0 h 5730240"/>
              <a:gd name="connsiteX1" fmla="*/ 9471660 w 9471660"/>
              <a:gd name="connsiteY1" fmla="*/ 53340 h 5730240"/>
              <a:gd name="connsiteX2" fmla="*/ 8122920 w 9471660"/>
              <a:gd name="connsiteY2" fmla="*/ 2522220 h 5730240"/>
              <a:gd name="connsiteX3" fmla="*/ 3870963 w 9471660"/>
              <a:gd name="connsiteY3" fmla="*/ 5417820 h 5730240"/>
              <a:gd name="connsiteX4" fmla="*/ 320040 w 9471660"/>
              <a:gd name="connsiteY4" fmla="*/ 5730240 h 5730240"/>
              <a:gd name="connsiteX5" fmla="*/ 0 w 9471660"/>
              <a:gd name="connsiteY5" fmla="*/ 0 h 5730240"/>
              <a:gd name="connsiteX0" fmla="*/ 0 w 9471660"/>
              <a:gd name="connsiteY0" fmla="*/ 0 h 5730240"/>
              <a:gd name="connsiteX1" fmla="*/ 9471660 w 9471660"/>
              <a:gd name="connsiteY1" fmla="*/ 53340 h 5730240"/>
              <a:gd name="connsiteX2" fmla="*/ 8328660 w 9471660"/>
              <a:gd name="connsiteY2" fmla="*/ 2621280 h 5730240"/>
              <a:gd name="connsiteX3" fmla="*/ 3870963 w 9471660"/>
              <a:gd name="connsiteY3" fmla="*/ 5417820 h 5730240"/>
              <a:gd name="connsiteX4" fmla="*/ 320040 w 9471660"/>
              <a:gd name="connsiteY4" fmla="*/ 5730240 h 5730240"/>
              <a:gd name="connsiteX5" fmla="*/ 0 w 9471660"/>
              <a:gd name="connsiteY5" fmla="*/ 0 h 5730240"/>
              <a:gd name="connsiteX0" fmla="*/ 0 w 9471660"/>
              <a:gd name="connsiteY0" fmla="*/ 0 h 5730240"/>
              <a:gd name="connsiteX1" fmla="*/ 9471660 w 9471660"/>
              <a:gd name="connsiteY1" fmla="*/ 53340 h 5730240"/>
              <a:gd name="connsiteX2" fmla="*/ 7513320 w 9471660"/>
              <a:gd name="connsiteY2" fmla="*/ 2529840 h 5730240"/>
              <a:gd name="connsiteX3" fmla="*/ 3870963 w 9471660"/>
              <a:gd name="connsiteY3" fmla="*/ 5417820 h 5730240"/>
              <a:gd name="connsiteX4" fmla="*/ 320040 w 9471660"/>
              <a:gd name="connsiteY4" fmla="*/ 5730240 h 5730240"/>
              <a:gd name="connsiteX5" fmla="*/ 0 w 9471660"/>
              <a:gd name="connsiteY5" fmla="*/ 0 h 5730240"/>
              <a:gd name="connsiteX0" fmla="*/ 0 w 8641080"/>
              <a:gd name="connsiteY0" fmla="*/ 0 h 5730240"/>
              <a:gd name="connsiteX1" fmla="*/ 8641080 w 8641080"/>
              <a:gd name="connsiteY1" fmla="*/ 60960 h 5730240"/>
              <a:gd name="connsiteX2" fmla="*/ 7513320 w 8641080"/>
              <a:gd name="connsiteY2" fmla="*/ 2529840 h 5730240"/>
              <a:gd name="connsiteX3" fmla="*/ 3870963 w 8641080"/>
              <a:gd name="connsiteY3" fmla="*/ 5417820 h 5730240"/>
              <a:gd name="connsiteX4" fmla="*/ 320040 w 8641080"/>
              <a:gd name="connsiteY4" fmla="*/ 5730240 h 5730240"/>
              <a:gd name="connsiteX5" fmla="*/ 0 w 8641080"/>
              <a:gd name="connsiteY5" fmla="*/ 0 h 5730240"/>
              <a:gd name="connsiteX0" fmla="*/ 0 w 8641080"/>
              <a:gd name="connsiteY0" fmla="*/ 0 h 5730240"/>
              <a:gd name="connsiteX1" fmla="*/ 8641080 w 8641080"/>
              <a:gd name="connsiteY1" fmla="*/ 60960 h 5730240"/>
              <a:gd name="connsiteX2" fmla="*/ 7589520 w 8641080"/>
              <a:gd name="connsiteY2" fmla="*/ 2522220 h 5730240"/>
              <a:gd name="connsiteX3" fmla="*/ 3870963 w 8641080"/>
              <a:gd name="connsiteY3" fmla="*/ 5417820 h 5730240"/>
              <a:gd name="connsiteX4" fmla="*/ 320040 w 8641080"/>
              <a:gd name="connsiteY4" fmla="*/ 5730240 h 5730240"/>
              <a:gd name="connsiteX5" fmla="*/ 0 w 8641080"/>
              <a:gd name="connsiteY5" fmla="*/ 0 h 5730240"/>
              <a:gd name="connsiteX0" fmla="*/ 0 w 8641080"/>
              <a:gd name="connsiteY0" fmla="*/ 0 h 5730240"/>
              <a:gd name="connsiteX1" fmla="*/ 8641080 w 8641080"/>
              <a:gd name="connsiteY1" fmla="*/ 60960 h 5730240"/>
              <a:gd name="connsiteX2" fmla="*/ 3870963 w 8641080"/>
              <a:gd name="connsiteY2" fmla="*/ 5417820 h 5730240"/>
              <a:gd name="connsiteX3" fmla="*/ 320040 w 8641080"/>
              <a:gd name="connsiteY3" fmla="*/ 5730240 h 5730240"/>
              <a:gd name="connsiteX4" fmla="*/ 0 w 8641080"/>
              <a:gd name="connsiteY4" fmla="*/ 0 h 5730240"/>
              <a:gd name="connsiteX0" fmla="*/ 0 w 8641080"/>
              <a:gd name="connsiteY0" fmla="*/ 0 h 5730240"/>
              <a:gd name="connsiteX1" fmla="*/ 8641080 w 8641080"/>
              <a:gd name="connsiteY1" fmla="*/ 60960 h 5730240"/>
              <a:gd name="connsiteX2" fmla="*/ 7772403 w 8641080"/>
              <a:gd name="connsiteY2" fmla="*/ 3307080 h 5730240"/>
              <a:gd name="connsiteX3" fmla="*/ 320040 w 8641080"/>
              <a:gd name="connsiteY3" fmla="*/ 5730240 h 5730240"/>
              <a:gd name="connsiteX4" fmla="*/ 0 w 8641080"/>
              <a:gd name="connsiteY4" fmla="*/ 0 h 5730240"/>
              <a:gd name="connsiteX0" fmla="*/ 0 w 9403083"/>
              <a:gd name="connsiteY0" fmla="*/ 0 h 5730240"/>
              <a:gd name="connsiteX1" fmla="*/ 8641080 w 9403083"/>
              <a:gd name="connsiteY1" fmla="*/ 60960 h 5730240"/>
              <a:gd name="connsiteX2" fmla="*/ 9403083 w 9403083"/>
              <a:gd name="connsiteY2" fmla="*/ 2644140 h 5730240"/>
              <a:gd name="connsiteX3" fmla="*/ 320040 w 9403083"/>
              <a:gd name="connsiteY3" fmla="*/ 5730240 h 5730240"/>
              <a:gd name="connsiteX4" fmla="*/ 0 w 9403083"/>
              <a:gd name="connsiteY4" fmla="*/ 0 h 5730240"/>
              <a:gd name="connsiteX0" fmla="*/ 0 w 9448803"/>
              <a:gd name="connsiteY0" fmla="*/ 0 h 5897880"/>
              <a:gd name="connsiteX1" fmla="*/ 8686800 w 9448803"/>
              <a:gd name="connsiteY1" fmla="*/ 228600 h 5897880"/>
              <a:gd name="connsiteX2" fmla="*/ 9448803 w 9448803"/>
              <a:gd name="connsiteY2" fmla="*/ 2811780 h 5897880"/>
              <a:gd name="connsiteX3" fmla="*/ 365760 w 9448803"/>
              <a:gd name="connsiteY3" fmla="*/ 5897880 h 5897880"/>
              <a:gd name="connsiteX4" fmla="*/ 0 w 9448803"/>
              <a:gd name="connsiteY4" fmla="*/ 0 h 5897880"/>
              <a:gd name="connsiteX0" fmla="*/ 0 w 9448803"/>
              <a:gd name="connsiteY0" fmla="*/ 0 h 5913120"/>
              <a:gd name="connsiteX1" fmla="*/ 8686800 w 9448803"/>
              <a:gd name="connsiteY1" fmla="*/ 228600 h 5913120"/>
              <a:gd name="connsiteX2" fmla="*/ 9448803 w 9448803"/>
              <a:gd name="connsiteY2" fmla="*/ 2811780 h 5913120"/>
              <a:gd name="connsiteX3" fmla="*/ 175260 w 9448803"/>
              <a:gd name="connsiteY3" fmla="*/ 5913120 h 5913120"/>
              <a:gd name="connsiteX4" fmla="*/ 0 w 9448803"/>
              <a:gd name="connsiteY4" fmla="*/ 0 h 5913120"/>
              <a:gd name="connsiteX0" fmla="*/ 0 w 8686800"/>
              <a:gd name="connsiteY0" fmla="*/ 0 h 5913120"/>
              <a:gd name="connsiteX1" fmla="*/ 8686800 w 8686800"/>
              <a:gd name="connsiteY1" fmla="*/ 228600 h 5913120"/>
              <a:gd name="connsiteX2" fmla="*/ 8328663 w 8686800"/>
              <a:gd name="connsiteY2" fmla="*/ 3505200 h 5913120"/>
              <a:gd name="connsiteX3" fmla="*/ 175260 w 8686800"/>
              <a:gd name="connsiteY3" fmla="*/ 5913120 h 5913120"/>
              <a:gd name="connsiteX4" fmla="*/ 0 w 8686800"/>
              <a:gd name="connsiteY4" fmla="*/ 0 h 5913120"/>
              <a:gd name="connsiteX0" fmla="*/ 0 w 8686800"/>
              <a:gd name="connsiteY0" fmla="*/ 0 h 5913120"/>
              <a:gd name="connsiteX1" fmla="*/ 8686800 w 8686800"/>
              <a:gd name="connsiteY1" fmla="*/ 228600 h 5913120"/>
              <a:gd name="connsiteX2" fmla="*/ 6690363 w 8686800"/>
              <a:gd name="connsiteY2" fmla="*/ 5219700 h 5913120"/>
              <a:gd name="connsiteX3" fmla="*/ 175260 w 8686800"/>
              <a:gd name="connsiteY3" fmla="*/ 5913120 h 5913120"/>
              <a:gd name="connsiteX4" fmla="*/ 0 w 8686800"/>
              <a:gd name="connsiteY4" fmla="*/ 0 h 5913120"/>
              <a:gd name="connsiteX0" fmla="*/ 160020 w 8511540"/>
              <a:gd name="connsiteY0" fmla="*/ 0 h 5875020"/>
              <a:gd name="connsiteX1" fmla="*/ 8511540 w 8511540"/>
              <a:gd name="connsiteY1" fmla="*/ 190500 h 5875020"/>
              <a:gd name="connsiteX2" fmla="*/ 6515103 w 8511540"/>
              <a:gd name="connsiteY2" fmla="*/ 5181600 h 5875020"/>
              <a:gd name="connsiteX3" fmla="*/ 0 w 8511540"/>
              <a:gd name="connsiteY3" fmla="*/ 5875020 h 5875020"/>
              <a:gd name="connsiteX4" fmla="*/ 160020 w 8511540"/>
              <a:gd name="connsiteY4" fmla="*/ 0 h 5875020"/>
              <a:gd name="connsiteX0" fmla="*/ 15240 w 8366760"/>
              <a:gd name="connsiteY0" fmla="*/ 0 h 5494020"/>
              <a:gd name="connsiteX1" fmla="*/ 8366760 w 8366760"/>
              <a:gd name="connsiteY1" fmla="*/ 190500 h 5494020"/>
              <a:gd name="connsiteX2" fmla="*/ 6370323 w 8366760"/>
              <a:gd name="connsiteY2" fmla="*/ 5181600 h 5494020"/>
              <a:gd name="connsiteX3" fmla="*/ 0 w 8366760"/>
              <a:gd name="connsiteY3" fmla="*/ 5494020 h 5494020"/>
              <a:gd name="connsiteX4" fmla="*/ 15240 w 8366760"/>
              <a:gd name="connsiteY4" fmla="*/ 0 h 5494020"/>
              <a:gd name="connsiteX0" fmla="*/ 15240 w 8366760"/>
              <a:gd name="connsiteY0" fmla="*/ 0 h 5494020"/>
              <a:gd name="connsiteX1" fmla="*/ 8366760 w 8366760"/>
              <a:gd name="connsiteY1" fmla="*/ 190500 h 5494020"/>
              <a:gd name="connsiteX2" fmla="*/ 7871463 w 8366760"/>
              <a:gd name="connsiteY2" fmla="*/ 4229100 h 5494020"/>
              <a:gd name="connsiteX3" fmla="*/ 0 w 8366760"/>
              <a:gd name="connsiteY3" fmla="*/ 5494020 h 5494020"/>
              <a:gd name="connsiteX4" fmla="*/ 15240 w 8366760"/>
              <a:gd name="connsiteY4" fmla="*/ 0 h 5494020"/>
              <a:gd name="connsiteX0" fmla="*/ 15240 w 8366760"/>
              <a:gd name="connsiteY0" fmla="*/ 0 h 5494020"/>
              <a:gd name="connsiteX1" fmla="*/ 8366760 w 8366760"/>
              <a:gd name="connsiteY1" fmla="*/ 190500 h 5494020"/>
              <a:gd name="connsiteX2" fmla="*/ 6324603 w 8366760"/>
              <a:gd name="connsiteY2" fmla="*/ 4838700 h 5494020"/>
              <a:gd name="connsiteX3" fmla="*/ 0 w 8366760"/>
              <a:gd name="connsiteY3" fmla="*/ 5494020 h 5494020"/>
              <a:gd name="connsiteX4" fmla="*/ 15240 w 8366760"/>
              <a:gd name="connsiteY4" fmla="*/ 0 h 5494020"/>
              <a:gd name="connsiteX0" fmla="*/ 15240 w 8450583"/>
              <a:gd name="connsiteY0" fmla="*/ 0 h 5494020"/>
              <a:gd name="connsiteX1" fmla="*/ 8366760 w 8450583"/>
              <a:gd name="connsiteY1" fmla="*/ 190500 h 5494020"/>
              <a:gd name="connsiteX2" fmla="*/ 8450583 w 8450583"/>
              <a:gd name="connsiteY2" fmla="*/ 3444240 h 5494020"/>
              <a:gd name="connsiteX3" fmla="*/ 0 w 8450583"/>
              <a:gd name="connsiteY3" fmla="*/ 5494020 h 5494020"/>
              <a:gd name="connsiteX4" fmla="*/ 15240 w 8450583"/>
              <a:gd name="connsiteY4" fmla="*/ 0 h 5494020"/>
              <a:gd name="connsiteX0" fmla="*/ 15240 w 9227820"/>
              <a:gd name="connsiteY0" fmla="*/ 0 h 5494020"/>
              <a:gd name="connsiteX1" fmla="*/ 9227820 w 9227820"/>
              <a:gd name="connsiteY1" fmla="*/ 754380 h 5494020"/>
              <a:gd name="connsiteX2" fmla="*/ 8450583 w 9227820"/>
              <a:gd name="connsiteY2" fmla="*/ 3444240 h 5494020"/>
              <a:gd name="connsiteX3" fmla="*/ 0 w 9227820"/>
              <a:gd name="connsiteY3" fmla="*/ 5494020 h 5494020"/>
              <a:gd name="connsiteX4" fmla="*/ 15240 w 9227820"/>
              <a:gd name="connsiteY4" fmla="*/ 0 h 5494020"/>
              <a:gd name="connsiteX0" fmla="*/ 15240 w 9227820"/>
              <a:gd name="connsiteY0" fmla="*/ 0 h 5494020"/>
              <a:gd name="connsiteX1" fmla="*/ 9227820 w 9227820"/>
              <a:gd name="connsiteY1" fmla="*/ 754380 h 5494020"/>
              <a:gd name="connsiteX2" fmla="*/ 5044443 w 9227820"/>
              <a:gd name="connsiteY2" fmla="*/ 5318760 h 5494020"/>
              <a:gd name="connsiteX3" fmla="*/ 0 w 9227820"/>
              <a:gd name="connsiteY3" fmla="*/ 5494020 h 5494020"/>
              <a:gd name="connsiteX4" fmla="*/ 15240 w 9227820"/>
              <a:gd name="connsiteY4" fmla="*/ 0 h 5494020"/>
              <a:gd name="connsiteX0" fmla="*/ 15240 w 9227820"/>
              <a:gd name="connsiteY0" fmla="*/ 0 h 5494020"/>
              <a:gd name="connsiteX1" fmla="*/ 9227820 w 9227820"/>
              <a:gd name="connsiteY1" fmla="*/ 754380 h 5494020"/>
              <a:gd name="connsiteX2" fmla="*/ 5036823 w 9227820"/>
              <a:gd name="connsiteY2" fmla="*/ 5318760 h 5494020"/>
              <a:gd name="connsiteX3" fmla="*/ 0 w 9227820"/>
              <a:gd name="connsiteY3" fmla="*/ 5494020 h 5494020"/>
              <a:gd name="connsiteX4" fmla="*/ 15240 w 9227820"/>
              <a:gd name="connsiteY4" fmla="*/ 0 h 5494020"/>
              <a:gd name="connsiteX0" fmla="*/ 15240 w 9204960"/>
              <a:gd name="connsiteY0" fmla="*/ 0 h 5494020"/>
              <a:gd name="connsiteX1" fmla="*/ 9204960 w 9204960"/>
              <a:gd name="connsiteY1" fmla="*/ 1310640 h 5494020"/>
              <a:gd name="connsiteX2" fmla="*/ 5036823 w 9204960"/>
              <a:gd name="connsiteY2" fmla="*/ 5318760 h 5494020"/>
              <a:gd name="connsiteX3" fmla="*/ 0 w 9204960"/>
              <a:gd name="connsiteY3" fmla="*/ 5494020 h 5494020"/>
              <a:gd name="connsiteX4" fmla="*/ 15240 w 9204960"/>
              <a:gd name="connsiteY4" fmla="*/ 0 h 5494020"/>
              <a:gd name="connsiteX0" fmla="*/ 0 w 9220200"/>
              <a:gd name="connsiteY0" fmla="*/ 0 h 5623560"/>
              <a:gd name="connsiteX1" fmla="*/ 9220200 w 9220200"/>
              <a:gd name="connsiteY1" fmla="*/ 1440180 h 5623560"/>
              <a:gd name="connsiteX2" fmla="*/ 5052063 w 9220200"/>
              <a:gd name="connsiteY2" fmla="*/ 5448300 h 5623560"/>
              <a:gd name="connsiteX3" fmla="*/ 15240 w 9220200"/>
              <a:gd name="connsiteY3" fmla="*/ 5623560 h 5623560"/>
              <a:gd name="connsiteX4" fmla="*/ 0 w 9220200"/>
              <a:gd name="connsiteY4" fmla="*/ 0 h 5623560"/>
              <a:gd name="connsiteX0" fmla="*/ 0 w 8412480"/>
              <a:gd name="connsiteY0" fmla="*/ 0 h 5623560"/>
              <a:gd name="connsiteX1" fmla="*/ 8412480 w 8412480"/>
              <a:gd name="connsiteY1" fmla="*/ 662940 h 5623560"/>
              <a:gd name="connsiteX2" fmla="*/ 5052063 w 8412480"/>
              <a:gd name="connsiteY2" fmla="*/ 5448300 h 5623560"/>
              <a:gd name="connsiteX3" fmla="*/ 15240 w 8412480"/>
              <a:gd name="connsiteY3" fmla="*/ 5623560 h 5623560"/>
              <a:gd name="connsiteX4" fmla="*/ 0 w 8412480"/>
              <a:gd name="connsiteY4" fmla="*/ 0 h 5623560"/>
              <a:gd name="connsiteX0" fmla="*/ 0 w 8001000"/>
              <a:gd name="connsiteY0" fmla="*/ 0 h 5623560"/>
              <a:gd name="connsiteX1" fmla="*/ 8001000 w 8001000"/>
              <a:gd name="connsiteY1" fmla="*/ 891540 h 5623560"/>
              <a:gd name="connsiteX2" fmla="*/ 5052063 w 8001000"/>
              <a:gd name="connsiteY2" fmla="*/ 5448300 h 5623560"/>
              <a:gd name="connsiteX3" fmla="*/ 15240 w 8001000"/>
              <a:gd name="connsiteY3" fmla="*/ 5623560 h 5623560"/>
              <a:gd name="connsiteX4" fmla="*/ 0 w 8001000"/>
              <a:gd name="connsiteY4" fmla="*/ 0 h 5623560"/>
              <a:gd name="connsiteX0" fmla="*/ 0 w 8001000"/>
              <a:gd name="connsiteY0" fmla="*/ 0 h 5623560"/>
              <a:gd name="connsiteX1" fmla="*/ 8001000 w 8001000"/>
              <a:gd name="connsiteY1" fmla="*/ 891540 h 5623560"/>
              <a:gd name="connsiteX2" fmla="*/ 4023363 w 8001000"/>
              <a:gd name="connsiteY2" fmla="*/ 5615940 h 5623560"/>
              <a:gd name="connsiteX3" fmla="*/ 15240 w 8001000"/>
              <a:gd name="connsiteY3" fmla="*/ 5623560 h 5623560"/>
              <a:gd name="connsiteX4" fmla="*/ 0 w 8001000"/>
              <a:gd name="connsiteY4" fmla="*/ 0 h 5623560"/>
              <a:gd name="connsiteX0" fmla="*/ 0 w 8641080"/>
              <a:gd name="connsiteY0" fmla="*/ 0 h 5623560"/>
              <a:gd name="connsiteX1" fmla="*/ 8641080 w 8641080"/>
              <a:gd name="connsiteY1" fmla="*/ 2049780 h 5623560"/>
              <a:gd name="connsiteX2" fmla="*/ 4023363 w 8641080"/>
              <a:gd name="connsiteY2" fmla="*/ 5615940 h 5623560"/>
              <a:gd name="connsiteX3" fmla="*/ 15240 w 8641080"/>
              <a:gd name="connsiteY3" fmla="*/ 5623560 h 5623560"/>
              <a:gd name="connsiteX4" fmla="*/ 0 w 8641080"/>
              <a:gd name="connsiteY4" fmla="*/ 0 h 5623560"/>
              <a:gd name="connsiteX0" fmla="*/ 0 w 8633460"/>
              <a:gd name="connsiteY0" fmla="*/ 0 h 5760720"/>
              <a:gd name="connsiteX1" fmla="*/ 8633460 w 8633460"/>
              <a:gd name="connsiteY1" fmla="*/ 2186940 h 5760720"/>
              <a:gd name="connsiteX2" fmla="*/ 4015743 w 8633460"/>
              <a:gd name="connsiteY2" fmla="*/ 5753100 h 5760720"/>
              <a:gd name="connsiteX3" fmla="*/ 7620 w 8633460"/>
              <a:gd name="connsiteY3" fmla="*/ 5760720 h 5760720"/>
              <a:gd name="connsiteX4" fmla="*/ 0 w 8633460"/>
              <a:gd name="connsiteY4" fmla="*/ 0 h 5760720"/>
              <a:gd name="connsiteX0" fmla="*/ 0 w 8892540"/>
              <a:gd name="connsiteY0" fmla="*/ 0 h 5760720"/>
              <a:gd name="connsiteX1" fmla="*/ 8892540 w 8892540"/>
              <a:gd name="connsiteY1" fmla="*/ 2011680 h 5760720"/>
              <a:gd name="connsiteX2" fmla="*/ 4015743 w 8892540"/>
              <a:gd name="connsiteY2" fmla="*/ 5753100 h 5760720"/>
              <a:gd name="connsiteX3" fmla="*/ 7620 w 8892540"/>
              <a:gd name="connsiteY3" fmla="*/ 5760720 h 5760720"/>
              <a:gd name="connsiteX4" fmla="*/ 0 w 8892540"/>
              <a:gd name="connsiteY4" fmla="*/ 0 h 5760720"/>
              <a:gd name="connsiteX0" fmla="*/ 0 w 8892540"/>
              <a:gd name="connsiteY0" fmla="*/ 0 h 5760720"/>
              <a:gd name="connsiteX1" fmla="*/ 8892540 w 8892540"/>
              <a:gd name="connsiteY1" fmla="*/ 2011680 h 5760720"/>
              <a:gd name="connsiteX2" fmla="*/ 4572003 w 8892540"/>
              <a:gd name="connsiteY2" fmla="*/ 5753100 h 5760720"/>
              <a:gd name="connsiteX3" fmla="*/ 7620 w 8892540"/>
              <a:gd name="connsiteY3" fmla="*/ 5760720 h 5760720"/>
              <a:gd name="connsiteX4" fmla="*/ 0 w 8892540"/>
              <a:gd name="connsiteY4" fmla="*/ 0 h 5760720"/>
              <a:gd name="connsiteX0" fmla="*/ 0 w 7879080"/>
              <a:gd name="connsiteY0" fmla="*/ 0 h 5760720"/>
              <a:gd name="connsiteX1" fmla="*/ 7879080 w 7879080"/>
              <a:gd name="connsiteY1" fmla="*/ 1021080 h 5760720"/>
              <a:gd name="connsiteX2" fmla="*/ 4572003 w 7879080"/>
              <a:gd name="connsiteY2" fmla="*/ 5753100 h 5760720"/>
              <a:gd name="connsiteX3" fmla="*/ 7620 w 7879080"/>
              <a:gd name="connsiteY3" fmla="*/ 5760720 h 5760720"/>
              <a:gd name="connsiteX4" fmla="*/ 0 w 7879080"/>
              <a:gd name="connsiteY4" fmla="*/ 0 h 5760720"/>
              <a:gd name="connsiteX0" fmla="*/ 0 w 8355330"/>
              <a:gd name="connsiteY0" fmla="*/ 388620 h 6149340"/>
              <a:gd name="connsiteX1" fmla="*/ 8355330 w 8355330"/>
              <a:gd name="connsiteY1" fmla="*/ 0 h 6149340"/>
              <a:gd name="connsiteX2" fmla="*/ 4572003 w 8355330"/>
              <a:gd name="connsiteY2" fmla="*/ 6141720 h 6149340"/>
              <a:gd name="connsiteX3" fmla="*/ 7620 w 8355330"/>
              <a:gd name="connsiteY3" fmla="*/ 6149340 h 6149340"/>
              <a:gd name="connsiteX4" fmla="*/ 0 w 8355330"/>
              <a:gd name="connsiteY4" fmla="*/ 388620 h 6149340"/>
              <a:gd name="connsiteX0" fmla="*/ 0 w 8355330"/>
              <a:gd name="connsiteY0" fmla="*/ 388620 h 6149340"/>
              <a:gd name="connsiteX1" fmla="*/ 8355330 w 8355330"/>
              <a:gd name="connsiteY1" fmla="*/ 0 h 6149340"/>
              <a:gd name="connsiteX2" fmla="*/ 8267703 w 8355330"/>
              <a:gd name="connsiteY2" fmla="*/ 5360670 h 6149340"/>
              <a:gd name="connsiteX3" fmla="*/ 7620 w 8355330"/>
              <a:gd name="connsiteY3" fmla="*/ 6149340 h 6149340"/>
              <a:gd name="connsiteX4" fmla="*/ 0 w 8355330"/>
              <a:gd name="connsiteY4" fmla="*/ 388620 h 6149340"/>
              <a:gd name="connsiteX0" fmla="*/ 1478280 w 9833610"/>
              <a:gd name="connsiteY0" fmla="*/ 388620 h 5360670"/>
              <a:gd name="connsiteX1" fmla="*/ 9833610 w 9833610"/>
              <a:gd name="connsiteY1" fmla="*/ 0 h 5360670"/>
              <a:gd name="connsiteX2" fmla="*/ 9745983 w 9833610"/>
              <a:gd name="connsiteY2" fmla="*/ 5360670 h 5360670"/>
              <a:gd name="connsiteX3" fmla="*/ 0 w 9833610"/>
              <a:gd name="connsiteY3" fmla="*/ 4206240 h 5360670"/>
              <a:gd name="connsiteX4" fmla="*/ 1478280 w 9833610"/>
              <a:gd name="connsiteY4" fmla="*/ 388620 h 5360670"/>
              <a:gd name="connsiteX0" fmla="*/ 5688330 w 9833610"/>
              <a:gd name="connsiteY0" fmla="*/ 121920 h 5360670"/>
              <a:gd name="connsiteX1" fmla="*/ 9833610 w 9833610"/>
              <a:gd name="connsiteY1" fmla="*/ 0 h 5360670"/>
              <a:gd name="connsiteX2" fmla="*/ 9745983 w 9833610"/>
              <a:gd name="connsiteY2" fmla="*/ 5360670 h 5360670"/>
              <a:gd name="connsiteX3" fmla="*/ 0 w 9833610"/>
              <a:gd name="connsiteY3" fmla="*/ 4206240 h 5360670"/>
              <a:gd name="connsiteX4" fmla="*/ 5688330 w 9833610"/>
              <a:gd name="connsiteY4" fmla="*/ 121920 h 5360670"/>
              <a:gd name="connsiteX0" fmla="*/ 5821680 w 9966960"/>
              <a:gd name="connsiteY0" fmla="*/ 121920 h 5360670"/>
              <a:gd name="connsiteX1" fmla="*/ 9966960 w 9966960"/>
              <a:gd name="connsiteY1" fmla="*/ 0 h 5360670"/>
              <a:gd name="connsiteX2" fmla="*/ 9879333 w 9966960"/>
              <a:gd name="connsiteY2" fmla="*/ 5360670 h 5360670"/>
              <a:gd name="connsiteX3" fmla="*/ 0 w 9966960"/>
              <a:gd name="connsiteY3" fmla="*/ 4453890 h 5360670"/>
              <a:gd name="connsiteX4" fmla="*/ 5821680 w 9966960"/>
              <a:gd name="connsiteY4" fmla="*/ 121920 h 5360670"/>
              <a:gd name="connsiteX0" fmla="*/ 5821680 w 9966960"/>
              <a:gd name="connsiteY0" fmla="*/ 121920 h 6065520"/>
              <a:gd name="connsiteX1" fmla="*/ 9966960 w 9966960"/>
              <a:gd name="connsiteY1" fmla="*/ 0 h 6065520"/>
              <a:gd name="connsiteX2" fmla="*/ 9326883 w 9966960"/>
              <a:gd name="connsiteY2" fmla="*/ 6065520 h 6065520"/>
              <a:gd name="connsiteX3" fmla="*/ 0 w 9966960"/>
              <a:gd name="connsiteY3" fmla="*/ 4453890 h 6065520"/>
              <a:gd name="connsiteX4" fmla="*/ 5821680 w 9966960"/>
              <a:gd name="connsiteY4" fmla="*/ 121920 h 6065520"/>
              <a:gd name="connsiteX0" fmla="*/ 5821680 w 13700760"/>
              <a:gd name="connsiteY0" fmla="*/ 179070 h 6122670"/>
              <a:gd name="connsiteX1" fmla="*/ 13700760 w 13700760"/>
              <a:gd name="connsiteY1" fmla="*/ 0 h 6122670"/>
              <a:gd name="connsiteX2" fmla="*/ 9326883 w 13700760"/>
              <a:gd name="connsiteY2" fmla="*/ 6122670 h 6122670"/>
              <a:gd name="connsiteX3" fmla="*/ 0 w 13700760"/>
              <a:gd name="connsiteY3" fmla="*/ 4511040 h 6122670"/>
              <a:gd name="connsiteX4" fmla="*/ 5821680 w 13700760"/>
              <a:gd name="connsiteY4" fmla="*/ 179070 h 6122670"/>
              <a:gd name="connsiteX0" fmla="*/ 5821680 w 13700760"/>
              <a:gd name="connsiteY0" fmla="*/ 179070 h 6008370"/>
              <a:gd name="connsiteX1" fmla="*/ 13700760 w 13700760"/>
              <a:gd name="connsiteY1" fmla="*/ 0 h 6008370"/>
              <a:gd name="connsiteX2" fmla="*/ 10412733 w 13700760"/>
              <a:gd name="connsiteY2" fmla="*/ 6008370 h 6008370"/>
              <a:gd name="connsiteX3" fmla="*/ 0 w 13700760"/>
              <a:gd name="connsiteY3" fmla="*/ 4511040 h 6008370"/>
              <a:gd name="connsiteX4" fmla="*/ 5821680 w 13700760"/>
              <a:gd name="connsiteY4" fmla="*/ 179070 h 6008370"/>
              <a:gd name="connsiteX0" fmla="*/ 5821680 w 10412733"/>
              <a:gd name="connsiteY0" fmla="*/ 217170 h 6046470"/>
              <a:gd name="connsiteX1" fmla="*/ 10367010 w 10412733"/>
              <a:gd name="connsiteY1" fmla="*/ 0 h 6046470"/>
              <a:gd name="connsiteX2" fmla="*/ 10412733 w 10412733"/>
              <a:gd name="connsiteY2" fmla="*/ 6046470 h 6046470"/>
              <a:gd name="connsiteX3" fmla="*/ 0 w 10412733"/>
              <a:gd name="connsiteY3" fmla="*/ 4549140 h 6046470"/>
              <a:gd name="connsiteX4" fmla="*/ 5821680 w 10412733"/>
              <a:gd name="connsiteY4" fmla="*/ 217170 h 6046470"/>
              <a:gd name="connsiteX0" fmla="*/ 5955030 w 10546083"/>
              <a:gd name="connsiteY0" fmla="*/ 217170 h 6046470"/>
              <a:gd name="connsiteX1" fmla="*/ 10500360 w 10546083"/>
              <a:gd name="connsiteY1" fmla="*/ 0 h 6046470"/>
              <a:gd name="connsiteX2" fmla="*/ 10546083 w 10546083"/>
              <a:gd name="connsiteY2" fmla="*/ 6046470 h 6046470"/>
              <a:gd name="connsiteX3" fmla="*/ 0 w 10546083"/>
              <a:gd name="connsiteY3" fmla="*/ 4644390 h 6046470"/>
              <a:gd name="connsiteX4" fmla="*/ 5955030 w 10546083"/>
              <a:gd name="connsiteY4" fmla="*/ 217170 h 6046470"/>
              <a:gd name="connsiteX0" fmla="*/ 6297930 w 10546083"/>
              <a:gd name="connsiteY0" fmla="*/ 140970 h 6046470"/>
              <a:gd name="connsiteX1" fmla="*/ 10500360 w 10546083"/>
              <a:gd name="connsiteY1" fmla="*/ 0 h 6046470"/>
              <a:gd name="connsiteX2" fmla="*/ 10546083 w 10546083"/>
              <a:gd name="connsiteY2" fmla="*/ 6046470 h 6046470"/>
              <a:gd name="connsiteX3" fmla="*/ 0 w 10546083"/>
              <a:gd name="connsiteY3" fmla="*/ 4644390 h 6046470"/>
              <a:gd name="connsiteX4" fmla="*/ 6297930 w 10546083"/>
              <a:gd name="connsiteY4" fmla="*/ 140970 h 6046470"/>
              <a:gd name="connsiteX0" fmla="*/ 6297930 w 10546083"/>
              <a:gd name="connsiteY0" fmla="*/ 0 h 5905500"/>
              <a:gd name="connsiteX1" fmla="*/ 10024110 w 10546083"/>
              <a:gd name="connsiteY1" fmla="*/ 11430 h 5905500"/>
              <a:gd name="connsiteX2" fmla="*/ 10546083 w 10546083"/>
              <a:gd name="connsiteY2" fmla="*/ 5905500 h 5905500"/>
              <a:gd name="connsiteX3" fmla="*/ 0 w 10546083"/>
              <a:gd name="connsiteY3" fmla="*/ 4503420 h 5905500"/>
              <a:gd name="connsiteX4" fmla="*/ 6297930 w 10546083"/>
              <a:gd name="connsiteY4" fmla="*/ 0 h 5905500"/>
              <a:gd name="connsiteX0" fmla="*/ 6297930 w 10069833"/>
              <a:gd name="connsiteY0" fmla="*/ 0 h 5829300"/>
              <a:gd name="connsiteX1" fmla="*/ 10024110 w 10069833"/>
              <a:gd name="connsiteY1" fmla="*/ 11430 h 5829300"/>
              <a:gd name="connsiteX2" fmla="*/ 10069833 w 10069833"/>
              <a:gd name="connsiteY2" fmla="*/ 5829300 h 5829300"/>
              <a:gd name="connsiteX3" fmla="*/ 0 w 10069833"/>
              <a:gd name="connsiteY3" fmla="*/ 4503420 h 5829300"/>
              <a:gd name="connsiteX4" fmla="*/ 6297930 w 10069833"/>
              <a:gd name="connsiteY4" fmla="*/ 0 h 5829300"/>
              <a:gd name="connsiteX0" fmla="*/ 6583680 w 10355583"/>
              <a:gd name="connsiteY0" fmla="*/ 0 h 5829300"/>
              <a:gd name="connsiteX1" fmla="*/ 10309860 w 10355583"/>
              <a:gd name="connsiteY1" fmla="*/ 11430 h 5829300"/>
              <a:gd name="connsiteX2" fmla="*/ 10355583 w 10355583"/>
              <a:gd name="connsiteY2" fmla="*/ 5829300 h 5829300"/>
              <a:gd name="connsiteX3" fmla="*/ 0 w 10355583"/>
              <a:gd name="connsiteY3" fmla="*/ 4579620 h 5829300"/>
              <a:gd name="connsiteX4" fmla="*/ 6583680 w 10355583"/>
              <a:gd name="connsiteY4" fmla="*/ 0 h 5829300"/>
              <a:gd name="connsiteX0" fmla="*/ 6583680 w 10309860"/>
              <a:gd name="connsiteY0" fmla="*/ 0 h 5638800"/>
              <a:gd name="connsiteX1" fmla="*/ 10309860 w 10309860"/>
              <a:gd name="connsiteY1" fmla="*/ 11430 h 5638800"/>
              <a:gd name="connsiteX2" fmla="*/ 10298433 w 10309860"/>
              <a:gd name="connsiteY2" fmla="*/ 5638800 h 5638800"/>
              <a:gd name="connsiteX3" fmla="*/ 0 w 10309860"/>
              <a:gd name="connsiteY3" fmla="*/ 4579620 h 5638800"/>
              <a:gd name="connsiteX4" fmla="*/ 6583680 w 10309860"/>
              <a:gd name="connsiteY4" fmla="*/ 0 h 5638800"/>
              <a:gd name="connsiteX0" fmla="*/ 6583680 w 10309860"/>
              <a:gd name="connsiteY0" fmla="*/ 0 h 5638800"/>
              <a:gd name="connsiteX1" fmla="*/ 10309860 w 10309860"/>
              <a:gd name="connsiteY1" fmla="*/ 11430 h 5638800"/>
              <a:gd name="connsiteX2" fmla="*/ 10298433 w 10309860"/>
              <a:gd name="connsiteY2" fmla="*/ 5638800 h 5638800"/>
              <a:gd name="connsiteX3" fmla="*/ 0 w 10309860"/>
              <a:gd name="connsiteY3" fmla="*/ 4579620 h 5638800"/>
              <a:gd name="connsiteX4" fmla="*/ 1716356 w 10309860"/>
              <a:gd name="connsiteY4" fmla="*/ 3380581 h 5638800"/>
              <a:gd name="connsiteX5" fmla="*/ 6583680 w 10309860"/>
              <a:gd name="connsiteY5" fmla="*/ 0 h 5638800"/>
              <a:gd name="connsiteX0" fmla="*/ 6583680 w 10309860"/>
              <a:gd name="connsiteY0" fmla="*/ 0 h 5638800"/>
              <a:gd name="connsiteX1" fmla="*/ 10309860 w 10309860"/>
              <a:gd name="connsiteY1" fmla="*/ 11430 h 5638800"/>
              <a:gd name="connsiteX2" fmla="*/ 10298433 w 10309860"/>
              <a:gd name="connsiteY2" fmla="*/ 5638800 h 5638800"/>
              <a:gd name="connsiteX3" fmla="*/ 0 w 10309860"/>
              <a:gd name="connsiteY3" fmla="*/ 4579620 h 5638800"/>
              <a:gd name="connsiteX4" fmla="*/ 3897581 w 10309860"/>
              <a:gd name="connsiteY4" fmla="*/ 37306 h 5638800"/>
              <a:gd name="connsiteX5" fmla="*/ 6583680 w 10309860"/>
              <a:gd name="connsiteY5" fmla="*/ 0 h 5638800"/>
              <a:gd name="connsiteX0" fmla="*/ 2907030 w 6633210"/>
              <a:gd name="connsiteY0" fmla="*/ 0 h 5638800"/>
              <a:gd name="connsiteX1" fmla="*/ 6633210 w 6633210"/>
              <a:gd name="connsiteY1" fmla="*/ 11430 h 5638800"/>
              <a:gd name="connsiteX2" fmla="*/ 6621783 w 6633210"/>
              <a:gd name="connsiteY2" fmla="*/ 5638800 h 5638800"/>
              <a:gd name="connsiteX3" fmla="*/ 0 w 6633210"/>
              <a:gd name="connsiteY3" fmla="*/ 5236845 h 5638800"/>
              <a:gd name="connsiteX4" fmla="*/ 220931 w 6633210"/>
              <a:gd name="connsiteY4" fmla="*/ 37306 h 5638800"/>
              <a:gd name="connsiteX5" fmla="*/ 2907030 w 6633210"/>
              <a:gd name="connsiteY5" fmla="*/ 0 h 5638800"/>
              <a:gd name="connsiteX0" fmla="*/ 2907030 w 6633210"/>
              <a:gd name="connsiteY0" fmla="*/ 0 h 5267325"/>
              <a:gd name="connsiteX1" fmla="*/ 6633210 w 6633210"/>
              <a:gd name="connsiteY1" fmla="*/ 11430 h 5267325"/>
              <a:gd name="connsiteX2" fmla="*/ 6602733 w 6633210"/>
              <a:gd name="connsiteY2" fmla="*/ 5267325 h 5267325"/>
              <a:gd name="connsiteX3" fmla="*/ 0 w 6633210"/>
              <a:gd name="connsiteY3" fmla="*/ 5236845 h 5267325"/>
              <a:gd name="connsiteX4" fmla="*/ 220931 w 6633210"/>
              <a:gd name="connsiteY4" fmla="*/ 37306 h 5267325"/>
              <a:gd name="connsiteX5" fmla="*/ 2907030 w 6633210"/>
              <a:gd name="connsiteY5" fmla="*/ 0 h 5267325"/>
              <a:gd name="connsiteX0" fmla="*/ 3067099 w 6793279"/>
              <a:gd name="connsiteY0" fmla="*/ 0 h 5267325"/>
              <a:gd name="connsiteX1" fmla="*/ 6793279 w 6793279"/>
              <a:gd name="connsiteY1" fmla="*/ 11430 h 5267325"/>
              <a:gd name="connsiteX2" fmla="*/ 6762802 w 6793279"/>
              <a:gd name="connsiteY2" fmla="*/ 5267325 h 5267325"/>
              <a:gd name="connsiteX3" fmla="*/ 160069 w 6793279"/>
              <a:gd name="connsiteY3" fmla="*/ 5236845 h 5267325"/>
              <a:gd name="connsiteX4" fmla="*/ 0 w 6793279"/>
              <a:gd name="connsiteY4" fmla="*/ 551656 h 5267325"/>
              <a:gd name="connsiteX5" fmla="*/ 3067099 w 6793279"/>
              <a:gd name="connsiteY5" fmla="*/ 0 h 5267325"/>
              <a:gd name="connsiteX0" fmla="*/ 3933874 w 7660054"/>
              <a:gd name="connsiteY0" fmla="*/ 0 h 5267325"/>
              <a:gd name="connsiteX1" fmla="*/ 7660054 w 7660054"/>
              <a:gd name="connsiteY1" fmla="*/ 11430 h 5267325"/>
              <a:gd name="connsiteX2" fmla="*/ 7629577 w 7660054"/>
              <a:gd name="connsiteY2" fmla="*/ 5267325 h 5267325"/>
              <a:gd name="connsiteX3" fmla="*/ 1026844 w 7660054"/>
              <a:gd name="connsiteY3" fmla="*/ 5236845 h 5267325"/>
              <a:gd name="connsiteX4" fmla="*/ 0 w 7660054"/>
              <a:gd name="connsiteY4" fmla="*/ 4323556 h 5267325"/>
              <a:gd name="connsiteX5" fmla="*/ 3933874 w 7660054"/>
              <a:gd name="connsiteY5" fmla="*/ 0 h 5267325"/>
              <a:gd name="connsiteX0" fmla="*/ 1857424 w 7660054"/>
              <a:gd name="connsiteY0" fmla="*/ 64770 h 5255895"/>
              <a:gd name="connsiteX1" fmla="*/ 7660054 w 7660054"/>
              <a:gd name="connsiteY1" fmla="*/ 0 h 5255895"/>
              <a:gd name="connsiteX2" fmla="*/ 7629577 w 7660054"/>
              <a:gd name="connsiteY2" fmla="*/ 5255895 h 5255895"/>
              <a:gd name="connsiteX3" fmla="*/ 1026844 w 7660054"/>
              <a:gd name="connsiteY3" fmla="*/ 5225415 h 5255895"/>
              <a:gd name="connsiteX4" fmla="*/ 0 w 7660054"/>
              <a:gd name="connsiteY4" fmla="*/ 4312126 h 5255895"/>
              <a:gd name="connsiteX5" fmla="*/ 1857424 w 7660054"/>
              <a:gd name="connsiteY5" fmla="*/ 64770 h 5255895"/>
              <a:gd name="connsiteX0" fmla="*/ 1800274 w 7602904"/>
              <a:gd name="connsiteY0" fmla="*/ 64770 h 5255895"/>
              <a:gd name="connsiteX1" fmla="*/ 7602904 w 7602904"/>
              <a:gd name="connsiteY1" fmla="*/ 0 h 5255895"/>
              <a:gd name="connsiteX2" fmla="*/ 7572427 w 7602904"/>
              <a:gd name="connsiteY2" fmla="*/ 5255895 h 5255895"/>
              <a:gd name="connsiteX3" fmla="*/ 969694 w 7602904"/>
              <a:gd name="connsiteY3" fmla="*/ 5225415 h 5255895"/>
              <a:gd name="connsiteX4" fmla="*/ 0 w 7602904"/>
              <a:gd name="connsiteY4" fmla="*/ 4293076 h 5255895"/>
              <a:gd name="connsiteX5" fmla="*/ 1800274 w 7602904"/>
              <a:gd name="connsiteY5" fmla="*/ 64770 h 5255895"/>
              <a:gd name="connsiteX0" fmla="*/ 1333615 w 7136245"/>
              <a:gd name="connsiteY0" fmla="*/ 64770 h 5255895"/>
              <a:gd name="connsiteX1" fmla="*/ 7136245 w 7136245"/>
              <a:gd name="connsiteY1" fmla="*/ 0 h 5255895"/>
              <a:gd name="connsiteX2" fmla="*/ 7105768 w 7136245"/>
              <a:gd name="connsiteY2" fmla="*/ 5255895 h 5255895"/>
              <a:gd name="connsiteX3" fmla="*/ 503035 w 7136245"/>
              <a:gd name="connsiteY3" fmla="*/ 5225415 h 5255895"/>
              <a:gd name="connsiteX4" fmla="*/ 0 w 7136245"/>
              <a:gd name="connsiteY4" fmla="*/ 4261545 h 5255895"/>
              <a:gd name="connsiteX5" fmla="*/ 1333615 w 7136245"/>
              <a:gd name="connsiteY5" fmla="*/ 64770 h 5255895"/>
              <a:gd name="connsiteX0" fmla="*/ 1655232 w 7136245"/>
              <a:gd name="connsiteY0" fmla="*/ 64770 h 5255895"/>
              <a:gd name="connsiteX1" fmla="*/ 7136245 w 7136245"/>
              <a:gd name="connsiteY1" fmla="*/ 0 h 5255895"/>
              <a:gd name="connsiteX2" fmla="*/ 7105768 w 7136245"/>
              <a:gd name="connsiteY2" fmla="*/ 5255895 h 5255895"/>
              <a:gd name="connsiteX3" fmla="*/ 503035 w 7136245"/>
              <a:gd name="connsiteY3" fmla="*/ 5225415 h 5255895"/>
              <a:gd name="connsiteX4" fmla="*/ 0 w 7136245"/>
              <a:gd name="connsiteY4" fmla="*/ 4261545 h 5255895"/>
              <a:gd name="connsiteX5" fmla="*/ 1655232 w 7136245"/>
              <a:gd name="connsiteY5" fmla="*/ 64770 h 5255895"/>
              <a:gd name="connsiteX0" fmla="*/ 1630007 w 7111020"/>
              <a:gd name="connsiteY0" fmla="*/ 64770 h 5255895"/>
              <a:gd name="connsiteX1" fmla="*/ 7111020 w 7111020"/>
              <a:gd name="connsiteY1" fmla="*/ 0 h 5255895"/>
              <a:gd name="connsiteX2" fmla="*/ 7080543 w 7111020"/>
              <a:gd name="connsiteY2" fmla="*/ 5255895 h 5255895"/>
              <a:gd name="connsiteX3" fmla="*/ 477810 w 7111020"/>
              <a:gd name="connsiteY3" fmla="*/ 5225415 h 5255895"/>
              <a:gd name="connsiteX4" fmla="*/ 0 w 7111020"/>
              <a:gd name="connsiteY4" fmla="*/ 4406588 h 5255895"/>
              <a:gd name="connsiteX5" fmla="*/ 1630007 w 7111020"/>
              <a:gd name="connsiteY5" fmla="*/ 64770 h 5255895"/>
              <a:gd name="connsiteX0" fmla="*/ 1630007 w 7111020"/>
              <a:gd name="connsiteY0" fmla="*/ 64770 h 5255895"/>
              <a:gd name="connsiteX1" fmla="*/ 7111020 w 7111020"/>
              <a:gd name="connsiteY1" fmla="*/ 0 h 5255895"/>
              <a:gd name="connsiteX2" fmla="*/ 7080543 w 7111020"/>
              <a:gd name="connsiteY2" fmla="*/ 5255895 h 5255895"/>
              <a:gd name="connsiteX3" fmla="*/ 540872 w 7111020"/>
              <a:gd name="connsiteY3" fmla="*/ 5225415 h 5255895"/>
              <a:gd name="connsiteX4" fmla="*/ 0 w 7111020"/>
              <a:gd name="connsiteY4" fmla="*/ 4406588 h 5255895"/>
              <a:gd name="connsiteX5" fmla="*/ 1630007 w 7111020"/>
              <a:gd name="connsiteY5" fmla="*/ 64770 h 5255895"/>
              <a:gd name="connsiteX0" fmla="*/ 1579557 w 7060570"/>
              <a:gd name="connsiteY0" fmla="*/ 64770 h 5255895"/>
              <a:gd name="connsiteX1" fmla="*/ 7060570 w 7060570"/>
              <a:gd name="connsiteY1" fmla="*/ 0 h 5255895"/>
              <a:gd name="connsiteX2" fmla="*/ 7030093 w 7060570"/>
              <a:gd name="connsiteY2" fmla="*/ 5255895 h 5255895"/>
              <a:gd name="connsiteX3" fmla="*/ 490422 w 7060570"/>
              <a:gd name="connsiteY3" fmla="*/ 5225415 h 5255895"/>
              <a:gd name="connsiteX4" fmla="*/ 0 w 7060570"/>
              <a:gd name="connsiteY4" fmla="*/ 4406588 h 5255895"/>
              <a:gd name="connsiteX5" fmla="*/ 1579557 w 7060570"/>
              <a:gd name="connsiteY5" fmla="*/ 64770 h 5255895"/>
              <a:gd name="connsiteX0" fmla="*/ 1623700 w 7060570"/>
              <a:gd name="connsiteY0" fmla="*/ 64770 h 5255895"/>
              <a:gd name="connsiteX1" fmla="*/ 7060570 w 7060570"/>
              <a:gd name="connsiteY1" fmla="*/ 0 h 5255895"/>
              <a:gd name="connsiteX2" fmla="*/ 7030093 w 7060570"/>
              <a:gd name="connsiteY2" fmla="*/ 5255895 h 5255895"/>
              <a:gd name="connsiteX3" fmla="*/ 490422 w 7060570"/>
              <a:gd name="connsiteY3" fmla="*/ 5225415 h 5255895"/>
              <a:gd name="connsiteX4" fmla="*/ 0 w 7060570"/>
              <a:gd name="connsiteY4" fmla="*/ 4406588 h 5255895"/>
              <a:gd name="connsiteX5" fmla="*/ 1623700 w 7060570"/>
              <a:gd name="connsiteY5" fmla="*/ 64770 h 5255895"/>
              <a:gd name="connsiteX0" fmla="*/ 1623700 w 7030093"/>
              <a:gd name="connsiteY0" fmla="*/ 26670 h 5217795"/>
              <a:gd name="connsiteX1" fmla="*/ 6984370 w 7030093"/>
              <a:gd name="connsiteY1" fmla="*/ 0 h 5217795"/>
              <a:gd name="connsiteX2" fmla="*/ 7030093 w 7030093"/>
              <a:gd name="connsiteY2" fmla="*/ 5217795 h 5217795"/>
              <a:gd name="connsiteX3" fmla="*/ 490422 w 7030093"/>
              <a:gd name="connsiteY3" fmla="*/ 5187315 h 5217795"/>
              <a:gd name="connsiteX4" fmla="*/ 0 w 7030093"/>
              <a:gd name="connsiteY4" fmla="*/ 4368488 h 5217795"/>
              <a:gd name="connsiteX5" fmla="*/ 1623700 w 7030093"/>
              <a:gd name="connsiteY5" fmla="*/ 26670 h 5217795"/>
              <a:gd name="connsiteX0" fmla="*/ 1623700 w 7030093"/>
              <a:gd name="connsiteY0" fmla="*/ 11430 h 5217795"/>
              <a:gd name="connsiteX1" fmla="*/ 6984370 w 7030093"/>
              <a:gd name="connsiteY1" fmla="*/ 0 h 5217795"/>
              <a:gd name="connsiteX2" fmla="*/ 7030093 w 7030093"/>
              <a:gd name="connsiteY2" fmla="*/ 5217795 h 5217795"/>
              <a:gd name="connsiteX3" fmla="*/ 490422 w 7030093"/>
              <a:gd name="connsiteY3" fmla="*/ 5187315 h 5217795"/>
              <a:gd name="connsiteX4" fmla="*/ 0 w 7030093"/>
              <a:gd name="connsiteY4" fmla="*/ 4368488 h 5217795"/>
              <a:gd name="connsiteX5" fmla="*/ 1623700 w 7030093"/>
              <a:gd name="connsiteY5" fmla="*/ 11430 h 5217795"/>
              <a:gd name="connsiteX0" fmla="*/ 1623700 w 7030093"/>
              <a:gd name="connsiteY0" fmla="*/ 0 h 5206365"/>
              <a:gd name="connsiteX1" fmla="*/ 6976750 w 7030093"/>
              <a:gd name="connsiteY1" fmla="*/ 3810 h 5206365"/>
              <a:gd name="connsiteX2" fmla="*/ 7030093 w 7030093"/>
              <a:gd name="connsiteY2" fmla="*/ 5206365 h 5206365"/>
              <a:gd name="connsiteX3" fmla="*/ 490422 w 7030093"/>
              <a:gd name="connsiteY3" fmla="*/ 5175885 h 5206365"/>
              <a:gd name="connsiteX4" fmla="*/ 0 w 7030093"/>
              <a:gd name="connsiteY4" fmla="*/ 4357058 h 5206365"/>
              <a:gd name="connsiteX5" fmla="*/ 1623700 w 7030093"/>
              <a:gd name="connsiteY5" fmla="*/ 0 h 5206365"/>
              <a:gd name="connsiteX0" fmla="*/ 1623700 w 6984373"/>
              <a:gd name="connsiteY0" fmla="*/ 0 h 5183505"/>
              <a:gd name="connsiteX1" fmla="*/ 6976750 w 6984373"/>
              <a:gd name="connsiteY1" fmla="*/ 3810 h 5183505"/>
              <a:gd name="connsiteX2" fmla="*/ 6984373 w 6984373"/>
              <a:gd name="connsiteY2" fmla="*/ 5183505 h 5183505"/>
              <a:gd name="connsiteX3" fmla="*/ 490422 w 6984373"/>
              <a:gd name="connsiteY3" fmla="*/ 5175885 h 5183505"/>
              <a:gd name="connsiteX4" fmla="*/ 0 w 6984373"/>
              <a:gd name="connsiteY4" fmla="*/ 4357058 h 5183505"/>
              <a:gd name="connsiteX5" fmla="*/ 1623700 w 6984373"/>
              <a:gd name="connsiteY5" fmla="*/ 0 h 5183505"/>
              <a:gd name="connsiteX0" fmla="*/ 1623700 w 6991993"/>
              <a:gd name="connsiteY0" fmla="*/ 0 h 5175885"/>
              <a:gd name="connsiteX1" fmla="*/ 6976750 w 6991993"/>
              <a:gd name="connsiteY1" fmla="*/ 3810 h 5175885"/>
              <a:gd name="connsiteX2" fmla="*/ 6991993 w 6991993"/>
              <a:gd name="connsiteY2" fmla="*/ 5175885 h 5175885"/>
              <a:gd name="connsiteX3" fmla="*/ 490422 w 6991993"/>
              <a:gd name="connsiteY3" fmla="*/ 5175885 h 5175885"/>
              <a:gd name="connsiteX4" fmla="*/ 0 w 6991993"/>
              <a:gd name="connsiteY4" fmla="*/ 4357058 h 5175885"/>
              <a:gd name="connsiteX5" fmla="*/ 1623700 w 6991993"/>
              <a:gd name="connsiteY5" fmla="*/ 0 h 5175885"/>
              <a:gd name="connsiteX0" fmla="*/ 1623700 w 6976750"/>
              <a:gd name="connsiteY0" fmla="*/ 0 h 5175885"/>
              <a:gd name="connsiteX1" fmla="*/ 6976750 w 6976750"/>
              <a:gd name="connsiteY1" fmla="*/ 3810 h 5175885"/>
              <a:gd name="connsiteX2" fmla="*/ 6969133 w 6976750"/>
              <a:gd name="connsiteY2" fmla="*/ 5175885 h 5175885"/>
              <a:gd name="connsiteX3" fmla="*/ 490422 w 6976750"/>
              <a:gd name="connsiteY3" fmla="*/ 5175885 h 5175885"/>
              <a:gd name="connsiteX4" fmla="*/ 0 w 6976750"/>
              <a:gd name="connsiteY4" fmla="*/ 4357058 h 5175885"/>
              <a:gd name="connsiteX5" fmla="*/ 1623700 w 6976750"/>
              <a:gd name="connsiteY5" fmla="*/ 0 h 5175885"/>
              <a:gd name="connsiteX0" fmla="*/ 1623700 w 6976750"/>
              <a:gd name="connsiteY0" fmla="*/ 0 h 5175885"/>
              <a:gd name="connsiteX1" fmla="*/ 6976750 w 6976750"/>
              <a:gd name="connsiteY1" fmla="*/ 11430 h 5175885"/>
              <a:gd name="connsiteX2" fmla="*/ 6969133 w 6976750"/>
              <a:gd name="connsiteY2" fmla="*/ 5175885 h 5175885"/>
              <a:gd name="connsiteX3" fmla="*/ 490422 w 6976750"/>
              <a:gd name="connsiteY3" fmla="*/ 5175885 h 5175885"/>
              <a:gd name="connsiteX4" fmla="*/ 0 w 6976750"/>
              <a:gd name="connsiteY4" fmla="*/ 4357058 h 5175885"/>
              <a:gd name="connsiteX5" fmla="*/ 1623700 w 6976750"/>
              <a:gd name="connsiteY5" fmla="*/ 0 h 5175885"/>
              <a:gd name="connsiteX0" fmla="*/ 1623700 w 6976750"/>
              <a:gd name="connsiteY0" fmla="*/ 0 h 5274945"/>
              <a:gd name="connsiteX1" fmla="*/ 6976750 w 6976750"/>
              <a:gd name="connsiteY1" fmla="*/ 11430 h 5274945"/>
              <a:gd name="connsiteX2" fmla="*/ 6969133 w 6976750"/>
              <a:gd name="connsiteY2" fmla="*/ 5274945 h 5274945"/>
              <a:gd name="connsiteX3" fmla="*/ 490422 w 6976750"/>
              <a:gd name="connsiteY3" fmla="*/ 5175885 h 5274945"/>
              <a:gd name="connsiteX4" fmla="*/ 0 w 6976750"/>
              <a:gd name="connsiteY4" fmla="*/ 4357058 h 5274945"/>
              <a:gd name="connsiteX5" fmla="*/ 1623700 w 6976750"/>
              <a:gd name="connsiteY5" fmla="*/ 0 h 5274945"/>
              <a:gd name="connsiteX0" fmla="*/ 1623700 w 6976750"/>
              <a:gd name="connsiteY0" fmla="*/ 0 h 5175885"/>
              <a:gd name="connsiteX1" fmla="*/ 6976750 w 6976750"/>
              <a:gd name="connsiteY1" fmla="*/ 11430 h 5175885"/>
              <a:gd name="connsiteX2" fmla="*/ 6961513 w 6976750"/>
              <a:gd name="connsiteY2" fmla="*/ 5168265 h 5175885"/>
              <a:gd name="connsiteX3" fmla="*/ 490422 w 6976750"/>
              <a:gd name="connsiteY3" fmla="*/ 5175885 h 5175885"/>
              <a:gd name="connsiteX4" fmla="*/ 0 w 6976750"/>
              <a:gd name="connsiteY4" fmla="*/ 4357058 h 5175885"/>
              <a:gd name="connsiteX5" fmla="*/ 1623700 w 6976750"/>
              <a:gd name="connsiteY5" fmla="*/ 0 h 5175885"/>
              <a:gd name="connsiteX0" fmla="*/ 1623700 w 7129150"/>
              <a:gd name="connsiteY0" fmla="*/ 0 h 5175885"/>
              <a:gd name="connsiteX1" fmla="*/ 7129150 w 7129150"/>
              <a:gd name="connsiteY1" fmla="*/ 3810 h 5175885"/>
              <a:gd name="connsiteX2" fmla="*/ 6961513 w 7129150"/>
              <a:gd name="connsiteY2" fmla="*/ 5168265 h 5175885"/>
              <a:gd name="connsiteX3" fmla="*/ 490422 w 7129150"/>
              <a:gd name="connsiteY3" fmla="*/ 5175885 h 5175885"/>
              <a:gd name="connsiteX4" fmla="*/ 0 w 7129150"/>
              <a:gd name="connsiteY4" fmla="*/ 4357058 h 5175885"/>
              <a:gd name="connsiteX5" fmla="*/ 1623700 w 7129150"/>
              <a:gd name="connsiteY5" fmla="*/ 0 h 5175885"/>
              <a:gd name="connsiteX0" fmla="*/ 1623700 w 6976750"/>
              <a:gd name="connsiteY0" fmla="*/ 0 h 5175885"/>
              <a:gd name="connsiteX1" fmla="*/ 6976750 w 6976750"/>
              <a:gd name="connsiteY1" fmla="*/ 11430 h 5175885"/>
              <a:gd name="connsiteX2" fmla="*/ 6961513 w 6976750"/>
              <a:gd name="connsiteY2" fmla="*/ 5168265 h 5175885"/>
              <a:gd name="connsiteX3" fmla="*/ 490422 w 6976750"/>
              <a:gd name="connsiteY3" fmla="*/ 5175885 h 5175885"/>
              <a:gd name="connsiteX4" fmla="*/ 0 w 6976750"/>
              <a:gd name="connsiteY4" fmla="*/ 4357058 h 5175885"/>
              <a:gd name="connsiteX5" fmla="*/ 1623700 w 6976750"/>
              <a:gd name="connsiteY5" fmla="*/ 0 h 5175885"/>
              <a:gd name="connsiteX0" fmla="*/ 1623700 w 6976750"/>
              <a:gd name="connsiteY0" fmla="*/ 0 h 5175885"/>
              <a:gd name="connsiteX1" fmla="*/ 6976750 w 6976750"/>
              <a:gd name="connsiteY1" fmla="*/ 3810 h 5175885"/>
              <a:gd name="connsiteX2" fmla="*/ 6961513 w 6976750"/>
              <a:gd name="connsiteY2" fmla="*/ 5168265 h 5175885"/>
              <a:gd name="connsiteX3" fmla="*/ 490422 w 6976750"/>
              <a:gd name="connsiteY3" fmla="*/ 5175885 h 5175885"/>
              <a:gd name="connsiteX4" fmla="*/ 0 w 6976750"/>
              <a:gd name="connsiteY4" fmla="*/ 4357058 h 5175885"/>
              <a:gd name="connsiteX5" fmla="*/ 1623700 w 6976750"/>
              <a:gd name="connsiteY5" fmla="*/ 0 h 5175885"/>
              <a:gd name="connsiteX0" fmla="*/ 1623700 w 6986913"/>
              <a:gd name="connsiteY0" fmla="*/ 0 h 5175885"/>
              <a:gd name="connsiteX1" fmla="*/ 6976750 w 6986913"/>
              <a:gd name="connsiteY1" fmla="*/ 3810 h 5175885"/>
              <a:gd name="connsiteX2" fmla="*/ 6986913 w 6986913"/>
              <a:gd name="connsiteY2" fmla="*/ 5168265 h 5175885"/>
              <a:gd name="connsiteX3" fmla="*/ 490422 w 6986913"/>
              <a:gd name="connsiteY3" fmla="*/ 5175885 h 5175885"/>
              <a:gd name="connsiteX4" fmla="*/ 0 w 6986913"/>
              <a:gd name="connsiteY4" fmla="*/ 4357058 h 5175885"/>
              <a:gd name="connsiteX5" fmla="*/ 1623700 w 6986913"/>
              <a:gd name="connsiteY5" fmla="*/ 0 h 5175885"/>
              <a:gd name="connsiteX0" fmla="*/ 1382400 w 6745613"/>
              <a:gd name="connsiteY0" fmla="*/ 0 h 5175885"/>
              <a:gd name="connsiteX1" fmla="*/ 6735450 w 6745613"/>
              <a:gd name="connsiteY1" fmla="*/ 3810 h 5175885"/>
              <a:gd name="connsiteX2" fmla="*/ 6745613 w 6745613"/>
              <a:gd name="connsiteY2" fmla="*/ 5168265 h 5175885"/>
              <a:gd name="connsiteX3" fmla="*/ 249122 w 6745613"/>
              <a:gd name="connsiteY3" fmla="*/ 5175885 h 5175885"/>
              <a:gd name="connsiteX4" fmla="*/ 0 w 6745613"/>
              <a:gd name="connsiteY4" fmla="*/ 3671258 h 5175885"/>
              <a:gd name="connsiteX5" fmla="*/ 1382400 w 6745613"/>
              <a:gd name="connsiteY5" fmla="*/ 0 h 5175885"/>
              <a:gd name="connsiteX0" fmla="*/ 1382400 w 6745613"/>
              <a:gd name="connsiteY0" fmla="*/ 0 h 5169535"/>
              <a:gd name="connsiteX1" fmla="*/ 6735450 w 6745613"/>
              <a:gd name="connsiteY1" fmla="*/ 3810 h 5169535"/>
              <a:gd name="connsiteX2" fmla="*/ 6745613 w 6745613"/>
              <a:gd name="connsiteY2" fmla="*/ 5168265 h 5169535"/>
              <a:gd name="connsiteX3" fmla="*/ 846022 w 6745613"/>
              <a:gd name="connsiteY3" fmla="*/ 5169535 h 5169535"/>
              <a:gd name="connsiteX4" fmla="*/ 0 w 6745613"/>
              <a:gd name="connsiteY4" fmla="*/ 3671258 h 5169535"/>
              <a:gd name="connsiteX5" fmla="*/ 1382400 w 6745613"/>
              <a:gd name="connsiteY5" fmla="*/ 0 h 5169535"/>
              <a:gd name="connsiteX0" fmla="*/ 1160150 w 6523363"/>
              <a:gd name="connsiteY0" fmla="*/ 0 h 5169535"/>
              <a:gd name="connsiteX1" fmla="*/ 6513200 w 6523363"/>
              <a:gd name="connsiteY1" fmla="*/ 3810 h 5169535"/>
              <a:gd name="connsiteX2" fmla="*/ 6523363 w 6523363"/>
              <a:gd name="connsiteY2" fmla="*/ 5168265 h 5169535"/>
              <a:gd name="connsiteX3" fmla="*/ 623772 w 6523363"/>
              <a:gd name="connsiteY3" fmla="*/ 5169535 h 5169535"/>
              <a:gd name="connsiteX4" fmla="*/ 0 w 6523363"/>
              <a:gd name="connsiteY4" fmla="*/ 3563308 h 5169535"/>
              <a:gd name="connsiteX5" fmla="*/ 1160150 w 6523363"/>
              <a:gd name="connsiteY5" fmla="*/ 0 h 5169535"/>
              <a:gd name="connsiteX0" fmla="*/ 1033150 w 6396363"/>
              <a:gd name="connsiteY0" fmla="*/ 0 h 5169535"/>
              <a:gd name="connsiteX1" fmla="*/ 6386200 w 6396363"/>
              <a:gd name="connsiteY1" fmla="*/ 3810 h 5169535"/>
              <a:gd name="connsiteX2" fmla="*/ 6396363 w 6396363"/>
              <a:gd name="connsiteY2" fmla="*/ 5168265 h 5169535"/>
              <a:gd name="connsiteX3" fmla="*/ 496772 w 6396363"/>
              <a:gd name="connsiteY3" fmla="*/ 5169535 h 5169535"/>
              <a:gd name="connsiteX4" fmla="*/ 0 w 6396363"/>
              <a:gd name="connsiteY4" fmla="*/ 3906208 h 5169535"/>
              <a:gd name="connsiteX5" fmla="*/ 1033150 w 6396363"/>
              <a:gd name="connsiteY5" fmla="*/ 0 h 5169535"/>
              <a:gd name="connsiteX0" fmla="*/ 855350 w 6396363"/>
              <a:gd name="connsiteY0" fmla="*/ 0 h 5169535"/>
              <a:gd name="connsiteX1" fmla="*/ 6386200 w 6396363"/>
              <a:gd name="connsiteY1" fmla="*/ 3810 h 5169535"/>
              <a:gd name="connsiteX2" fmla="*/ 6396363 w 6396363"/>
              <a:gd name="connsiteY2" fmla="*/ 5168265 h 5169535"/>
              <a:gd name="connsiteX3" fmla="*/ 496772 w 6396363"/>
              <a:gd name="connsiteY3" fmla="*/ 5169535 h 5169535"/>
              <a:gd name="connsiteX4" fmla="*/ 0 w 6396363"/>
              <a:gd name="connsiteY4" fmla="*/ 3906208 h 5169535"/>
              <a:gd name="connsiteX5" fmla="*/ 855350 w 6396363"/>
              <a:gd name="connsiteY5" fmla="*/ 0 h 5169535"/>
              <a:gd name="connsiteX0" fmla="*/ 715650 w 6256663"/>
              <a:gd name="connsiteY0" fmla="*/ 0 h 5169535"/>
              <a:gd name="connsiteX1" fmla="*/ 6246500 w 6256663"/>
              <a:gd name="connsiteY1" fmla="*/ 3810 h 5169535"/>
              <a:gd name="connsiteX2" fmla="*/ 6256663 w 6256663"/>
              <a:gd name="connsiteY2" fmla="*/ 5168265 h 5169535"/>
              <a:gd name="connsiteX3" fmla="*/ 357072 w 6256663"/>
              <a:gd name="connsiteY3" fmla="*/ 5169535 h 5169535"/>
              <a:gd name="connsiteX4" fmla="*/ 0 w 6256663"/>
              <a:gd name="connsiteY4" fmla="*/ 4382458 h 5169535"/>
              <a:gd name="connsiteX5" fmla="*/ 715650 w 6256663"/>
              <a:gd name="connsiteY5" fmla="*/ 0 h 5169535"/>
              <a:gd name="connsiteX0" fmla="*/ 1247912 w 6788925"/>
              <a:gd name="connsiteY0" fmla="*/ 0 h 5169535"/>
              <a:gd name="connsiteX1" fmla="*/ 6778762 w 6788925"/>
              <a:gd name="connsiteY1" fmla="*/ 3810 h 5169535"/>
              <a:gd name="connsiteX2" fmla="*/ 6788925 w 6788925"/>
              <a:gd name="connsiteY2" fmla="*/ 5168265 h 5169535"/>
              <a:gd name="connsiteX3" fmla="*/ 889334 w 6788925"/>
              <a:gd name="connsiteY3" fmla="*/ 5169535 h 5169535"/>
              <a:gd name="connsiteX4" fmla="*/ 0 w 6788925"/>
              <a:gd name="connsiteY4" fmla="*/ 3836548 h 5169535"/>
              <a:gd name="connsiteX5" fmla="*/ 1247912 w 6788925"/>
              <a:gd name="connsiteY5" fmla="*/ 0 h 5169535"/>
              <a:gd name="connsiteX0" fmla="*/ 1200145 w 6788925"/>
              <a:gd name="connsiteY0" fmla="*/ 0 h 5190007"/>
              <a:gd name="connsiteX1" fmla="*/ 6778762 w 6788925"/>
              <a:gd name="connsiteY1" fmla="*/ 24282 h 5190007"/>
              <a:gd name="connsiteX2" fmla="*/ 6788925 w 6788925"/>
              <a:gd name="connsiteY2" fmla="*/ 5188737 h 5190007"/>
              <a:gd name="connsiteX3" fmla="*/ 889334 w 6788925"/>
              <a:gd name="connsiteY3" fmla="*/ 5190007 h 5190007"/>
              <a:gd name="connsiteX4" fmla="*/ 0 w 6788925"/>
              <a:gd name="connsiteY4" fmla="*/ 3857020 h 5190007"/>
              <a:gd name="connsiteX5" fmla="*/ 1200145 w 6788925"/>
              <a:gd name="connsiteY5" fmla="*/ 0 h 5190007"/>
              <a:gd name="connsiteX0" fmla="*/ 1288855 w 6877635"/>
              <a:gd name="connsiteY0" fmla="*/ 0 h 5190007"/>
              <a:gd name="connsiteX1" fmla="*/ 6867472 w 6877635"/>
              <a:gd name="connsiteY1" fmla="*/ 24282 h 5190007"/>
              <a:gd name="connsiteX2" fmla="*/ 6877635 w 6877635"/>
              <a:gd name="connsiteY2" fmla="*/ 5188737 h 5190007"/>
              <a:gd name="connsiteX3" fmla="*/ 978044 w 6877635"/>
              <a:gd name="connsiteY3" fmla="*/ 5190007 h 5190007"/>
              <a:gd name="connsiteX4" fmla="*/ 0 w 6877635"/>
              <a:gd name="connsiteY4" fmla="*/ 3884316 h 5190007"/>
              <a:gd name="connsiteX5" fmla="*/ 1288855 w 6877635"/>
              <a:gd name="connsiteY5" fmla="*/ 0 h 5190007"/>
              <a:gd name="connsiteX0" fmla="*/ 1206968 w 6795748"/>
              <a:gd name="connsiteY0" fmla="*/ 0 h 5190007"/>
              <a:gd name="connsiteX1" fmla="*/ 6785585 w 6795748"/>
              <a:gd name="connsiteY1" fmla="*/ 24282 h 5190007"/>
              <a:gd name="connsiteX2" fmla="*/ 6795748 w 6795748"/>
              <a:gd name="connsiteY2" fmla="*/ 5188737 h 5190007"/>
              <a:gd name="connsiteX3" fmla="*/ 896157 w 6795748"/>
              <a:gd name="connsiteY3" fmla="*/ 5190007 h 5190007"/>
              <a:gd name="connsiteX4" fmla="*/ 0 w 6795748"/>
              <a:gd name="connsiteY4" fmla="*/ 3863844 h 5190007"/>
              <a:gd name="connsiteX5" fmla="*/ 1206968 w 6795748"/>
              <a:gd name="connsiteY5" fmla="*/ 0 h 5190007"/>
              <a:gd name="connsiteX0" fmla="*/ 1206968 w 6795748"/>
              <a:gd name="connsiteY0" fmla="*/ 0 h 5190007"/>
              <a:gd name="connsiteX1" fmla="*/ 6785585 w 6795748"/>
              <a:gd name="connsiteY1" fmla="*/ 24282 h 5190007"/>
              <a:gd name="connsiteX2" fmla="*/ 6795748 w 6795748"/>
              <a:gd name="connsiteY2" fmla="*/ 5188737 h 5190007"/>
              <a:gd name="connsiteX3" fmla="*/ 636850 w 6795748"/>
              <a:gd name="connsiteY3" fmla="*/ 5190007 h 5190007"/>
              <a:gd name="connsiteX4" fmla="*/ 0 w 6795748"/>
              <a:gd name="connsiteY4" fmla="*/ 3863844 h 5190007"/>
              <a:gd name="connsiteX5" fmla="*/ 1206968 w 6795748"/>
              <a:gd name="connsiteY5" fmla="*/ 0 h 5190007"/>
              <a:gd name="connsiteX0" fmla="*/ 1009076 w 6597856"/>
              <a:gd name="connsiteY0" fmla="*/ 0 h 5190007"/>
              <a:gd name="connsiteX1" fmla="*/ 6587693 w 6597856"/>
              <a:gd name="connsiteY1" fmla="*/ 24282 h 5190007"/>
              <a:gd name="connsiteX2" fmla="*/ 6597856 w 6597856"/>
              <a:gd name="connsiteY2" fmla="*/ 5188737 h 5190007"/>
              <a:gd name="connsiteX3" fmla="*/ 438958 w 6597856"/>
              <a:gd name="connsiteY3" fmla="*/ 5190007 h 5190007"/>
              <a:gd name="connsiteX4" fmla="*/ 0 w 6597856"/>
              <a:gd name="connsiteY4" fmla="*/ 4539408 h 5190007"/>
              <a:gd name="connsiteX5" fmla="*/ 1009076 w 6597856"/>
              <a:gd name="connsiteY5" fmla="*/ 0 h 5190007"/>
              <a:gd name="connsiteX0" fmla="*/ 1050019 w 6638799"/>
              <a:gd name="connsiteY0" fmla="*/ 0 h 5190007"/>
              <a:gd name="connsiteX1" fmla="*/ 6628636 w 6638799"/>
              <a:gd name="connsiteY1" fmla="*/ 24282 h 5190007"/>
              <a:gd name="connsiteX2" fmla="*/ 6638799 w 6638799"/>
              <a:gd name="connsiteY2" fmla="*/ 5188737 h 5190007"/>
              <a:gd name="connsiteX3" fmla="*/ 479901 w 6638799"/>
              <a:gd name="connsiteY3" fmla="*/ 5190007 h 5190007"/>
              <a:gd name="connsiteX4" fmla="*/ 0 w 6638799"/>
              <a:gd name="connsiteY4" fmla="*/ 4675886 h 5190007"/>
              <a:gd name="connsiteX5" fmla="*/ 1050019 w 6638799"/>
              <a:gd name="connsiteY5" fmla="*/ 0 h 5190007"/>
              <a:gd name="connsiteX0" fmla="*/ 1050019 w 6638799"/>
              <a:gd name="connsiteY0" fmla="*/ 0 h 5199532"/>
              <a:gd name="connsiteX1" fmla="*/ 6628636 w 6638799"/>
              <a:gd name="connsiteY1" fmla="*/ 24282 h 5199532"/>
              <a:gd name="connsiteX2" fmla="*/ 6638799 w 6638799"/>
              <a:gd name="connsiteY2" fmla="*/ 5188737 h 5199532"/>
              <a:gd name="connsiteX3" fmla="*/ 889476 w 6638799"/>
              <a:gd name="connsiteY3" fmla="*/ 5199532 h 5199532"/>
              <a:gd name="connsiteX4" fmla="*/ 0 w 6638799"/>
              <a:gd name="connsiteY4" fmla="*/ 4675886 h 5199532"/>
              <a:gd name="connsiteX5" fmla="*/ 1050019 w 6638799"/>
              <a:gd name="connsiteY5" fmla="*/ 0 h 5199532"/>
              <a:gd name="connsiteX0" fmla="*/ 1050019 w 6638799"/>
              <a:gd name="connsiteY0" fmla="*/ 0 h 5199532"/>
              <a:gd name="connsiteX1" fmla="*/ 6628636 w 6638799"/>
              <a:gd name="connsiteY1" fmla="*/ 24282 h 5199532"/>
              <a:gd name="connsiteX2" fmla="*/ 6638799 w 6638799"/>
              <a:gd name="connsiteY2" fmla="*/ 5188737 h 5199532"/>
              <a:gd name="connsiteX3" fmla="*/ 889476 w 6638799"/>
              <a:gd name="connsiteY3" fmla="*/ 5199532 h 5199532"/>
              <a:gd name="connsiteX4" fmla="*/ 0 w 6638799"/>
              <a:gd name="connsiteY4" fmla="*/ 4675886 h 5199532"/>
              <a:gd name="connsiteX5" fmla="*/ 1050019 w 6638799"/>
              <a:gd name="connsiteY5" fmla="*/ 0 h 5199532"/>
              <a:gd name="connsiteX0" fmla="*/ 669019 w 6257799"/>
              <a:gd name="connsiteY0" fmla="*/ 0 h 5199532"/>
              <a:gd name="connsiteX1" fmla="*/ 6247636 w 6257799"/>
              <a:gd name="connsiteY1" fmla="*/ 24282 h 5199532"/>
              <a:gd name="connsiteX2" fmla="*/ 6257799 w 6257799"/>
              <a:gd name="connsiteY2" fmla="*/ 5188737 h 5199532"/>
              <a:gd name="connsiteX3" fmla="*/ 508476 w 6257799"/>
              <a:gd name="connsiteY3" fmla="*/ 5199532 h 5199532"/>
              <a:gd name="connsiteX4" fmla="*/ 0 w 6257799"/>
              <a:gd name="connsiteY4" fmla="*/ 4371086 h 5199532"/>
              <a:gd name="connsiteX5" fmla="*/ 669019 w 6257799"/>
              <a:gd name="connsiteY5" fmla="*/ 0 h 5199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57799" h="5199532">
                <a:moveTo>
                  <a:pt x="669019" y="0"/>
                </a:moveTo>
                <a:lnTo>
                  <a:pt x="6247636" y="24282"/>
                </a:lnTo>
                <a:cubicBezTo>
                  <a:pt x="6251024" y="1745767"/>
                  <a:pt x="6254411" y="3467252"/>
                  <a:pt x="6257799" y="5188737"/>
                </a:cubicBezTo>
                <a:lnTo>
                  <a:pt x="508476" y="5199532"/>
                </a:lnTo>
                <a:lnTo>
                  <a:pt x="0" y="4371086"/>
                </a:lnTo>
                <a:lnTo>
                  <a:pt x="669019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5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3860" y="143950"/>
            <a:ext cx="2736304" cy="2763192"/>
          </a:xfrm>
        </p:spPr>
        <p:txBody>
          <a:bodyPr/>
          <a:lstStyle>
            <a:lvl1pPr marL="0" marR="0" indent="0" algn="l" defTabSz="91440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6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CH" dirty="0"/>
              <a:t>Hier Text eingeben</a:t>
            </a:r>
          </a:p>
          <a:p>
            <a:pPr lvl="0"/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249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ildsquare + Beschreibung rechts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-25440" y="-26593"/>
            <a:ext cx="9191609" cy="4355155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2266950 w 9144000"/>
              <a:gd name="connsiteY0" fmla="*/ 1057275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2266950 w 9144000"/>
              <a:gd name="connsiteY4" fmla="*/ 1057275 h 5143500"/>
              <a:gd name="connsiteX0" fmla="*/ 0 w 6877050"/>
              <a:gd name="connsiteY0" fmla="*/ 1057275 h 5676900"/>
              <a:gd name="connsiteX1" fmla="*/ 6877050 w 6877050"/>
              <a:gd name="connsiteY1" fmla="*/ 0 h 5676900"/>
              <a:gd name="connsiteX2" fmla="*/ 6877050 w 6877050"/>
              <a:gd name="connsiteY2" fmla="*/ 5143500 h 5676900"/>
              <a:gd name="connsiteX3" fmla="*/ 838200 w 6877050"/>
              <a:gd name="connsiteY3" fmla="*/ 5676900 h 5676900"/>
              <a:gd name="connsiteX4" fmla="*/ 0 w 6877050"/>
              <a:gd name="connsiteY4" fmla="*/ 1057275 h 5676900"/>
              <a:gd name="connsiteX0" fmla="*/ 0 w 9048750"/>
              <a:gd name="connsiteY0" fmla="*/ 514350 h 5676900"/>
              <a:gd name="connsiteX1" fmla="*/ 9048750 w 9048750"/>
              <a:gd name="connsiteY1" fmla="*/ 0 h 5676900"/>
              <a:gd name="connsiteX2" fmla="*/ 9048750 w 9048750"/>
              <a:gd name="connsiteY2" fmla="*/ 5143500 h 5676900"/>
              <a:gd name="connsiteX3" fmla="*/ 3009900 w 9048750"/>
              <a:gd name="connsiteY3" fmla="*/ 5676900 h 5676900"/>
              <a:gd name="connsiteX4" fmla="*/ 0 w 9048750"/>
              <a:gd name="connsiteY4" fmla="*/ 514350 h 5676900"/>
              <a:gd name="connsiteX0" fmla="*/ 0 w 9048750"/>
              <a:gd name="connsiteY0" fmla="*/ 514350 h 5181600"/>
              <a:gd name="connsiteX1" fmla="*/ 9048750 w 9048750"/>
              <a:gd name="connsiteY1" fmla="*/ 0 h 5181600"/>
              <a:gd name="connsiteX2" fmla="*/ 9048750 w 9048750"/>
              <a:gd name="connsiteY2" fmla="*/ 5143500 h 5181600"/>
              <a:gd name="connsiteX3" fmla="*/ 3543300 w 9048750"/>
              <a:gd name="connsiteY3" fmla="*/ 5181600 h 5181600"/>
              <a:gd name="connsiteX4" fmla="*/ 0 w 9048750"/>
              <a:gd name="connsiteY4" fmla="*/ 514350 h 5181600"/>
              <a:gd name="connsiteX0" fmla="*/ 0 w 9172575"/>
              <a:gd name="connsiteY0" fmla="*/ 0 h 5200650"/>
              <a:gd name="connsiteX1" fmla="*/ 9172575 w 9172575"/>
              <a:gd name="connsiteY1" fmla="*/ 19050 h 5200650"/>
              <a:gd name="connsiteX2" fmla="*/ 9172575 w 9172575"/>
              <a:gd name="connsiteY2" fmla="*/ 5162550 h 5200650"/>
              <a:gd name="connsiteX3" fmla="*/ 3667125 w 9172575"/>
              <a:gd name="connsiteY3" fmla="*/ 5200650 h 5200650"/>
              <a:gd name="connsiteX4" fmla="*/ 0 w 9172575"/>
              <a:gd name="connsiteY4" fmla="*/ 0 h 5200650"/>
              <a:gd name="connsiteX0" fmla="*/ 0 w 9239250"/>
              <a:gd name="connsiteY0" fmla="*/ 1685925 h 5181600"/>
              <a:gd name="connsiteX1" fmla="*/ 9239250 w 9239250"/>
              <a:gd name="connsiteY1" fmla="*/ 0 h 5181600"/>
              <a:gd name="connsiteX2" fmla="*/ 9239250 w 9239250"/>
              <a:gd name="connsiteY2" fmla="*/ 5143500 h 5181600"/>
              <a:gd name="connsiteX3" fmla="*/ 3733800 w 9239250"/>
              <a:gd name="connsiteY3" fmla="*/ 5181600 h 5181600"/>
              <a:gd name="connsiteX4" fmla="*/ 0 w 9239250"/>
              <a:gd name="connsiteY4" fmla="*/ 1685925 h 5181600"/>
              <a:gd name="connsiteX0" fmla="*/ 0 w 9239250"/>
              <a:gd name="connsiteY0" fmla="*/ 2390775 h 5886450"/>
              <a:gd name="connsiteX1" fmla="*/ 6724650 w 9239250"/>
              <a:gd name="connsiteY1" fmla="*/ 0 h 5886450"/>
              <a:gd name="connsiteX2" fmla="*/ 9239250 w 9239250"/>
              <a:gd name="connsiteY2" fmla="*/ 5848350 h 5886450"/>
              <a:gd name="connsiteX3" fmla="*/ 3733800 w 9239250"/>
              <a:gd name="connsiteY3" fmla="*/ 5886450 h 5886450"/>
              <a:gd name="connsiteX4" fmla="*/ 0 w 9239250"/>
              <a:gd name="connsiteY4" fmla="*/ 2390775 h 5886450"/>
              <a:gd name="connsiteX0" fmla="*/ 0 w 10553700"/>
              <a:gd name="connsiteY0" fmla="*/ 2390775 h 5886450"/>
              <a:gd name="connsiteX1" fmla="*/ 6724650 w 10553700"/>
              <a:gd name="connsiteY1" fmla="*/ 0 h 5886450"/>
              <a:gd name="connsiteX2" fmla="*/ 10553700 w 10553700"/>
              <a:gd name="connsiteY2" fmla="*/ 4114800 h 5886450"/>
              <a:gd name="connsiteX3" fmla="*/ 3733800 w 10553700"/>
              <a:gd name="connsiteY3" fmla="*/ 5886450 h 5886450"/>
              <a:gd name="connsiteX4" fmla="*/ 0 w 10553700"/>
              <a:gd name="connsiteY4" fmla="*/ 2390775 h 5886450"/>
              <a:gd name="connsiteX0" fmla="*/ 0 w 10553700"/>
              <a:gd name="connsiteY0" fmla="*/ 2390775 h 6076950"/>
              <a:gd name="connsiteX1" fmla="*/ 6724650 w 10553700"/>
              <a:gd name="connsiteY1" fmla="*/ 0 h 6076950"/>
              <a:gd name="connsiteX2" fmla="*/ 10553700 w 10553700"/>
              <a:gd name="connsiteY2" fmla="*/ 4114800 h 6076950"/>
              <a:gd name="connsiteX3" fmla="*/ 6581775 w 10553700"/>
              <a:gd name="connsiteY3" fmla="*/ 6076950 h 6076950"/>
              <a:gd name="connsiteX4" fmla="*/ 0 w 10553700"/>
              <a:gd name="connsiteY4" fmla="*/ 2390775 h 6076950"/>
              <a:gd name="connsiteX0" fmla="*/ 0 w 10506075"/>
              <a:gd name="connsiteY0" fmla="*/ 3533775 h 6076950"/>
              <a:gd name="connsiteX1" fmla="*/ 6677025 w 10506075"/>
              <a:gd name="connsiteY1" fmla="*/ 0 h 6076950"/>
              <a:gd name="connsiteX2" fmla="*/ 10506075 w 10506075"/>
              <a:gd name="connsiteY2" fmla="*/ 4114800 h 6076950"/>
              <a:gd name="connsiteX3" fmla="*/ 6534150 w 10506075"/>
              <a:gd name="connsiteY3" fmla="*/ 6076950 h 6076950"/>
              <a:gd name="connsiteX4" fmla="*/ 0 w 10506075"/>
              <a:gd name="connsiteY4" fmla="*/ 3533775 h 6076950"/>
              <a:gd name="connsiteX0" fmla="*/ 0 w 9591675"/>
              <a:gd name="connsiteY0" fmla="*/ 3533775 h 6076950"/>
              <a:gd name="connsiteX1" fmla="*/ 6677025 w 9591675"/>
              <a:gd name="connsiteY1" fmla="*/ 0 h 6076950"/>
              <a:gd name="connsiteX2" fmla="*/ 9591675 w 9591675"/>
              <a:gd name="connsiteY2" fmla="*/ 2695575 h 6076950"/>
              <a:gd name="connsiteX3" fmla="*/ 6534150 w 9591675"/>
              <a:gd name="connsiteY3" fmla="*/ 6076950 h 6076950"/>
              <a:gd name="connsiteX4" fmla="*/ 0 w 9591675"/>
              <a:gd name="connsiteY4" fmla="*/ 3533775 h 6076950"/>
              <a:gd name="connsiteX0" fmla="*/ 0 w 9591675"/>
              <a:gd name="connsiteY0" fmla="*/ 3533775 h 5819775"/>
              <a:gd name="connsiteX1" fmla="*/ 6677025 w 9591675"/>
              <a:gd name="connsiteY1" fmla="*/ 0 h 5819775"/>
              <a:gd name="connsiteX2" fmla="*/ 9591675 w 9591675"/>
              <a:gd name="connsiteY2" fmla="*/ 2695575 h 5819775"/>
              <a:gd name="connsiteX3" fmla="*/ 7019925 w 9591675"/>
              <a:gd name="connsiteY3" fmla="*/ 5819775 h 5819775"/>
              <a:gd name="connsiteX4" fmla="*/ 0 w 9591675"/>
              <a:gd name="connsiteY4" fmla="*/ 3533775 h 5819775"/>
              <a:gd name="connsiteX0" fmla="*/ 0 w 9610725"/>
              <a:gd name="connsiteY0" fmla="*/ 4019550 h 5819775"/>
              <a:gd name="connsiteX1" fmla="*/ 6696075 w 9610725"/>
              <a:gd name="connsiteY1" fmla="*/ 0 h 5819775"/>
              <a:gd name="connsiteX2" fmla="*/ 9610725 w 9610725"/>
              <a:gd name="connsiteY2" fmla="*/ 2695575 h 5819775"/>
              <a:gd name="connsiteX3" fmla="*/ 7038975 w 9610725"/>
              <a:gd name="connsiteY3" fmla="*/ 5819775 h 5819775"/>
              <a:gd name="connsiteX4" fmla="*/ 0 w 9610725"/>
              <a:gd name="connsiteY4" fmla="*/ 4019550 h 5819775"/>
              <a:gd name="connsiteX0" fmla="*/ 0 w 9610725"/>
              <a:gd name="connsiteY0" fmla="*/ 3467100 h 5267325"/>
              <a:gd name="connsiteX1" fmla="*/ 3933825 w 9610725"/>
              <a:gd name="connsiteY1" fmla="*/ 0 h 5267325"/>
              <a:gd name="connsiteX2" fmla="*/ 9610725 w 9610725"/>
              <a:gd name="connsiteY2" fmla="*/ 2143125 h 5267325"/>
              <a:gd name="connsiteX3" fmla="*/ 7038975 w 9610725"/>
              <a:gd name="connsiteY3" fmla="*/ 5267325 h 5267325"/>
              <a:gd name="connsiteX4" fmla="*/ 0 w 9610725"/>
              <a:gd name="connsiteY4" fmla="*/ 3467100 h 5267325"/>
              <a:gd name="connsiteX0" fmla="*/ 0 w 9220200"/>
              <a:gd name="connsiteY0" fmla="*/ 3467100 h 5267325"/>
              <a:gd name="connsiteX1" fmla="*/ 3933825 w 9220200"/>
              <a:gd name="connsiteY1" fmla="*/ 0 h 5267325"/>
              <a:gd name="connsiteX2" fmla="*/ 9220200 w 9220200"/>
              <a:gd name="connsiteY2" fmla="*/ 152400 h 5267325"/>
              <a:gd name="connsiteX3" fmla="*/ 7038975 w 9220200"/>
              <a:gd name="connsiteY3" fmla="*/ 5267325 h 5267325"/>
              <a:gd name="connsiteX4" fmla="*/ 0 w 9220200"/>
              <a:gd name="connsiteY4" fmla="*/ 3467100 h 5267325"/>
              <a:gd name="connsiteX0" fmla="*/ 0 w 9220200"/>
              <a:gd name="connsiteY0" fmla="*/ 3467100 h 5314950"/>
              <a:gd name="connsiteX1" fmla="*/ 3933825 w 9220200"/>
              <a:gd name="connsiteY1" fmla="*/ 0 h 5314950"/>
              <a:gd name="connsiteX2" fmla="*/ 9220200 w 9220200"/>
              <a:gd name="connsiteY2" fmla="*/ 152400 h 5314950"/>
              <a:gd name="connsiteX3" fmla="*/ 9210675 w 9220200"/>
              <a:gd name="connsiteY3" fmla="*/ 5314950 h 5314950"/>
              <a:gd name="connsiteX4" fmla="*/ 0 w 9220200"/>
              <a:gd name="connsiteY4" fmla="*/ 3467100 h 5314950"/>
              <a:gd name="connsiteX0" fmla="*/ 0 w 9144000"/>
              <a:gd name="connsiteY0" fmla="*/ 2838450 h 5314950"/>
              <a:gd name="connsiteX1" fmla="*/ 3857625 w 9144000"/>
              <a:gd name="connsiteY1" fmla="*/ 0 h 5314950"/>
              <a:gd name="connsiteX2" fmla="*/ 9144000 w 9144000"/>
              <a:gd name="connsiteY2" fmla="*/ 152400 h 5314950"/>
              <a:gd name="connsiteX3" fmla="*/ 9134475 w 9144000"/>
              <a:gd name="connsiteY3" fmla="*/ 5314950 h 5314950"/>
              <a:gd name="connsiteX4" fmla="*/ 0 w 9144000"/>
              <a:gd name="connsiteY4" fmla="*/ 2838450 h 5314950"/>
              <a:gd name="connsiteX0" fmla="*/ 0 w 9153525"/>
              <a:gd name="connsiteY0" fmla="*/ 3124200 h 5314950"/>
              <a:gd name="connsiteX1" fmla="*/ 3867150 w 9153525"/>
              <a:gd name="connsiteY1" fmla="*/ 0 h 5314950"/>
              <a:gd name="connsiteX2" fmla="*/ 9153525 w 9153525"/>
              <a:gd name="connsiteY2" fmla="*/ 152400 h 5314950"/>
              <a:gd name="connsiteX3" fmla="*/ 9144000 w 9153525"/>
              <a:gd name="connsiteY3" fmla="*/ 5314950 h 5314950"/>
              <a:gd name="connsiteX4" fmla="*/ 0 w 9153525"/>
              <a:gd name="connsiteY4" fmla="*/ 3124200 h 5314950"/>
              <a:gd name="connsiteX0" fmla="*/ 0 w 9201150"/>
              <a:gd name="connsiteY0" fmla="*/ 3124200 h 5314950"/>
              <a:gd name="connsiteX1" fmla="*/ 3867150 w 9201150"/>
              <a:gd name="connsiteY1" fmla="*/ 0 h 5314950"/>
              <a:gd name="connsiteX2" fmla="*/ 9153525 w 9201150"/>
              <a:gd name="connsiteY2" fmla="*/ 152400 h 5314950"/>
              <a:gd name="connsiteX3" fmla="*/ 9201150 w 9201150"/>
              <a:gd name="connsiteY3" fmla="*/ 5314950 h 5314950"/>
              <a:gd name="connsiteX4" fmla="*/ 0 w 9201150"/>
              <a:gd name="connsiteY4" fmla="*/ 3124200 h 5314950"/>
              <a:gd name="connsiteX0" fmla="*/ 0 w 9229725"/>
              <a:gd name="connsiteY0" fmla="*/ 3124200 h 5314950"/>
              <a:gd name="connsiteX1" fmla="*/ 3867150 w 9229725"/>
              <a:gd name="connsiteY1" fmla="*/ 0 h 5314950"/>
              <a:gd name="connsiteX2" fmla="*/ 9229725 w 9229725"/>
              <a:gd name="connsiteY2" fmla="*/ 142875 h 5314950"/>
              <a:gd name="connsiteX3" fmla="*/ 9201150 w 9229725"/>
              <a:gd name="connsiteY3" fmla="*/ 5314950 h 5314950"/>
              <a:gd name="connsiteX4" fmla="*/ 0 w 9229725"/>
              <a:gd name="connsiteY4" fmla="*/ 3124200 h 5314950"/>
              <a:gd name="connsiteX0" fmla="*/ 0 w 9972675"/>
              <a:gd name="connsiteY0" fmla="*/ 3209925 h 5314950"/>
              <a:gd name="connsiteX1" fmla="*/ 4610100 w 9972675"/>
              <a:gd name="connsiteY1" fmla="*/ 0 h 5314950"/>
              <a:gd name="connsiteX2" fmla="*/ 9972675 w 9972675"/>
              <a:gd name="connsiteY2" fmla="*/ 142875 h 5314950"/>
              <a:gd name="connsiteX3" fmla="*/ 9944100 w 9972675"/>
              <a:gd name="connsiteY3" fmla="*/ 5314950 h 5314950"/>
              <a:gd name="connsiteX4" fmla="*/ 0 w 9972675"/>
              <a:gd name="connsiteY4" fmla="*/ 3209925 h 5314950"/>
              <a:gd name="connsiteX0" fmla="*/ 0 w 9972675"/>
              <a:gd name="connsiteY0" fmla="*/ 3705225 h 5810250"/>
              <a:gd name="connsiteX1" fmla="*/ 2514600 w 9972675"/>
              <a:gd name="connsiteY1" fmla="*/ 0 h 5810250"/>
              <a:gd name="connsiteX2" fmla="*/ 9972675 w 9972675"/>
              <a:gd name="connsiteY2" fmla="*/ 638175 h 5810250"/>
              <a:gd name="connsiteX3" fmla="*/ 9944100 w 9972675"/>
              <a:gd name="connsiteY3" fmla="*/ 5810250 h 5810250"/>
              <a:gd name="connsiteX4" fmla="*/ 0 w 9972675"/>
              <a:gd name="connsiteY4" fmla="*/ 3705225 h 5810250"/>
              <a:gd name="connsiteX0" fmla="*/ 0 w 9972675"/>
              <a:gd name="connsiteY0" fmla="*/ 3705225 h 6048375"/>
              <a:gd name="connsiteX1" fmla="*/ 2514600 w 9972675"/>
              <a:gd name="connsiteY1" fmla="*/ 0 h 6048375"/>
              <a:gd name="connsiteX2" fmla="*/ 9972675 w 9972675"/>
              <a:gd name="connsiteY2" fmla="*/ 638175 h 6048375"/>
              <a:gd name="connsiteX3" fmla="*/ 9925050 w 9972675"/>
              <a:gd name="connsiteY3" fmla="*/ 6048375 h 6048375"/>
              <a:gd name="connsiteX4" fmla="*/ 0 w 9972675"/>
              <a:gd name="connsiteY4" fmla="*/ 3705225 h 6048375"/>
              <a:gd name="connsiteX0" fmla="*/ 0 w 9972675"/>
              <a:gd name="connsiteY0" fmla="*/ 3276600 h 5619750"/>
              <a:gd name="connsiteX1" fmla="*/ 1990725 w 9972675"/>
              <a:gd name="connsiteY1" fmla="*/ 0 h 5619750"/>
              <a:gd name="connsiteX2" fmla="*/ 9972675 w 9972675"/>
              <a:gd name="connsiteY2" fmla="*/ 209550 h 5619750"/>
              <a:gd name="connsiteX3" fmla="*/ 9925050 w 9972675"/>
              <a:gd name="connsiteY3" fmla="*/ 5619750 h 5619750"/>
              <a:gd name="connsiteX4" fmla="*/ 0 w 9972675"/>
              <a:gd name="connsiteY4" fmla="*/ 3276600 h 5619750"/>
              <a:gd name="connsiteX0" fmla="*/ 0 w 9782175"/>
              <a:gd name="connsiteY0" fmla="*/ 3429000 h 5619750"/>
              <a:gd name="connsiteX1" fmla="*/ 1800225 w 9782175"/>
              <a:gd name="connsiteY1" fmla="*/ 0 h 5619750"/>
              <a:gd name="connsiteX2" fmla="*/ 9782175 w 9782175"/>
              <a:gd name="connsiteY2" fmla="*/ 209550 h 5619750"/>
              <a:gd name="connsiteX3" fmla="*/ 9734550 w 9782175"/>
              <a:gd name="connsiteY3" fmla="*/ 5619750 h 5619750"/>
              <a:gd name="connsiteX4" fmla="*/ 0 w 9782175"/>
              <a:gd name="connsiteY4" fmla="*/ 3429000 h 5619750"/>
              <a:gd name="connsiteX0" fmla="*/ 0 w 9782175"/>
              <a:gd name="connsiteY0" fmla="*/ 3220200 h 5410950"/>
              <a:gd name="connsiteX1" fmla="*/ 1742625 w 9782175"/>
              <a:gd name="connsiteY1" fmla="*/ 0 h 5410950"/>
              <a:gd name="connsiteX2" fmla="*/ 9782175 w 9782175"/>
              <a:gd name="connsiteY2" fmla="*/ 750 h 5410950"/>
              <a:gd name="connsiteX3" fmla="*/ 9734550 w 9782175"/>
              <a:gd name="connsiteY3" fmla="*/ 5410950 h 5410950"/>
              <a:gd name="connsiteX4" fmla="*/ 0 w 9782175"/>
              <a:gd name="connsiteY4" fmla="*/ 3220200 h 5410950"/>
              <a:gd name="connsiteX0" fmla="*/ 0 w 9734550"/>
              <a:gd name="connsiteY0" fmla="*/ 3220200 h 5410950"/>
              <a:gd name="connsiteX1" fmla="*/ 1742625 w 9734550"/>
              <a:gd name="connsiteY1" fmla="*/ 0 h 5410950"/>
              <a:gd name="connsiteX2" fmla="*/ 9717375 w 9734550"/>
              <a:gd name="connsiteY2" fmla="*/ 7950 h 5410950"/>
              <a:gd name="connsiteX3" fmla="*/ 9734550 w 9734550"/>
              <a:gd name="connsiteY3" fmla="*/ 5410950 h 5410950"/>
              <a:gd name="connsiteX4" fmla="*/ 0 w 9734550"/>
              <a:gd name="connsiteY4" fmla="*/ 3220200 h 5410950"/>
              <a:gd name="connsiteX0" fmla="*/ 0 w 9720150"/>
              <a:gd name="connsiteY0" fmla="*/ 3220200 h 5396550"/>
              <a:gd name="connsiteX1" fmla="*/ 1742625 w 9720150"/>
              <a:gd name="connsiteY1" fmla="*/ 0 h 5396550"/>
              <a:gd name="connsiteX2" fmla="*/ 9717375 w 9720150"/>
              <a:gd name="connsiteY2" fmla="*/ 7950 h 5396550"/>
              <a:gd name="connsiteX3" fmla="*/ 9720150 w 9720150"/>
              <a:gd name="connsiteY3" fmla="*/ 5396550 h 5396550"/>
              <a:gd name="connsiteX4" fmla="*/ 0 w 9720150"/>
              <a:gd name="connsiteY4" fmla="*/ 3220200 h 5396550"/>
              <a:gd name="connsiteX0" fmla="*/ 0 w 9740321"/>
              <a:gd name="connsiteY0" fmla="*/ 3025218 h 5396550"/>
              <a:gd name="connsiteX1" fmla="*/ 1762796 w 9740321"/>
              <a:gd name="connsiteY1" fmla="*/ 0 h 5396550"/>
              <a:gd name="connsiteX2" fmla="*/ 9737546 w 9740321"/>
              <a:gd name="connsiteY2" fmla="*/ 7950 h 5396550"/>
              <a:gd name="connsiteX3" fmla="*/ 9740321 w 9740321"/>
              <a:gd name="connsiteY3" fmla="*/ 5396550 h 5396550"/>
              <a:gd name="connsiteX4" fmla="*/ 0 w 9740321"/>
              <a:gd name="connsiteY4" fmla="*/ 3025218 h 5396550"/>
              <a:gd name="connsiteX0" fmla="*/ 0 w 9740321"/>
              <a:gd name="connsiteY0" fmla="*/ 3025218 h 5396550"/>
              <a:gd name="connsiteX1" fmla="*/ 1890543 w 9740321"/>
              <a:gd name="connsiteY1" fmla="*/ 0 h 5396550"/>
              <a:gd name="connsiteX2" fmla="*/ 9737546 w 9740321"/>
              <a:gd name="connsiteY2" fmla="*/ 7950 h 5396550"/>
              <a:gd name="connsiteX3" fmla="*/ 9740321 w 9740321"/>
              <a:gd name="connsiteY3" fmla="*/ 5396550 h 5396550"/>
              <a:gd name="connsiteX4" fmla="*/ 0 w 9740321"/>
              <a:gd name="connsiteY4" fmla="*/ 3025218 h 5396550"/>
              <a:gd name="connsiteX0" fmla="*/ 0 w 9740321"/>
              <a:gd name="connsiteY0" fmla="*/ 3044268 h 5415600"/>
              <a:gd name="connsiteX1" fmla="*/ 395118 w 9740321"/>
              <a:gd name="connsiteY1" fmla="*/ 0 h 5415600"/>
              <a:gd name="connsiteX2" fmla="*/ 9737546 w 9740321"/>
              <a:gd name="connsiteY2" fmla="*/ 27000 h 5415600"/>
              <a:gd name="connsiteX3" fmla="*/ 9740321 w 9740321"/>
              <a:gd name="connsiteY3" fmla="*/ 5415600 h 5415600"/>
              <a:gd name="connsiteX4" fmla="*/ 0 w 9740321"/>
              <a:gd name="connsiteY4" fmla="*/ 3044268 h 5415600"/>
              <a:gd name="connsiteX0" fmla="*/ 0 w 9740321"/>
              <a:gd name="connsiteY0" fmla="*/ 3044268 h 5415600"/>
              <a:gd name="connsiteX1" fmla="*/ 395118 w 9740321"/>
              <a:gd name="connsiteY1" fmla="*/ 0 h 5415600"/>
              <a:gd name="connsiteX2" fmla="*/ 9737546 w 9740321"/>
              <a:gd name="connsiteY2" fmla="*/ 27000 h 5415600"/>
              <a:gd name="connsiteX3" fmla="*/ 9740321 w 9740321"/>
              <a:gd name="connsiteY3" fmla="*/ 5415600 h 5415600"/>
              <a:gd name="connsiteX4" fmla="*/ 7001998 w 9740321"/>
              <a:gd name="connsiteY4" fmla="*/ 4744199 h 5415600"/>
              <a:gd name="connsiteX5" fmla="*/ 0 w 9740321"/>
              <a:gd name="connsiteY5" fmla="*/ 3044268 h 5415600"/>
              <a:gd name="connsiteX0" fmla="*/ 0 w 9816521"/>
              <a:gd name="connsiteY0" fmla="*/ 3044268 h 4744199"/>
              <a:gd name="connsiteX1" fmla="*/ 395118 w 9816521"/>
              <a:gd name="connsiteY1" fmla="*/ 0 h 4744199"/>
              <a:gd name="connsiteX2" fmla="*/ 9737546 w 9816521"/>
              <a:gd name="connsiteY2" fmla="*/ 27000 h 4744199"/>
              <a:gd name="connsiteX3" fmla="*/ 9816521 w 9816521"/>
              <a:gd name="connsiteY3" fmla="*/ 4291650 h 4744199"/>
              <a:gd name="connsiteX4" fmla="*/ 7001998 w 9816521"/>
              <a:gd name="connsiteY4" fmla="*/ 4744199 h 4744199"/>
              <a:gd name="connsiteX5" fmla="*/ 0 w 9816521"/>
              <a:gd name="connsiteY5" fmla="*/ 3044268 h 4744199"/>
              <a:gd name="connsiteX0" fmla="*/ 0 w 9816521"/>
              <a:gd name="connsiteY0" fmla="*/ 3044268 h 5048999"/>
              <a:gd name="connsiteX1" fmla="*/ 395118 w 9816521"/>
              <a:gd name="connsiteY1" fmla="*/ 0 h 5048999"/>
              <a:gd name="connsiteX2" fmla="*/ 9737546 w 9816521"/>
              <a:gd name="connsiteY2" fmla="*/ 27000 h 5048999"/>
              <a:gd name="connsiteX3" fmla="*/ 9816521 w 9816521"/>
              <a:gd name="connsiteY3" fmla="*/ 4291650 h 5048999"/>
              <a:gd name="connsiteX4" fmla="*/ 8802223 w 9816521"/>
              <a:gd name="connsiteY4" fmla="*/ 5048999 h 5048999"/>
              <a:gd name="connsiteX5" fmla="*/ 0 w 9816521"/>
              <a:gd name="connsiteY5" fmla="*/ 3044268 h 5048999"/>
              <a:gd name="connsiteX0" fmla="*/ 0 w 9454571"/>
              <a:gd name="connsiteY0" fmla="*/ 3644343 h 5048999"/>
              <a:gd name="connsiteX1" fmla="*/ 33168 w 9454571"/>
              <a:gd name="connsiteY1" fmla="*/ 0 h 5048999"/>
              <a:gd name="connsiteX2" fmla="*/ 9375596 w 9454571"/>
              <a:gd name="connsiteY2" fmla="*/ 27000 h 5048999"/>
              <a:gd name="connsiteX3" fmla="*/ 9454571 w 9454571"/>
              <a:gd name="connsiteY3" fmla="*/ 4291650 h 5048999"/>
              <a:gd name="connsiteX4" fmla="*/ 8440273 w 9454571"/>
              <a:gd name="connsiteY4" fmla="*/ 5048999 h 5048999"/>
              <a:gd name="connsiteX5" fmla="*/ 0 w 9454571"/>
              <a:gd name="connsiteY5" fmla="*/ 3644343 h 5048999"/>
              <a:gd name="connsiteX0" fmla="*/ 0 w 9454571"/>
              <a:gd name="connsiteY0" fmla="*/ 3644343 h 4953749"/>
              <a:gd name="connsiteX1" fmla="*/ 33168 w 9454571"/>
              <a:gd name="connsiteY1" fmla="*/ 0 h 4953749"/>
              <a:gd name="connsiteX2" fmla="*/ 9375596 w 9454571"/>
              <a:gd name="connsiteY2" fmla="*/ 27000 h 4953749"/>
              <a:gd name="connsiteX3" fmla="*/ 9454571 w 9454571"/>
              <a:gd name="connsiteY3" fmla="*/ 4291650 h 4953749"/>
              <a:gd name="connsiteX4" fmla="*/ 8611723 w 9454571"/>
              <a:gd name="connsiteY4" fmla="*/ 4953749 h 4953749"/>
              <a:gd name="connsiteX5" fmla="*/ 0 w 9454571"/>
              <a:gd name="connsiteY5" fmla="*/ 3644343 h 4953749"/>
              <a:gd name="connsiteX0" fmla="*/ 0 w 9454571"/>
              <a:gd name="connsiteY0" fmla="*/ 3644343 h 4953749"/>
              <a:gd name="connsiteX1" fmla="*/ 33168 w 9454571"/>
              <a:gd name="connsiteY1" fmla="*/ 0 h 4953749"/>
              <a:gd name="connsiteX2" fmla="*/ 9375596 w 9454571"/>
              <a:gd name="connsiteY2" fmla="*/ 27000 h 4953749"/>
              <a:gd name="connsiteX3" fmla="*/ 9454571 w 9454571"/>
              <a:gd name="connsiteY3" fmla="*/ 4005900 h 4953749"/>
              <a:gd name="connsiteX4" fmla="*/ 8611723 w 9454571"/>
              <a:gd name="connsiteY4" fmla="*/ 4953749 h 4953749"/>
              <a:gd name="connsiteX5" fmla="*/ 0 w 9454571"/>
              <a:gd name="connsiteY5" fmla="*/ 3644343 h 4953749"/>
              <a:gd name="connsiteX0" fmla="*/ 0 w 9378371"/>
              <a:gd name="connsiteY0" fmla="*/ 3644343 h 4953749"/>
              <a:gd name="connsiteX1" fmla="*/ 33168 w 9378371"/>
              <a:gd name="connsiteY1" fmla="*/ 0 h 4953749"/>
              <a:gd name="connsiteX2" fmla="*/ 9375596 w 9378371"/>
              <a:gd name="connsiteY2" fmla="*/ 27000 h 4953749"/>
              <a:gd name="connsiteX3" fmla="*/ 9378371 w 9378371"/>
              <a:gd name="connsiteY3" fmla="*/ 4005900 h 4953749"/>
              <a:gd name="connsiteX4" fmla="*/ 8611723 w 9378371"/>
              <a:gd name="connsiteY4" fmla="*/ 4953749 h 4953749"/>
              <a:gd name="connsiteX5" fmla="*/ 0 w 9378371"/>
              <a:gd name="connsiteY5" fmla="*/ 3644343 h 4953749"/>
              <a:gd name="connsiteX0" fmla="*/ 128757 w 9345203"/>
              <a:gd name="connsiteY0" fmla="*/ 3768168 h 4953749"/>
              <a:gd name="connsiteX1" fmla="*/ 0 w 9345203"/>
              <a:gd name="connsiteY1" fmla="*/ 0 h 4953749"/>
              <a:gd name="connsiteX2" fmla="*/ 9342428 w 9345203"/>
              <a:gd name="connsiteY2" fmla="*/ 27000 h 4953749"/>
              <a:gd name="connsiteX3" fmla="*/ 9345203 w 9345203"/>
              <a:gd name="connsiteY3" fmla="*/ 4005900 h 4953749"/>
              <a:gd name="connsiteX4" fmla="*/ 8578555 w 9345203"/>
              <a:gd name="connsiteY4" fmla="*/ 4953749 h 4953749"/>
              <a:gd name="connsiteX5" fmla="*/ 128757 w 9345203"/>
              <a:gd name="connsiteY5" fmla="*/ 3768168 h 4953749"/>
              <a:gd name="connsiteX0" fmla="*/ 90657 w 9345203"/>
              <a:gd name="connsiteY0" fmla="*/ 3768168 h 4953749"/>
              <a:gd name="connsiteX1" fmla="*/ 0 w 9345203"/>
              <a:gd name="connsiteY1" fmla="*/ 0 h 4953749"/>
              <a:gd name="connsiteX2" fmla="*/ 9342428 w 9345203"/>
              <a:gd name="connsiteY2" fmla="*/ 27000 h 4953749"/>
              <a:gd name="connsiteX3" fmla="*/ 9345203 w 9345203"/>
              <a:gd name="connsiteY3" fmla="*/ 4005900 h 4953749"/>
              <a:gd name="connsiteX4" fmla="*/ 8578555 w 9345203"/>
              <a:gd name="connsiteY4" fmla="*/ 4953749 h 4953749"/>
              <a:gd name="connsiteX5" fmla="*/ 90657 w 9345203"/>
              <a:gd name="connsiteY5" fmla="*/ 3768168 h 4953749"/>
              <a:gd name="connsiteX0" fmla="*/ 14457 w 9269003"/>
              <a:gd name="connsiteY0" fmla="*/ 3741168 h 4926749"/>
              <a:gd name="connsiteX1" fmla="*/ 0 w 9269003"/>
              <a:gd name="connsiteY1" fmla="*/ 49200 h 4926749"/>
              <a:gd name="connsiteX2" fmla="*/ 9266228 w 9269003"/>
              <a:gd name="connsiteY2" fmla="*/ 0 h 4926749"/>
              <a:gd name="connsiteX3" fmla="*/ 9269003 w 9269003"/>
              <a:gd name="connsiteY3" fmla="*/ 3978900 h 4926749"/>
              <a:gd name="connsiteX4" fmla="*/ 8502355 w 9269003"/>
              <a:gd name="connsiteY4" fmla="*/ 4926749 h 4926749"/>
              <a:gd name="connsiteX5" fmla="*/ 14457 w 9269003"/>
              <a:gd name="connsiteY5" fmla="*/ 3741168 h 4926749"/>
              <a:gd name="connsiteX0" fmla="*/ 0 w 9254546"/>
              <a:gd name="connsiteY0" fmla="*/ 3741168 h 4926749"/>
              <a:gd name="connsiteX1" fmla="*/ 31263 w 9254546"/>
              <a:gd name="connsiteY1" fmla="*/ 26340 h 4926749"/>
              <a:gd name="connsiteX2" fmla="*/ 9251771 w 9254546"/>
              <a:gd name="connsiteY2" fmla="*/ 0 h 4926749"/>
              <a:gd name="connsiteX3" fmla="*/ 9254546 w 9254546"/>
              <a:gd name="connsiteY3" fmla="*/ 3978900 h 4926749"/>
              <a:gd name="connsiteX4" fmla="*/ 8487898 w 9254546"/>
              <a:gd name="connsiteY4" fmla="*/ 4926749 h 4926749"/>
              <a:gd name="connsiteX5" fmla="*/ 0 w 9254546"/>
              <a:gd name="connsiteY5" fmla="*/ 3741168 h 4926749"/>
              <a:gd name="connsiteX0" fmla="*/ 6837 w 9223283"/>
              <a:gd name="connsiteY0" fmla="*/ 3748788 h 4926749"/>
              <a:gd name="connsiteX1" fmla="*/ 0 w 9223283"/>
              <a:gd name="connsiteY1" fmla="*/ 26340 h 4926749"/>
              <a:gd name="connsiteX2" fmla="*/ 9220508 w 9223283"/>
              <a:gd name="connsiteY2" fmla="*/ 0 h 4926749"/>
              <a:gd name="connsiteX3" fmla="*/ 9223283 w 9223283"/>
              <a:gd name="connsiteY3" fmla="*/ 3978900 h 4926749"/>
              <a:gd name="connsiteX4" fmla="*/ 8456635 w 9223283"/>
              <a:gd name="connsiteY4" fmla="*/ 4926749 h 4926749"/>
              <a:gd name="connsiteX5" fmla="*/ 6837 w 9223283"/>
              <a:gd name="connsiteY5" fmla="*/ 3748788 h 4926749"/>
              <a:gd name="connsiteX0" fmla="*/ 6837 w 9223283"/>
              <a:gd name="connsiteY0" fmla="*/ 3722448 h 4900409"/>
              <a:gd name="connsiteX1" fmla="*/ 0 w 9223283"/>
              <a:gd name="connsiteY1" fmla="*/ 0 h 4900409"/>
              <a:gd name="connsiteX2" fmla="*/ 9197648 w 9223283"/>
              <a:gd name="connsiteY2" fmla="*/ 11760 h 4900409"/>
              <a:gd name="connsiteX3" fmla="*/ 9223283 w 9223283"/>
              <a:gd name="connsiteY3" fmla="*/ 3952560 h 4900409"/>
              <a:gd name="connsiteX4" fmla="*/ 8456635 w 9223283"/>
              <a:gd name="connsiteY4" fmla="*/ 4900409 h 4900409"/>
              <a:gd name="connsiteX5" fmla="*/ 6837 w 9223283"/>
              <a:gd name="connsiteY5" fmla="*/ 3722448 h 4900409"/>
              <a:gd name="connsiteX0" fmla="*/ 6837 w 9200423"/>
              <a:gd name="connsiteY0" fmla="*/ 3722448 h 4900409"/>
              <a:gd name="connsiteX1" fmla="*/ 0 w 9200423"/>
              <a:gd name="connsiteY1" fmla="*/ 0 h 4900409"/>
              <a:gd name="connsiteX2" fmla="*/ 9197648 w 9200423"/>
              <a:gd name="connsiteY2" fmla="*/ 11760 h 4900409"/>
              <a:gd name="connsiteX3" fmla="*/ 9200423 w 9200423"/>
              <a:gd name="connsiteY3" fmla="*/ 3952560 h 4900409"/>
              <a:gd name="connsiteX4" fmla="*/ 8456635 w 9200423"/>
              <a:gd name="connsiteY4" fmla="*/ 4900409 h 4900409"/>
              <a:gd name="connsiteX5" fmla="*/ 6837 w 9200423"/>
              <a:gd name="connsiteY5" fmla="*/ 3722448 h 4900409"/>
              <a:gd name="connsiteX0" fmla="*/ 6837 w 9197648"/>
              <a:gd name="connsiteY0" fmla="*/ 3722448 h 4900409"/>
              <a:gd name="connsiteX1" fmla="*/ 0 w 9197648"/>
              <a:gd name="connsiteY1" fmla="*/ 0 h 4900409"/>
              <a:gd name="connsiteX2" fmla="*/ 9197648 w 9197648"/>
              <a:gd name="connsiteY2" fmla="*/ 11760 h 4900409"/>
              <a:gd name="connsiteX3" fmla="*/ 9192803 w 9197648"/>
              <a:gd name="connsiteY3" fmla="*/ 3960180 h 4900409"/>
              <a:gd name="connsiteX4" fmla="*/ 8456635 w 9197648"/>
              <a:gd name="connsiteY4" fmla="*/ 4900409 h 4900409"/>
              <a:gd name="connsiteX5" fmla="*/ 6837 w 9197648"/>
              <a:gd name="connsiteY5" fmla="*/ 3722448 h 4900409"/>
              <a:gd name="connsiteX0" fmla="*/ 6837 w 9197648"/>
              <a:gd name="connsiteY0" fmla="*/ 3722448 h 4748009"/>
              <a:gd name="connsiteX1" fmla="*/ 0 w 9197648"/>
              <a:gd name="connsiteY1" fmla="*/ 0 h 4748009"/>
              <a:gd name="connsiteX2" fmla="*/ 9197648 w 9197648"/>
              <a:gd name="connsiteY2" fmla="*/ 11760 h 4748009"/>
              <a:gd name="connsiteX3" fmla="*/ 9192803 w 9197648"/>
              <a:gd name="connsiteY3" fmla="*/ 3960180 h 4748009"/>
              <a:gd name="connsiteX4" fmla="*/ 8520135 w 9197648"/>
              <a:gd name="connsiteY4" fmla="*/ 4748009 h 4748009"/>
              <a:gd name="connsiteX5" fmla="*/ 6837 w 9197648"/>
              <a:gd name="connsiteY5" fmla="*/ 3722448 h 4748009"/>
              <a:gd name="connsiteX0" fmla="*/ 6837 w 9197648"/>
              <a:gd name="connsiteY0" fmla="*/ 3722448 h 4697209"/>
              <a:gd name="connsiteX1" fmla="*/ 0 w 9197648"/>
              <a:gd name="connsiteY1" fmla="*/ 0 h 4697209"/>
              <a:gd name="connsiteX2" fmla="*/ 9197648 w 9197648"/>
              <a:gd name="connsiteY2" fmla="*/ 11760 h 4697209"/>
              <a:gd name="connsiteX3" fmla="*/ 9192803 w 9197648"/>
              <a:gd name="connsiteY3" fmla="*/ 3960180 h 4697209"/>
              <a:gd name="connsiteX4" fmla="*/ 8494735 w 9197648"/>
              <a:gd name="connsiteY4" fmla="*/ 4697209 h 4697209"/>
              <a:gd name="connsiteX5" fmla="*/ 6837 w 9197648"/>
              <a:gd name="connsiteY5" fmla="*/ 3722448 h 4697209"/>
              <a:gd name="connsiteX0" fmla="*/ 6837 w 9197648"/>
              <a:gd name="connsiteY0" fmla="*/ 3722448 h 4087609"/>
              <a:gd name="connsiteX1" fmla="*/ 0 w 9197648"/>
              <a:gd name="connsiteY1" fmla="*/ 0 h 4087609"/>
              <a:gd name="connsiteX2" fmla="*/ 9197648 w 9197648"/>
              <a:gd name="connsiteY2" fmla="*/ 11760 h 4087609"/>
              <a:gd name="connsiteX3" fmla="*/ 9192803 w 9197648"/>
              <a:gd name="connsiteY3" fmla="*/ 3960180 h 4087609"/>
              <a:gd name="connsiteX4" fmla="*/ 931885 w 9197648"/>
              <a:gd name="connsiteY4" fmla="*/ 4087609 h 4087609"/>
              <a:gd name="connsiteX5" fmla="*/ 6837 w 9197648"/>
              <a:gd name="connsiteY5" fmla="*/ 3722448 h 4087609"/>
              <a:gd name="connsiteX0" fmla="*/ 6837 w 9205503"/>
              <a:gd name="connsiteY0" fmla="*/ 3722448 h 4087609"/>
              <a:gd name="connsiteX1" fmla="*/ 0 w 9205503"/>
              <a:gd name="connsiteY1" fmla="*/ 0 h 4087609"/>
              <a:gd name="connsiteX2" fmla="*/ 9197648 w 9205503"/>
              <a:gd name="connsiteY2" fmla="*/ 11760 h 4087609"/>
              <a:gd name="connsiteX3" fmla="*/ 9205503 w 9205503"/>
              <a:gd name="connsiteY3" fmla="*/ 3826830 h 4087609"/>
              <a:gd name="connsiteX4" fmla="*/ 931885 w 9205503"/>
              <a:gd name="connsiteY4" fmla="*/ 4087609 h 4087609"/>
              <a:gd name="connsiteX5" fmla="*/ 6837 w 9205503"/>
              <a:gd name="connsiteY5" fmla="*/ 3722448 h 4087609"/>
              <a:gd name="connsiteX0" fmla="*/ 6837 w 9205503"/>
              <a:gd name="connsiteY0" fmla="*/ 3722448 h 4265409"/>
              <a:gd name="connsiteX1" fmla="*/ 0 w 9205503"/>
              <a:gd name="connsiteY1" fmla="*/ 0 h 4265409"/>
              <a:gd name="connsiteX2" fmla="*/ 9197648 w 9205503"/>
              <a:gd name="connsiteY2" fmla="*/ 11760 h 4265409"/>
              <a:gd name="connsiteX3" fmla="*/ 9205503 w 9205503"/>
              <a:gd name="connsiteY3" fmla="*/ 3826830 h 4265409"/>
              <a:gd name="connsiteX4" fmla="*/ 989035 w 9205503"/>
              <a:gd name="connsiteY4" fmla="*/ 4265409 h 4265409"/>
              <a:gd name="connsiteX5" fmla="*/ 6837 w 9205503"/>
              <a:gd name="connsiteY5" fmla="*/ 3722448 h 4265409"/>
              <a:gd name="connsiteX0" fmla="*/ 6837 w 9198086"/>
              <a:gd name="connsiteY0" fmla="*/ 3722448 h 4265409"/>
              <a:gd name="connsiteX1" fmla="*/ 0 w 9198086"/>
              <a:gd name="connsiteY1" fmla="*/ 0 h 4265409"/>
              <a:gd name="connsiteX2" fmla="*/ 9197648 w 9198086"/>
              <a:gd name="connsiteY2" fmla="*/ 11760 h 4265409"/>
              <a:gd name="connsiteX3" fmla="*/ 9192803 w 9198086"/>
              <a:gd name="connsiteY3" fmla="*/ 3890330 h 4265409"/>
              <a:gd name="connsiteX4" fmla="*/ 989035 w 9198086"/>
              <a:gd name="connsiteY4" fmla="*/ 4265409 h 4265409"/>
              <a:gd name="connsiteX5" fmla="*/ 6837 w 9198086"/>
              <a:gd name="connsiteY5" fmla="*/ 3722448 h 4265409"/>
              <a:gd name="connsiteX0" fmla="*/ 6837 w 9198086"/>
              <a:gd name="connsiteY0" fmla="*/ 3722448 h 4367767"/>
              <a:gd name="connsiteX1" fmla="*/ 0 w 9198086"/>
              <a:gd name="connsiteY1" fmla="*/ 0 h 4367767"/>
              <a:gd name="connsiteX2" fmla="*/ 9197648 w 9198086"/>
              <a:gd name="connsiteY2" fmla="*/ 11760 h 4367767"/>
              <a:gd name="connsiteX3" fmla="*/ 9192803 w 9198086"/>
              <a:gd name="connsiteY3" fmla="*/ 3890330 h 4367767"/>
              <a:gd name="connsiteX4" fmla="*/ 1002683 w 9198086"/>
              <a:gd name="connsiteY4" fmla="*/ 4367767 h 4367767"/>
              <a:gd name="connsiteX5" fmla="*/ 6837 w 9198086"/>
              <a:gd name="connsiteY5" fmla="*/ 3722448 h 4367767"/>
              <a:gd name="connsiteX0" fmla="*/ 6837 w 9197850"/>
              <a:gd name="connsiteY0" fmla="*/ 3722448 h 4367767"/>
              <a:gd name="connsiteX1" fmla="*/ 0 w 9197850"/>
              <a:gd name="connsiteY1" fmla="*/ 0 h 4367767"/>
              <a:gd name="connsiteX2" fmla="*/ 9197648 w 9197850"/>
              <a:gd name="connsiteY2" fmla="*/ 11760 h 4367767"/>
              <a:gd name="connsiteX3" fmla="*/ 9179155 w 9197850"/>
              <a:gd name="connsiteY3" fmla="*/ 4026807 h 4367767"/>
              <a:gd name="connsiteX4" fmla="*/ 1002683 w 9197850"/>
              <a:gd name="connsiteY4" fmla="*/ 4367767 h 4367767"/>
              <a:gd name="connsiteX5" fmla="*/ 6837 w 9197850"/>
              <a:gd name="connsiteY5" fmla="*/ 3722448 h 4367767"/>
              <a:gd name="connsiteX0" fmla="*/ 6837 w 9197850"/>
              <a:gd name="connsiteY0" fmla="*/ 3858926 h 4367767"/>
              <a:gd name="connsiteX1" fmla="*/ 0 w 9197850"/>
              <a:gd name="connsiteY1" fmla="*/ 0 h 4367767"/>
              <a:gd name="connsiteX2" fmla="*/ 9197648 w 9197850"/>
              <a:gd name="connsiteY2" fmla="*/ 11760 h 4367767"/>
              <a:gd name="connsiteX3" fmla="*/ 9179155 w 9197850"/>
              <a:gd name="connsiteY3" fmla="*/ 4026807 h 4367767"/>
              <a:gd name="connsiteX4" fmla="*/ 1002683 w 9197850"/>
              <a:gd name="connsiteY4" fmla="*/ 4367767 h 4367767"/>
              <a:gd name="connsiteX5" fmla="*/ 6837 w 9197850"/>
              <a:gd name="connsiteY5" fmla="*/ 3858926 h 4367767"/>
              <a:gd name="connsiteX0" fmla="*/ 6837 w 9197850"/>
              <a:gd name="connsiteY0" fmla="*/ 3847166 h 4356007"/>
              <a:gd name="connsiteX1" fmla="*/ 0 w 9197850"/>
              <a:gd name="connsiteY1" fmla="*/ 852 h 4356007"/>
              <a:gd name="connsiteX2" fmla="*/ 9197648 w 9197850"/>
              <a:gd name="connsiteY2" fmla="*/ 0 h 4356007"/>
              <a:gd name="connsiteX3" fmla="*/ 9179155 w 9197850"/>
              <a:gd name="connsiteY3" fmla="*/ 4015047 h 4356007"/>
              <a:gd name="connsiteX4" fmla="*/ 1002683 w 9197850"/>
              <a:gd name="connsiteY4" fmla="*/ 4356007 h 4356007"/>
              <a:gd name="connsiteX5" fmla="*/ 6837 w 9197850"/>
              <a:gd name="connsiteY5" fmla="*/ 3847166 h 4356007"/>
              <a:gd name="connsiteX0" fmla="*/ 6837 w 9191609"/>
              <a:gd name="connsiteY0" fmla="*/ 3846314 h 4355155"/>
              <a:gd name="connsiteX1" fmla="*/ 0 w 9191609"/>
              <a:gd name="connsiteY1" fmla="*/ 0 h 4355155"/>
              <a:gd name="connsiteX2" fmla="*/ 9191341 w 9191609"/>
              <a:gd name="connsiteY2" fmla="*/ 11761 h 4355155"/>
              <a:gd name="connsiteX3" fmla="*/ 9179155 w 9191609"/>
              <a:gd name="connsiteY3" fmla="*/ 4014195 h 4355155"/>
              <a:gd name="connsiteX4" fmla="*/ 1002683 w 9191609"/>
              <a:gd name="connsiteY4" fmla="*/ 4355155 h 4355155"/>
              <a:gd name="connsiteX5" fmla="*/ 6837 w 9191609"/>
              <a:gd name="connsiteY5" fmla="*/ 3846314 h 43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09" h="4355155">
                <a:moveTo>
                  <a:pt x="6837" y="3846314"/>
                </a:moveTo>
                <a:lnTo>
                  <a:pt x="0" y="0"/>
                </a:lnTo>
                <a:lnTo>
                  <a:pt x="9191341" y="11761"/>
                </a:lnTo>
                <a:cubicBezTo>
                  <a:pt x="9193959" y="1283451"/>
                  <a:pt x="9176537" y="2742505"/>
                  <a:pt x="9179155" y="4014195"/>
                </a:cubicBezTo>
                <a:lnTo>
                  <a:pt x="1002683" y="4355155"/>
                </a:lnTo>
                <a:lnTo>
                  <a:pt x="6837" y="3846314"/>
                </a:lnTo>
                <a:close/>
              </a:path>
            </a:pathLst>
          </a:cu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228186" y="4443958"/>
            <a:ext cx="2736304" cy="520154"/>
          </a:xfrm>
        </p:spPr>
        <p:txBody>
          <a:bodyPr lIns="108000" tIns="0" rIns="108000">
            <a:normAutofit/>
          </a:bodyPr>
          <a:lstStyle>
            <a:lvl1pPr marL="0" marR="0" indent="0" algn="l" defTabSz="91440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600" baseline="0"/>
            </a:lvl1pPr>
          </a:lstStyle>
          <a:p>
            <a:pPr marL="0" marR="0" lvl="0" indent="0" algn="l" defTabSz="91440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CH" dirty="0"/>
              <a:t>Hier Text eingeben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801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mit Logo &amp; Seitenza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5"/>
          <p:cNvSpPr txBox="1">
            <a:spLocks/>
          </p:cNvSpPr>
          <p:nvPr userDrawn="1"/>
        </p:nvSpPr>
        <p:spPr>
          <a:xfrm>
            <a:off x="8573872" y="267495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900" dirty="0">
              <a:latin typeface="Titillium" pitchFamily="50" charset="0"/>
            </a:endParaRPr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8515054" y="4803999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z="900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sz="900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8" name="Gerade Verbindung 17"/>
          <p:cNvCxnSpPr/>
          <p:nvPr userDrawn="1"/>
        </p:nvCxnSpPr>
        <p:spPr>
          <a:xfrm>
            <a:off x="8705852" y="4823048"/>
            <a:ext cx="179881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12076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7140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liennummernplatzhalter 5"/>
          <p:cNvSpPr txBox="1">
            <a:spLocks/>
          </p:cNvSpPr>
          <p:nvPr userDrawn="1"/>
        </p:nvSpPr>
        <p:spPr>
          <a:xfrm>
            <a:off x="8515054" y="4803999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z="900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sz="900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25" name="Gerade Verbindung 17"/>
          <p:cNvCxnSpPr/>
          <p:nvPr userDrawn="1"/>
        </p:nvCxnSpPr>
        <p:spPr>
          <a:xfrm>
            <a:off x="8705852" y="4823048"/>
            <a:ext cx="179881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3"/>
          <p:cNvSpPr>
            <a:spLocks noGrp="1"/>
          </p:cNvSpPr>
          <p:nvPr>
            <p:ph sz="quarter" idx="16"/>
          </p:nvPr>
        </p:nvSpPr>
        <p:spPr>
          <a:xfrm>
            <a:off x="678698" y="1419226"/>
            <a:ext cx="7791451" cy="3167063"/>
          </a:xfrm>
        </p:spPr>
        <p:txBody>
          <a:bodyPr>
            <a:normAutofit/>
          </a:bodyPr>
          <a:lstStyle>
            <a:lvl1pPr marL="271465" indent="-271465">
              <a:defRPr sz="1800"/>
            </a:lvl1pPr>
            <a:lvl2pPr marL="742955" indent="-285752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8" indent="-228602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11" indent="-228602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676449"/>
            <a:ext cx="1259632" cy="466063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676733" y="236451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4210940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userDrawn="1">
          <p15:clr>
            <a:srgbClr val="FBAE40"/>
          </p15:clr>
        </p15:guide>
        <p15:guide id="2" pos="114" userDrawn="1">
          <p15:clr>
            <a:srgbClr val="FBAE40"/>
          </p15:clr>
        </p15:guide>
        <p15:guide id="3" pos="421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4315946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423" y="345541"/>
            <a:ext cx="656734" cy="757772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66963" y="1184436"/>
            <a:ext cx="6282267" cy="536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Titillium" panose="00000500000000000000" pitchFamily="50" charset="0"/>
              </a:rPr>
              <a:t>Vielen</a:t>
            </a:r>
            <a:r>
              <a:rPr lang="de-CH" sz="2800" b="1" baseline="0" dirty="0">
                <a:latin typeface="Titillium" panose="00000500000000000000" pitchFamily="50" charset="0"/>
              </a:rPr>
              <a:t> Dank für Ihre Aufmerksamkeit </a:t>
            </a:r>
            <a:endParaRPr lang="de-CH" sz="2800" b="1" dirty="0">
              <a:latin typeface="Titillium" panose="00000500000000000000" pitchFamily="50" charset="0"/>
            </a:endParaRPr>
          </a:p>
        </p:txBody>
      </p:sp>
      <p:sp>
        <p:nvSpPr>
          <p:cNvPr id="12" name="Textfeld 11"/>
          <p:cNvSpPr txBox="1"/>
          <p:nvPr userDrawn="1"/>
        </p:nvSpPr>
        <p:spPr>
          <a:xfrm>
            <a:off x="386012" y="1563639"/>
            <a:ext cx="721837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de-CH" sz="2000" b="0" dirty="0">
              <a:solidFill>
                <a:schemeClr val="tx1"/>
              </a:solidFill>
              <a:latin typeface="Titillium" panose="00000500000000000000" pitchFamily="50" charset="0"/>
            </a:endParaRPr>
          </a:p>
          <a:p>
            <a:r>
              <a:rPr lang="de-CH" sz="2000" b="0" dirty="0">
                <a:solidFill>
                  <a:schemeClr val="tx1"/>
                </a:solidFill>
                <a:latin typeface="Titillium" panose="00000500000000000000" pitchFamily="50" charset="0"/>
              </a:rPr>
              <a:t>Weitere</a:t>
            </a:r>
            <a:r>
              <a:rPr lang="de-CH" sz="2000" b="0" baseline="0" dirty="0">
                <a:solidFill>
                  <a:schemeClr val="tx1"/>
                </a:solidFill>
                <a:latin typeface="Titillium" panose="00000500000000000000" pitchFamily="50" charset="0"/>
              </a:rPr>
              <a:t> Informationen finden Sie unter</a:t>
            </a:r>
            <a:r>
              <a:rPr lang="de-CH" sz="2000" b="0" baseline="0" dirty="0">
                <a:solidFill>
                  <a:srgbClr val="009EE3"/>
                </a:solidFill>
                <a:latin typeface="Titillium" panose="00000500000000000000" pitchFamily="50" charset="0"/>
              </a:rPr>
              <a:t> </a:t>
            </a:r>
          </a:p>
          <a:p>
            <a:r>
              <a:rPr lang="de-CH" sz="2000" b="0" baseline="0" dirty="0">
                <a:solidFill>
                  <a:srgbClr val="009EE3"/>
                </a:solidFill>
                <a:latin typeface="Titillium" panose="00000500000000000000" pitchFamily="50" charset="0"/>
              </a:rPr>
              <a:t>www.berufsbildungscenter.ch</a:t>
            </a:r>
            <a:endParaRPr lang="de-CH" sz="2000" b="0" dirty="0">
              <a:solidFill>
                <a:srgbClr val="009EE3"/>
              </a:solidFill>
              <a:latin typeface="Titillium" panose="00000500000000000000" pitchFamily="50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3030020"/>
            <a:ext cx="5364089" cy="211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822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423" y="345541"/>
            <a:ext cx="656734" cy="757772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66963" y="1184436"/>
            <a:ext cx="62822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Titillium" panose="00000500000000000000" pitchFamily="50" charset="0"/>
              </a:rPr>
              <a:t>Fragen?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386012" y="1563639"/>
            <a:ext cx="721837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de-CH" sz="2000" b="0" dirty="0">
              <a:solidFill>
                <a:schemeClr val="tx1"/>
              </a:solidFill>
              <a:latin typeface="Titillium" panose="00000500000000000000" pitchFamily="50" charset="0"/>
            </a:endParaRPr>
          </a:p>
          <a:p>
            <a:r>
              <a:rPr lang="de-CH" sz="2000" b="0" dirty="0">
                <a:solidFill>
                  <a:schemeClr val="tx1"/>
                </a:solidFill>
                <a:latin typeface="Titillium" panose="00000500000000000000" pitchFamily="50" charset="0"/>
              </a:rPr>
              <a:t>Vielen</a:t>
            </a:r>
            <a:r>
              <a:rPr lang="de-CH" sz="2000" b="0" baseline="0" dirty="0">
                <a:solidFill>
                  <a:schemeClr val="tx1"/>
                </a:solidFill>
                <a:latin typeface="Titillium" panose="00000500000000000000" pitchFamily="50" charset="0"/>
              </a:rPr>
              <a:t> Dank für die Aufmerksamkeit</a:t>
            </a:r>
            <a:endParaRPr lang="de-CH" sz="2000" b="0" dirty="0">
              <a:solidFill>
                <a:schemeClr val="tx1"/>
              </a:solidFill>
              <a:latin typeface="Titillium" panose="00000500000000000000" pitchFamily="50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3030020"/>
            <a:ext cx="5364089" cy="211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41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/Untertitel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76733" y="236451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0" name="Textplatzhalt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8698" y="615165"/>
            <a:ext cx="7791451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24" name="Foliennummernplatzhalter 5"/>
          <p:cNvSpPr txBox="1">
            <a:spLocks/>
          </p:cNvSpPr>
          <p:nvPr userDrawn="1"/>
        </p:nvSpPr>
        <p:spPr>
          <a:xfrm>
            <a:off x="8515054" y="4803999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z="900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sz="900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25" name="Gerade Verbindung 17"/>
          <p:cNvCxnSpPr/>
          <p:nvPr userDrawn="1"/>
        </p:nvCxnSpPr>
        <p:spPr>
          <a:xfrm>
            <a:off x="8705852" y="4823048"/>
            <a:ext cx="179881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676449"/>
            <a:ext cx="1259632" cy="466063"/>
          </a:xfrm>
          <a:prstGeom prst="rect">
            <a:avLst/>
          </a:prstGeom>
        </p:spPr>
      </p:pic>
      <p:sp>
        <p:nvSpPr>
          <p:cNvPr id="8" name="Inhaltsplatzhalter 3"/>
          <p:cNvSpPr>
            <a:spLocks noGrp="1"/>
          </p:cNvSpPr>
          <p:nvPr>
            <p:ph sz="quarter" idx="16"/>
          </p:nvPr>
        </p:nvSpPr>
        <p:spPr>
          <a:xfrm>
            <a:off x="678698" y="1419226"/>
            <a:ext cx="7791451" cy="3167063"/>
          </a:xfrm>
        </p:spPr>
        <p:txBody>
          <a:bodyPr>
            <a:normAutofit/>
          </a:bodyPr>
          <a:lstStyle>
            <a:lvl1pPr marL="271465" indent="-271465">
              <a:defRPr sz="1800"/>
            </a:lvl1pPr>
            <a:lvl2pPr marL="742955" indent="-285752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8" indent="-228602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11" indent="-228602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327632769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userDrawn="1">
          <p15:clr>
            <a:srgbClr val="FBAE40"/>
          </p15:clr>
        </p15:guide>
        <p15:guide id="2" pos="114" userDrawn="1">
          <p15:clr>
            <a:srgbClr val="FBAE40"/>
          </p15:clr>
        </p15:guide>
        <p15:guide id="3" pos="42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mit Inhalt + Bild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8573872" y="267495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900" dirty="0">
              <a:latin typeface="Titillium" pitchFamily="50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/>
          </p:nvPr>
        </p:nvSpPr>
        <p:spPr>
          <a:xfrm>
            <a:off x="5045645" y="1"/>
            <a:ext cx="4111477" cy="5157273"/>
          </a:xfrm>
          <a:custGeom>
            <a:avLst/>
            <a:gdLst>
              <a:gd name="connsiteX0" fmla="*/ 0 w 3311525"/>
              <a:gd name="connsiteY0" fmla="*/ 0 h 3216275"/>
              <a:gd name="connsiteX1" fmla="*/ 3311525 w 3311525"/>
              <a:gd name="connsiteY1" fmla="*/ 0 h 3216275"/>
              <a:gd name="connsiteX2" fmla="*/ 3311525 w 3311525"/>
              <a:gd name="connsiteY2" fmla="*/ 3216275 h 3216275"/>
              <a:gd name="connsiteX3" fmla="*/ 0 w 3311525"/>
              <a:gd name="connsiteY3" fmla="*/ 3216275 h 3216275"/>
              <a:gd name="connsiteX4" fmla="*/ 0 w 3311525"/>
              <a:gd name="connsiteY4" fmla="*/ 0 h 3216275"/>
              <a:gd name="connsiteX0" fmla="*/ 195492 w 3311525"/>
              <a:gd name="connsiteY0" fmla="*/ 0 h 3449605"/>
              <a:gd name="connsiteX1" fmla="*/ 3311525 w 3311525"/>
              <a:gd name="connsiteY1" fmla="*/ 233330 h 3449605"/>
              <a:gd name="connsiteX2" fmla="*/ 3311525 w 3311525"/>
              <a:gd name="connsiteY2" fmla="*/ 3449605 h 3449605"/>
              <a:gd name="connsiteX3" fmla="*/ 0 w 3311525"/>
              <a:gd name="connsiteY3" fmla="*/ 3449605 h 3449605"/>
              <a:gd name="connsiteX4" fmla="*/ 195492 w 3311525"/>
              <a:gd name="connsiteY4" fmla="*/ 0 h 3449605"/>
              <a:gd name="connsiteX0" fmla="*/ 195492 w 3311525"/>
              <a:gd name="connsiteY0" fmla="*/ 0 h 3449605"/>
              <a:gd name="connsiteX1" fmla="*/ 3311525 w 3311525"/>
              <a:gd name="connsiteY1" fmla="*/ 233330 h 3449605"/>
              <a:gd name="connsiteX2" fmla="*/ 3311525 w 3311525"/>
              <a:gd name="connsiteY2" fmla="*/ 3449605 h 3449605"/>
              <a:gd name="connsiteX3" fmla="*/ 0 w 3311525"/>
              <a:gd name="connsiteY3" fmla="*/ 3449605 h 3449605"/>
              <a:gd name="connsiteX4" fmla="*/ 166961 w 3311525"/>
              <a:gd name="connsiteY4" fmla="*/ 330495 h 3449605"/>
              <a:gd name="connsiteX5" fmla="*/ 195492 w 3311525"/>
              <a:gd name="connsiteY5" fmla="*/ 0 h 3449605"/>
              <a:gd name="connsiteX0" fmla="*/ 356454 w 3472487"/>
              <a:gd name="connsiteY0" fmla="*/ 16347 h 3465952"/>
              <a:gd name="connsiteX1" fmla="*/ 3472487 w 3472487"/>
              <a:gd name="connsiteY1" fmla="*/ 249677 h 3465952"/>
              <a:gd name="connsiteX2" fmla="*/ 3472487 w 3472487"/>
              <a:gd name="connsiteY2" fmla="*/ 3465952 h 3465952"/>
              <a:gd name="connsiteX3" fmla="*/ 160962 w 3472487"/>
              <a:gd name="connsiteY3" fmla="*/ 3465952 h 3465952"/>
              <a:gd name="connsiteX4" fmla="*/ 0 w 3472487"/>
              <a:gd name="connsiteY4" fmla="*/ 0 h 3465952"/>
              <a:gd name="connsiteX5" fmla="*/ 356454 w 3472487"/>
              <a:gd name="connsiteY5" fmla="*/ 16347 h 3465952"/>
              <a:gd name="connsiteX0" fmla="*/ 463659 w 3472487"/>
              <a:gd name="connsiteY0" fmla="*/ 0 h 4458598"/>
              <a:gd name="connsiteX1" fmla="*/ 3472487 w 3472487"/>
              <a:gd name="connsiteY1" fmla="*/ 1242323 h 4458598"/>
              <a:gd name="connsiteX2" fmla="*/ 3472487 w 3472487"/>
              <a:gd name="connsiteY2" fmla="*/ 4458598 h 4458598"/>
              <a:gd name="connsiteX3" fmla="*/ 160962 w 3472487"/>
              <a:gd name="connsiteY3" fmla="*/ 4458598 h 4458598"/>
              <a:gd name="connsiteX4" fmla="*/ 0 w 3472487"/>
              <a:gd name="connsiteY4" fmla="*/ 992646 h 4458598"/>
              <a:gd name="connsiteX5" fmla="*/ 463659 w 3472487"/>
              <a:gd name="connsiteY5" fmla="*/ 0 h 4458598"/>
              <a:gd name="connsiteX0" fmla="*/ 463659 w 3806716"/>
              <a:gd name="connsiteY0" fmla="*/ 0 h 4458598"/>
              <a:gd name="connsiteX1" fmla="*/ 3806716 w 3806716"/>
              <a:gd name="connsiteY1" fmla="*/ 0 h 4458598"/>
              <a:gd name="connsiteX2" fmla="*/ 3472487 w 3806716"/>
              <a:gd name="connsiteY2" fmla="*/ 4458598 h 4458598"/>
              <a:gd name="connsiteX3" fmla="*/ 160962 w 3806716"/>
              <a:gd name="connsiteY3" fmla="*/ 4458598 h 4458598"/>
              <a:gd name="connsiteX4" fmla="*/ 0 w 3806716"/>
              <a:gd name="connsiteY4" fmla="*/ 992646 h 4458598"/>
              <a:gd name="connsiteX5" fmla="*/ 463659 w 3806716"/>
              <a:gd name="connsiteY5" fmla="*/ 0 h 4458598"/>
              <a:gd name="connsiteX0" fmla="*/ 463659 w 3813023"/>
              <a:gd name="connsiteY0" fmla="*/ 0 h 5164893"/>
              <a:gd name="connsiteX1" fmla="*/ 3806716 w 3813023"/>
              <a:gd name="connsiteY1" fmla="*/ 0 h 5164893"/>
              <a:gd name="connsiteX2" fmla="*/ 3813023 w 3813023"/>
              <a:gd name="connsiteY2" fmla="*/ 5164893 h 5164893"/>
              <a:gd name="connsiteX3" fmla="*/ 160962 w 3813023"/>
              <a:gd name="connsiteY3" fmla="*/ 4458598 h 5164893"/>
              <a:gd name="connsiteX4" fmla="*/ 0 w 3813023"/>
              <a:gd name="connsiteY4" fmla="*/ 992646 h 5164893"/>
              <a:gd name="connsiteX5" fmla="*/ 463659 w 3813023"/>
              <a:gd name="connsiteY5" fmla="*/ 0 h 5164893"/>
              <a:gd name="connsiteX0" fmla="*/ 463659 w 3813023"/>
              <a:gd name="connsiteY0" fmla="*/ 0 h 5171199"/>
              <a:gd name="connsiteX1" fmla="*/ 3806716 w 3813023"/>
              <a:gd name="connsiteY1" fmla="*/ 0 h 5171199"/>
              <a:gd name="connsiteX2" fmla="*/ 3813023 w 3813023"/>
              <a:gd name="connsiteY2" fmla="*/ 5164893 h 5171199"/>
              <a:gd name="connsiteX3" fmla="*/ 154656 w 3813023"/>
              <a:gd name="connsiteY3" fmla="*/ 5171199 h 5171199"/>
              <a:gd name="connsiteX4" fmla="*/ 0 w 3813023"/>
              <a:gd name="connsiteY4" fmla="*/ 992646 h 5171199"/>
              <a:gd name="connsiteX5" fmla="*/ 463659 w 3813023"/>
              <a:gd name="connsiteY5" fmla="*/ 0 h 5171199"/>
              <a:gd name="connsiteX0" fmla="*/ 728520 w 4077884"/>
              <a:gd name="connsiteY0" fmla="*/ 0 h 5171199"/>
              <a:gd name="connsiteX1" fmla="*/ 4071577 w 4077884"/>
              <a:gd name="connsiteY1" fmla="*/ 0 h 5171199"/>
              <a:gd name="connsiteX2" fmla="*/ 4077884 w 4077884"/>
              <a:gd name="connsiteY2" fmla="*/ 5164893 h 5171199"/>
              <a:gd name="connsiteX3" fmla="*/ 419517 w 4077884"/>
              <a:gd name="connsiteY3" fmla="*/ 5171199 h 5171199"/>
              <a:gd name="connsiteX4" fmla="*/ 0 w 4077884"/>
              <a:gd name="connsiteY4" fmla="*/ 519681 h 5171199"/>
              <a:gd name="connsiteX5" fmla="*/ 728520 w 4077884"/>
              <a:gd name="connsiteY5" fmla="*/ 0 h 5171199"/>
              <a:gd name="connsiteX0" fmla="*/ 728520 w 4077884"/>
              <a:gd name="connsiteY0" fmla="*/ 0 h 5164893"/>
              <a:gd name="connsiteX1" fmla="*/ 4071577 w 4077884"/>
              <a:gd name="connsiteY1" fmla="*/ 0 h 5164893"/>
              <a:gd name="connsiteX2" fmla="*/ 4077884 w 4077884"/>
              <a:gd name="connsiteY2" fmla="*/ 5164893 h 5164893"/>
              <a:gd name="connsiteX3" fmla="*/ 520417 w 4077884"/>
              <a:gd name="connsiteY3" fmla="*/ 5164893 h 5164893"/>
              <a:gd name="connsiteX4" fmla="*/ 0 w 4077884"/>
              <a:gd name="connsiteY4" fmla="*/ 519681 h 5164893"/>
              <a:gd name="connsiteX5" fmla="*/ 728520 w 4077884"/>
              <a:gd name="connsiteY5" fmla="*/ 0 h 5164893"/>
              <a:gd name="connsiteX0" fmla="*/ 728520 w 4090807"/>
              <a:gd name="connsiteY0" fmla="*/ 0 h 5164893"/>
              <a:gd name="connsiteX1" fmla="*/ 4090627 w 4090807"/>
              <a:gd name="connsiteY1" fmla="*/ 0 h 5164893"/>
              <a:gd name="connsiteX2" fmla="*/ 4077884 w 4090807"/>
              <a:gd name="connsiteY2" fmla="*/ 5164893 h 5164893"/>
              <a:gd name="connsiteX3" fmla="*/ 520417 w 4090807"/>
              <a:gd name="connsiteY3" fmla="*/ 5164893 h 5164893"/>
              <a:gd name="connsiteX4" fmla="*/ 0 w 4090807"/>
              <a:gd name="connsiteY4" fmla="*/ 519681 h 5164893"/>
              <a:gd name="connsiteX5" fmla="*/ 728520 w 4090807"/>
              <a:gd name="connsiteY5" fmla="*/ 0 h 5164893"/>
              <a:gd name="connsiteX0" fmla="*/ 728520 w 4091006"/>
              <a:gd name="connsiteY0" fmla="*/ 0 h 5164893"/>
              <a:gd name="connsiteX1" fmla="*/ 4090627 w 4091006"/>
              <a:gd name="connsiteY1" fmla="*/ 0 h 5164893"/>
              <a:gd name="connsiteX2" fmla="*/ 4087409 w 4091006"/>
              <a:gd name="connsiteY2" fmla="*/ 5164893 h 5164893"/>
              <a:gd name="connsiteX3" fmla="*/ 520417 w 4091006"/>
              <a:gd name="connsiteY3" fmla="*/ 5164893 h 5164893"/>
              <a:gd name="connsiteX4" fmla="*/ 0 w 4091006"/>
              <a:gd name="connsiteY4" fmla="*/ 519681 h 5164893"/>
              <a:gd name="connsiteX5" fmla="*/ 728520 w 4091006"/>
              <a:gd name="connsiteY5" fmla="*/ 0 h 5164893"/>
              <a:gd name="connsiteX0" fmla="*/ 735955 w 4098441"/>
              <a:gd name="connsiteY0" fmla="*/ 0 h 5164893"/>
              <a:gd name="connsiteX1" fmla="*/ 4098062 w 4098441"/>
              <a:gd name="connsiteY1" fmla="*/ 0 h 5164893"/>
              <a:gd name="connsiteX2" fmla="*/ 4094844 w 4098441"/>
              <a:gd name="connsiteY2" fmla="*/ 5164893 h 5164893"/>
              <a:gd name="connsiteX3" fmla="*/ 527852 w 4098441"/>
              <a:gd name="connsiteY3" fmla="*/ 5164893 h 5164893"/>
              <a:gd name="connsiteX4" fmla="*/ 0 w 4098441"/>
              <a:gd name="connsiteY4" fmla="*/ 333827 h 5164893"/>
              <a:gd name="connsiteX5" fmla="*/ 735955 w 4098441"/>
              <a:gd name="connsiteY5" fmla="*/ 0 h 5164893"/>
              <a:gd name="connsiteX0" fmla="*/ 810297 w 4172783"/>
              <a:gd name="connsiteY0" fmla="*/ 0 h 5164893"/>
              <a:gd name="connsiteX1" fmla="*/ 4172404 w 4172783"/>
              <a:gd name="connsiteY1" fmla="*/ 0 h 5164893"/>
              <a:gd name="connsiteX2" fmla="*/ 4169186 w 4172783"/>
              <a:gd name="connsiteY2" fmla="*/ 5164893 h 5164893"/>
              <a:gd name="connsiteX3" fmla="*/ 602194 w 4172783"/>
              <a:gd name="connsiteY3" fmla="*/ 5164893 h 5164893"/>
              <a:gd name="connsiteX4" fmla="*/ 0 w 4172783"/>
              <a:gd name="connsiteY4" fmla="*/ 370997 h 5164893"/>
              <a:gd name="connsiteX5" fmla="*/ 810297 w 4172783"/>
              <a:gd name="connsiteY5" fmla="*/ 0 h 5164893"/>
              <a:gd name="connsiteX0" fmla="*/ 72852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520418 w 4091007"/>
              <a:gd name="connsiteY3" fmla="*/ 5164893 h 5164893"/>
              <a:gd name="connsiteX4" fmla="*/ 0 w 4091007"/>
              <a:gd name="connsiteY4" fmla="*/ 385865 h 5164893"/>
              <a:gd name="connsiteX5" fmla="*/ 728521 w 4091007"/>
              <a:gd name="connsiteY5" fmla="*/ 0 h 5164893"/>
              <a:gd name="connsiteX0" fmla="*/ 72852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669101 w 4091007"/>
              <a:gd name="connsiteY3" fmla="*/ 5150024 h 5164893"/>
              <a:gd name="connsiteX4" fmla="*/ 0 w 4091007"/>
              <a:gd name="connsiteY4" fmla="*/ 385865 h 5164893"/>
              <a:gd name="connsiteX5" fmla="*/ 728521 w 4091007"/>
              <a:gd name="connsiteY5" fmla="*/ 0 h 5164893"/>
              <a:gd name="connsiteX0" fmla="*/ 51293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669101 w 4091007"/>
              <a:gd name="connsiteY3" fmla="*/ 5150024 h 5164893"/>
              <a:gd name="connsiteX4" fmla="*/ 0 w 4091007"/>
              <a:gd name="connsiteY4" fmla="*/ 385865 h 5164893"/>
              <a:gd name="connsiteX5" fmla="*/ 512931 w 4091007"/>
              <a:gd name="connsiteY5" fmla="*/ 0 h 5164893"/>
              <a:gd name="connsiteX0" fmla="*/ 512931 w 4216950"/>
              <a:gd name="connsiteY0" fmla="*/ 0 h 5370633"/>
              <a:gd name="connsiteX1" fmla="*/ 4090628 w 4216950"/>
              <a:gd name="connsiteY1" fmla="*/ 0 h 5370633"/>
              <a:gd name="connsiteX2" fmla="*/ 4216950 w 4216950"/>
              <a:gd name="connsiteY2" fmla="*/ 5370633 h 5370633"/>
              <a:gd name="connsiteX3" fmla="*/ 669101 w 4216950"/>
              <a:gd name="connsiteY3" fmla="*/ 5150024 h 5370633"/>
              <a:gd name="connsiteX4" fmla="*/ 0 w 4216950"/>
              <a:gd name="connsiteY4" fmla="*/ 385865 h 5370633"/>
              <a:gd name="connsiteX5" fmla="*/ 512931 w 4216950"/>
              <a:gd name="connsiteY5" fmla="*/ 0 h 5370633"/>
              <a:gd name="connsiteX0" fmla="*/ 512931 w 4091007"/>
              <a:gd name="connsiteY0" fmla="*/ 0 h 5157273"/>
              <a:gd name="connsiteX1" fmla="*/ 4090628 w 4091007"/>
              <a:gd name="connsiteY1" fmla="*/ 0 h 5157273"/>
              <a:gd name="connsiteX2" fmla="*/ 4087410 w 4091007"/>
              <a:gd name="connsiteY2" fmla="*/ 5157273 h 5157273"/>
              <a:gd name="connsiteX3" fmla="*/ 669101 w 4091007"/>
              <a:gd name="connsiteY3" fmla="*/ 5150024 h 5157273"/>
              <a:gd name="connsiteX4" fmla="*/ 0 w 4091007"/>
              <a:gd name="connsiteY4" fmla="*/ 385865 h 5157273"/>
              <a:gd name="connsiteX5" fmla="*/ 512931 w 4091007"/>
              <a:gd name="connsiteY5" fmla="*/ 0 h 5157273"/>
              <a:gd name="connsiteX0" fmla="*/ 533402 w 4111478"/>
              <a:gd name="connsiteY0" fmla="*/ 0 h 5157273"/>
              <a:gd name="connsiteX1" fmla="*/ 4111099 w 4111478"/>
              <a:gd name="connsiteY1" fmla="*/ 0 h 5157273"/>
              <a:gd name="connsiteX2" fmla="*/ 4107881 w 4111478"/>
              <a:gd name="connsiteY2" fmla="*/ 5157273 h 5157273"/>
              <a:gd name="connsiteX3" fmla="*/ 689572 w 4111478"/>
              <a:gd name="connsiteY3" fmla="*/ 5150024 h 5157273"/>
              <a:gd name="connsiteX4" fmla="*/ 0 w 4111478"/>
              <a:gd name="connsiteY4" fmla="*/ 379042 h 5157273"/>
              <a:gd name="connsiteX5" fmla="*/ 533402 w 4111478"/>
              <a:gd name="connsiteY5" fmla="*/ 0 h 515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1478" h="5157273">
                <a:moveTo>
                  <a:pt x="533402" y="0"/>
                </a:moveTo>
                <a:lnTo>
                  <a:pt x="4111099" y="0"/>
                </a:lnTo>
                <a:cubicBezTo>
                  <a:pt x="4113201" y="1721631"/>
                  <a:pt x="4105779" y="3435642"/>
                  <a:pt x="4107881" y="5157273"/>
                </a:cubicBezTo>
                <a:lnTo>
                  <a:pt x="689572" y="5150024"/>
                </a:lnTo>
                <a:lnTo>
                  <a:pt x="0" y="379042"/>
                </a:lnTo>
                <a:lnTo>
                  <a:pt x="53340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676449"/>
            <a:ext cx="1259632" cy="466063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676731" y="236451"/>
            <a:ext cx="4047676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8"/>
          </p:nvPr>
        </p:nvSpPr>
        <p:spPr>
          <a:xfrm>
            <a:off x="678699" y="1420912"/>
            <a:ext cx="4045710" cy="3167063"/>
          </a:xfrm>
        </p:spPr>
        <p:txBody>
          <a:bodyPr>
            <a:normAutofit/>
          </a:bodyPr>
          <a:lstStyle>
            <a:lvl1pPr marL="271465" indent="-271465">
              <a:defRPr sz="1800"/>
            </a:lvl1pPr>
            <a:lvl2pPr marL="742955" indent="-285752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8" indent="-228602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11" indent="-228602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61622522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114" userDrawn="1">
          <p15:clr>
            <a:srgbClr val="FBAE40"/>
          </p15:clr>
        </p15:guide>
        <p15:guide id="2" pos="317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/Untertitel + Inhalt und Bild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8573872" y="267495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900" dirty="0">
              <a:latin typeface="Titillium" pitchFamily="50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/>
          </p:nvPr>
        </p:nvSpPr>
        <p:spPr>
          <a:xfrm>
            <a:off x="5045645" y="1"/>
            <a:ext cx="4111477" cy="5157273"/>
          </a:xfrm>
          <a:custGeom>
            <a:avLst/>
            <a:gdLst>
              <a:gd name="connsiteX0" fmla="*/ 0 w 3311525"/>
              <a:gd name="connsiteY0" fmla="*/ 0 h 3216275"/>
              <a:gd name="connsiteX1" fmla="*/ 3311525 w 3311525"/>
              <a:gd name="connsiteY1" fmla="*/ 0 h 3216275"/>
              <a:gd name="connsiteX2" fmla="*/ 3311525 w 3311525"/>
              <a:gd name="connsiteY2" fmla="*/ 3216275 h 3216275"/>
              <a:gd name="connsiteX3" fmla="*/ 0 w 3311525"/>
              <a:gd name="connsiteY3" fmla="*/ 3216275 h 3216275"/>
              <a:gd name="connsiteX4" fmla="*/ 0 w 3311525"/>
              <a:gd name="connsiteY4" fmla="*/ 0 h 3216275"/>
              <a:gd name="connsiteX0" fmla="*/ 195492 w 3311525"/>
              <a:gd name="connsiteY0" fmla="*/ 0 h 3449605"/>
              <a:gd name="connsiteX1" fmla="*/ 3311525 w 3311525"/>
              <a:gd name="connsiteY1" fmla="*/ 233330 h 3449605"/>
              <a:gd name="connsiteX2" fmla="*/ 3311525 w 3311525"/>
              <a:gd name="connsiteY2" fmla="*/ 3449605 h 3449605"/>
              <a:gd name="connsiteX3" fmla="*/ 0 w 3311525"/>
              <a:gd name="connsiteY3" fmla="*/ 3449605 h 3449605"/>
              <a:gd name="connsiteX4" fmla="*/ 195492 w 3311525"/>
              <a:gd name="connsiteY4" fmla="*/ 0 h 3449605"/>
              <a:gd name="connsiteX0" fmla="*/ 195492 w 3311525"/>
              <a:gd name="connsiteY0" fmla="*/ 0 h 3449605"/>
              <a:gd name="connsiteX1" fmla="*/ 3311525 w 3311525"/>
              <a:gd name="connsiteY1" fmla="*/ 233330 h 3449605"/>
              <a:gd name="connsiteX2" fmla="*/ 3311525 w 3311525"/>
              <a:gd name="connsiteY2" fmla="*/ 3449605 h 3449605"/>
              <a:gd name="connsiteX3" fmla="*/ 0 w 3311525"/>
              <a:gd name="connsiteY3" fmla="*/ 3449605 h 3449605"/>
              <a:gd name="connsiteX4" fmla="*/ 166961 w 3311525"/>
              <a:gd name="connsiteY4" fmla="*/ 330495 h 3449605"/>
              <a:gd name="connsiteX5" fmla="*/ 195492 w 3311525"/>
              <a:gd name="connsiteY5" fmla="*/ 0 h 3449605"/>
              <a:gd name="connsiteX0" fmla="*/ 356454 w 3472487"/>
              <a:gd name="connsiteY0" fmla="*/ 16347 h 3465952"/>
              <a:gd name="connsiteX1" fmla="*/ 3472487 w 3472487"/>
              <a:gd name="connsiteY1" fmla="*/ 249677 h 3465952"/>
              <a:gd name="connsiteX2" fmla="*/ 3472487 w 3472487"/>
              <a:gd name="connsiteY2" fmla="*/ 3465952 h 3465952"/>
              <a:gd name="connsiteX3" fmla="*/ 160962 w 3472487"/>
              <a:gd name="connsiteY3" fmla="*/ 3465952 h 3465952"/>
              <a:gd name="connsiteX4" fmla="*/ 0 w 3472487"/>
              <a:gd name="connsiteY4" fmla="*/ 0 h 3465952"/>
              <a:gd name="connsiteX5" fmla="*/ 356454 w 3472487"/>
              <a:gd name="connsiteY5" fmla="*/ 16347 h 3465952"/>
              <a:gd name="connsiteX0" fmla="*/ 463659 w 3472487"/>
              <a:gd name="connsiteY0" fmla="*/ 0 h 4458598"/>
              <a:gd name="connsiteX1" fmla="*/ 3472487 w 3472487"/>
              <a:gd name="connsiteY1" fmla="*/ 1242323 h 4458598"/>
              <a:gd name="connsiteX2" fmla="*/ 3472487 w 3472487"/>
              <a:gd name="connsiteY2" fmla="*/ 4458598 h 4458598"/>
              <a:gd name="connsiteX3" fmla="*/ 160962 w 3472487"/>
              <a:gd name="connsiteY3" fmla="*/ 4458598 h 4458598"/>
              <a:gd name="connsiteX4" fmla="*/ 0 w 3472487"/>
              <a:gd name="connsiteY4" fmla="*/ 992646 h 4458598"/>
              <a:gd name="connsiteX5" fmla="*/ 463659 w 3472487"/>
              <a:gd name="connsiteY5" fmla="*/ 0 h 4458598"/>
              <a:gd name="connsiteX0" fmla="*/ 463659 w 3806716"/>
              <a:gd name="connsiteY0" fmla="*/ 0 h 4458598"/>
              <a:gd name="connsiteX1" fmla="*/ 3806716 w 3806716"/>
              <a:gd name="connsiteY1" fmla="*/ 0 h 4458598"/>
              <a:gd name="connsiteX2" fmla="*/ 3472487 w 3806716"/>
              <a:gd name="connsiteY2" fmla="*/ 4458598 h 4458598"/>
              <a:gd name="connsiteX3" fmla="*/ 160962 w 3806716"/>
              <a:gd name="connsiteY3" fmla="*/ 4458598 h 4458598"/>
              <a:gd name="connsiteX4" fmla="*/ 0 w 3806716"/>
              <a:gd name="connsiteY4" fmla="*/ 992646 h 4458598"/>
              <a:gd name="connsiteX5" fmla="*/ 463659 w 3806716"/>
              <a:gd name="connsiteY5" fmla="*/ 0 h 4458598"/>
              <a:gd name="connsiteX0" fmla="*/ 463659 w 3813023"/>
              <a:gd name="connsiteY0" fmla="*/ 0 h 5164893"/>
              <a:gd name="connsiteX1" fmla="*/ 3806716 w 3813023"/>
              <a:gd name="connsiteY1" fmla="*/ 0 h 5164893"/>
              <a:gd name="connsiteX2" fmla="*/ 3813023 w 3813023"/>
              <a:gd name="connsiteY2" fmla="*/ 5164893 h 5164893"/>
              <a:gd name="connsiteX3" fmla="*/ 160962 w 3813023"/>
              <a:gd name="connsiteY3" fmla="*/ 4458598 h 5164893"/>
              <a:gd name="connsiteX4" fmla="*/ 0 w 3813023"/>
              <a:gd name="connsiteY4" fmla="*/ 992646 h 5164893"/>
              <a:gd name="connsiteX5" fmla="*/ 463659 w 3813023"/>
              <a:gd name="connsiteY5" fmla="*/ 0 h 5164893"/>
              <a:gd name="connsiteX0" fmla="*/ 463659 w 3813023"/>
              <a:gd name="connsiteY0" fmla="*/ 0 h 5171199"/>
              <a:gd name="connsiteX1" fmla="*/ 3806716 w 3813023"/>
              <a:gd name="connsiteY1" fmla="*/ 0 h 5171199"/>
              <a:gd name="connsiteX2" fmla="*/ 3813023 w 3813023"/>
              <a:gd name="connsiteY2" fmla="*/ 5164893 h 5171199"/>
              <a:gd name="connsiteX3" fmla="*/ 154656 w 3813023"/>
              <a:gd name="connsiteY3" fmla="*/ 5171199 h 5171199"/>
              <a:gd name="connsiteX4" fmla="*/ 0 w 3813023"/>
              <a:gd name="connsiteY4" fmla="*/ 992646 h 5171199"/>
              <a:gd name="connsiteX5" fmla="*/ 463659 w 3813023"/>
              <a:gd name="connsiteY5" fmla="*/ 0 h 5171199"/>
              <a:gd name="connsiteX0" fmla="*/ 728520 w 4077884"/>
              <a:gd name="connsiteY0" fmla="*/ 0 h 5171199"/>
              <a:gd name="connsiteX1" fmla="*/ 4071577 w 4077884"/>
              <a:gd name="connsiteY1" fmla="*/ 0 h 5171199"/>
              <a:gd name="connsiteX2" fmla="*/ 4077884 w 4077884"/>
              <a:gd name="connsiteY2" fmla="*/ 5164893 h 5171199"/>
              <a:gd name="connsiteX3" fmla="*/ 419517 w 4077884"/>
              <a:gd name="connsiteY3" fmla="*/ 5171199 h 5171199"/>
              <a:gd name="connsiteX4" fmla="*/ 0 w 4077884"/>
              <a:gd name="connsiteY4" fmla="*/ 519681 h 5171199"/>
              <a:gd name="connsiteX5" fmla="*/ 728520 w 4077884"/>
              <a:gd name="connsiteY5" fmla="*/ 0 h 5171199"/>
              <a:gd name="connsiteX0" fmla="*/ 728520 w 4077884"/>
              <a:gd name="connsiteY0" fmla="*/ 0 h 5164893"/>
              <a:gd name="connsiteX1" fmla="*/ 4071577 w 4077884"/>
              <a:gd name="connsiteY1" fmla="*/ 0 h 5164893"/>
              <a:gd name="connsiteX2" fmla="*/ 4077884 w 4077884"/>
              <a:gd name="connsiteY2" fmla="*/ 5164893 h 5164893"/>
              <a:gd name="connsiteX3" fmla="*/ 520417 w 4077884"/>
              <a:gd name="connsiteY3" fmla="*/ 5164893 h 5164893"/>
              <a:gd name="connsiteX4" fmla="*/ 0 w 4077884"/>
              <a:gd name="connsiteY4" fmla="*/ 519681 h 5164893"/>
              <a:gd name="connsiteX5" fmla="*/ 728520 w 4077884"/>
              <a:gd name="connsiteY5" fmla="*/ 0 h 5164893"/>
              <a:gd name="connsiteX0" fmla="*/ 728520 w 4090807"/>
              <a:gd name="connsiteY0" fmla="*/ 0 h 5164893"/>
              <a:gd name="connsiteX1" fmla="*/ 4090627 w 4090807"/>
              <a:gd name="connsiteY1" fmla="*/ 0 h 5164893"/>
              <a:gd name="connsiteX2" fmla="*/ 4077884 w 4090807"/>
              <a:gd name="connsiteY2" fmla="*/ 5164893 h 5164893"/>
              <a:gd name="connsiteX3" fmla="*/ 520417 w 4090807"/>
              <a:gd name="connsiteY3" fmla="*/ 5164893 h 5164893"/>
              <a:gd name="connsiteX4" fmla="*/ 0 w 4090807"/>
              <a:gd name="connsiteY4" fmla="*/ 519681 h 5164893"/>
              <a:gd name="connsiteX5" fmla="*/ 728520 w 4090807"/>
              <a:gd name="connsiteY5" fmla="*/ 0 h 5164893"/>
              <a:gd name="connsiteX0" fmla="*/ 728520 w 4091006"/>
              <a:gd name="connsiteY0" fmla="*/ 0 h 5164893"/>
              <a:gd name="connsiteX1" fmla="*/ 4090627 w 4091006"/>
              <a:gd name="connsiteY1" fmla="*/ 0 h 5164893"/>
              <a:gd name="connsiteX2" fmla="*/ 4087409 w 4091006"/>
              <a:gd name="connsiteY2" fmla="*/ 5164893 h 5164893"/>
              <a:gd name="connsiteX3" fmla="*/ 520417 w 4091006"/>
              <a:gd name="connsiteY3" fmla="*/ 5164893 h 5164893"/>
              <a:gd name="connsiteX4" fmla="*/ 0 w 4091006"/>
              <a:gd name="connsiteY4" fmla="*/ 519681 h 5164893"/>
              <a:gd name="connsiteX5" fmla="*/ 728520 w 4091006"/>
              <a:gd name="connsiteY5" fmla="*/ 0 h 5164893"/>
              <a:gd name="connsiteX0" fmla="*/ 735955 w 4098441"/>
              <a:gd name="connsiteY0" fmla="*/ 0 h 5164893"/>
              <a:gd name="connsiteX1" fmla="*/ 4098062 w 4098441"/>
              <a:gd name="connsiteY1" fmla="*/ 0 h 5164893"/>
              <a:gd name="connsiteX2" fmla="*/ 4094844 w 4098441"/>
              <a:gd name="connsiteY2" fmla="*/ 5164893 h 5164893"/>
              <a:gd name="connsiteX3" fmla="*/ 527852 w 4098441"/>
              <a:gd name="connsiteY3" fmla="*/ 5164893 h 5164893"/>
              <a:gd name="connsiteX4" fmla="*/ 0 w 4098441"/>
              <a:gd name="connsiteY4" fmla="*/ 333827 h 5164893"/>
              <a:gd name="connsiteX5" fmla="*/ 735955 w 4098441"/>
              <a:gd name="connsiteY5" fmla="*/ 0 h 5164893"/>
              <a:gd name="connsiteX0" fmla="*/ 810297 w 4172783"/>
              <a:gd name="connsiteY0" fmla="*/ 0 h 5164893"/>
              <a:gd name="connsiteX1" fmla="*/ 4172404 w 4172783"/>
              <a:gd name="connsiteY1" fmla="*/ 0 h 5164893"/>
              <a:gd name="connsiteX2" fmla="*/ 4169186 w 4172783"/>
              <a:gd name="connsiteY2" fmla="*/ 5164893 h 5164893"/>
              <a:gd name="connsiteX3" fmla="*/ 602194 w 4172783"/>
              <a:gd name="connsiteY3" fmla="*/ 5164893 h 5164893"/>
              <a:gd name="connsiteX4" fmla="*/ 0 w 4172783"/>
              <a:gd name="connsiteY4" fmla="*/ 370997 h 5164893"/>
              <a:gd name="connsiteX5" fmla="*/ 810297 w 4172783"/>
              <a:gd name="connsiteY5" fmla="*/ 0 h 5164893"/>
              <a:gd name="connsiteX0" fmla="*/ 72852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520418 w 4091007"/>
              <a:gd name="connsiteY3" fmla="*/ 5164893 h 5164893"/>
              <a:gd name="connsiteX4" fmla="*/ 0 w 4091007"/>
              <a:gd name="connsiteY4" fmla="*/ 385865 h 5164893"/>
              <a:gd name="connsiteX5" fmla="*/ 728521 w 4091007"/>
              <a:gd name="connsiteY5" fmla="*/ 0 h 5164893"/>
              <a:gd name="connsiteX0" fmla="*/ 72852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669101 w 4091007"/>
              <a:gd name="connsiteY3" fmla="*/ 5150024 h 5164893"/>
              <a:gd name="connsiteX4" fmla="*/ 0 w 4091007"/>
              <a:gd name="connsiteY4" fmla="*/ 385865 h 5164893"/>
              <a:gd name="connsiteX5" fmla="*/ 728521 w 4091007"/>
              <a:gd name="connsiteY5" fmla="*/ 0 h 5164893"/>
              <a:gd name="connsiteX0" fmla="*/ 51293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669101 w 4091007"/>
              <a:gd name="connsiteY3" fmla="*/ 5150024 h 5164893"/>
              <a:gd name="connsiteX4" fmla="*/ 0 w 4091007"/>
              <a:gd name="connsiteY4" fmla="*/ 385865 h 5164893"/>
              <a:gd name="connsiteX5" fmla="*/ 512931 w 4091007"/>
              <a:gd name="connsiteY5" fmla="*/ 0 h 5164893"/>
              <a:gd name="connsiteX0" fmla="*/ 512931 w 4216950"/>
              <a:gd name="connsiteY0" fmla="*/ 0 h 5370633"/>
              <a:gd name="connsiteX1" fmla="*/ 4090628 w 4216950"/>
              <a:gd name="connsiteY1" fmla="*/ 0 h 5370633"/>
              <a:gd name="connsiteX2" fmla="*/ 4216950 w 4216950"/>
              <a:gd name="connsiteY2" fmla="*/ 5370633 h 5370633"/>
              <a:gd name="connsiteX3" fmla="*/ 669101 w 4216950"/>
              <a:gd name="connsiteY3" fmla="*/ 5150024 h 5370633"/>
              <a:gd name="connsiteX4" fmla="*/ 0 w 4216950"/>
              <a:gd name="connsiteY4" fmla="*/ 385865 h 5370633"/>
              <a:gd name="connsiteX5" fmla="*/ 512931 w 4216950"/>
              <a:gd name="connsiteY5" fmla="*/ 0 h 5370633"/>
              <a:gd name="connsiteX0" fmla="*/ 512931 w 4091007"/>
              <a:gd name="connsiteY0" fmla="*/ 0 h 5157273"/>
              <a:gd name="connsiteX1" fmla="*/ 4090628 w 4091007"/>
              <a:gd name="connsiteY1" fmla="*/ 0 h 5157273"/>
              <a:gd name="connsiteX2" fmla="*/ 4087410 w 4091007"/>
              <a:gd name="connsiteY2" fmla="*/ 5157273 h 5157273"/>
              <a:gd name="connsiteX3" fmla="*/ 669101 w 4091007"/>
              <a:gd name="connsiteY3" fmla="*/ 5150024 h 5157273"/>
              <a:gd name="connsiteX4" fmla="*/ 0 w 4091007"/>
              <a:gd name="connsiteY4" fmla="*/ 385865 h 5157273"/>
              <a:gd name="connsiteX5" fmla="*/ 512931 w 4091007"/>
              <a:gd name="connsiteY5" fmla="*/ 0 h 5157273"/>
              <a:gd name="connsiteX0" fmla="*/ 533402 w 4111478"/>
              <a:gd name="connsiteY0" fmla="*/ 0 h 5157273"/>
              <a:gd name="connsiteX1" fmla="*/ 4111099 w 4111478"/>
              <a:gd name="connsiteY1" fmla="*/ 0 h 5157273"/>
              <a:gd name="connsiteX2" fmla="*/ 4107881 w 4111478"/>
              <a:gd name="connsiteY2" fmla="*/ 5157273 h 5157273"/>
              <a:gd name="connsiteX3" fmla="*/ 689572 w 4111478"/>
              <a:gd name="connsiteY3" fmla="*/ 5150024 h 5157273"/>
              <a:gd name="connsiteX4" fmla="*/ 0 w 4111478"/>
              <a:gd name="connsiteY4" fmla="*/ 379042 h 5157273"/>
              <a:gd name="connsiteX5" fmla="*/ 533402 w 4111478"/>
              <a:gd name="connsiteY5" fmla="*/ 0 h 515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1478" h="5157273">
                <a:moveTo>
                  <a:pt x="533402" y="0"/>
                </a:moveTo>
                <a:lnTo>
                  <a:pt x="4111099" y="0"/>
                </a:lnTo>
                <a:cubicBezTo>
                  <a:pt x="4113201" y="1721631"/>
                  <a:pt x="4105779" y="3435642"/>
                  <a:pt x="4107881" y="5157273"/>
                </a:cubicBezTo>
                <a:lnTo>
                  <a:pt x="689572" y="5150024"/>
                </a:lnTo>
                <a:lnTo>
                  <a:pt x="0" y="379042"/>
                </a:lnTo>
                <a:lnTo>
                  <a:pt x="53340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676449"/>
            <a:ext cx="1259632" cy="466063"/>
          </a:xfrm>
          <a:prstGeom prst="rect">
            <a:avLst/>
          </a:prstGeom>
        </p:spPr>
      </p:pic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676731" y="236451"/>
            <a:ext cx="4039285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5"/>
            <a:ext cx="4038267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quarter" idx="18"/>
          </p:nvPr>
        </p:nvSpPr>
        <p:spPr>
          <a:xfrm>
            <a:off x="678699" y="1420912"/>
            <a:ext cx="4045710" cy="3167063"/>
          </a:xfrm>
        </p:spPr>
        <p:txBody>
          <a:bodyPr>
            <a:normAutofit/>
          </a:bodyPr>
          <a:lstStyle>
            <a:lvl1pPr marL="271465" indent="-271465">
              <a:defRPr sz="1800"/>
            </a:lvl1pPr>
            <a:lvl2pPr marL="742955" indent="-285752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8" indent="-228602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11" indent="-228602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15752661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114" userDrawn="1">
          <p15:clr>
            <a:srgbClr val="FBAE40"/>
          </p15:clr>
        </p15:guide>
        <p15:guide id="2" pos="317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/Untertitel/Zwischentitel + Inhalt, Bild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8573872" y="267495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900" dirty="0">
              <a:latin typeface="Titillium" pitchFamily="50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/>
          </p:nvPr>
        </p:nvSpPr>
        <p:spPr>
          <a:xfrm>
            <a:off x="5045645" y="1"/>
            <a:ext cx="4111477" cy="5157273"/>
          </a:xfrm>
          <a:custGeom>
            <a:avLst/>
            <a:gdLst>
              <a:gd name="connsiteX0" fmla="*/ 0 w 3311525"/>
              <a:gd name="connsiteY0" fmla="*/ 0 h 3216275"/>
              <a:gd name="connsiteX1" fmla="*/ 3311525 w 3311525"/>
              <a:gd name="connsiteY1" fmla="*/ 0 h 3216275"/>
              <a:gd name="connsiteX2" fmla="*/ 3311525 w 3311525"/>
              <a:gd name="connsiteY2" fmla="*/ 3216275 h 3216275"/>
              <a:gd name="connsiteX3" fmla="*/ 0 w 3311525"/>
              <a:gd name="connsiteY3" fmla="*/ 3216275 h 3216275"/>
              <a:gd name="connsiteX4" fmla="*/ 0 w 3311525"/>
              <a:gd name="connsiteY4" fmla="*/ 0 h 3216275"/>
              <a:gd name="connsiteX0" fmla="*/ 195492 w 3311525"/>
              <a:gd name="connsiteY0" fmla="*/ 0 h 3449605"/>
              <a:gd name="connsiteX1" fmla="*/ 3311525 w 3311525"/>
              <a:gd name="connsiteY1" fmla="*/ 233330 h 3449605"/>
              <a:gd name="connsiteX2" fmla="*/ 3311525 w 3311525"/>
              <a:gd name="connsiteY2" fmla="*/ 3449605 h 3449605"/>
              <a:gd name="connsiteX3" fmla="*/ 0 w 3311525"/>
              <a:gd name="connsiteY3" fmla="*/ 3449605 h 3449605"/>
              <a:gd name="connsiteX4" fmla="*/ 195492 w 3311525"/>
              <a:gd name="connsiteY4" fmla="*/ 0 h 3449605"/>
              <a:gd name="connsiteX0" fmla="*/ 195492 w 3311525"/>
              <a:gd name="connsiteY0" fmla="*/ 0 h 3449605"/>
              <a:gd name="connsiteX1" fmla="*/ 3311525 w 3311525"/>
              <a:gd name="connsiteY1" fmla="*/ 233330 h 3449605"/>
              <a:gd name="connsiteX2" fmla="*/ 3311525 w 3311525"/>
              <a:gd name="connsiteY2" fmla="*/ 3449605 h 3449605"/>
              <a:gd name="connsiteX3" fmla="*/ 0 w 3311525"/>
              <a:gd name="connsiteY3" fmla="*/ 3449605 h 3449605"/>
              <a:gd name="connsiteX4" fmla="*/ 166961 w 3311525"/>
              <a:gd name="connsiteY4" fmla="*/ 330495 h 3449605"/>
              <a:gd name="connsiteX5" fmla="*/ 195492 w 3311525"/>
              <a:gd name="connsiteY5" fmla="*/ 0 h 3449605"/>
              <a:gd name="connsiteX0" fmla="*/ 356454 w 3472487"/>
              <a:gd name="connsiteY0" fmla="*/ 16347 h 3465952"/>
              <a:gd name="connsiteX1" fmla="*/ 3472487 w 3472487"/>
              <a:gd name="connsiteY1" fmla="*/ 249677 h 3465952"/>
              <a:gd name="connsiteX2" fmla="*/ 3472487 w 3472487"/>
              <a:gd name="connsiteY2" fmla="*/ 3465952 h 3465952"/>
              <a:gd name="connsiteX3" fmla="*/ 160962 w 3472487"/>
              <a:gd name="connsiteY3" fmla="*/ 3465952 h 3465952"/>
              <a:gd name="connsiteX4" fmla="*/ 0 w 3472487"/>
              <a:gd name="connsiteY4" fmla="*/ 0 h 3465952"/>
              <a:gd name="connsiteX5" fmla="*/ 356454 w 3472487"/>
              <a:gd name="connsiteY5" fmla="*/ 16347 h 3465952"/>
              <a:gd name="connsiteX0" fmla="*/ 463659 w 3472487"/>
              <a:gd name="connsiteY0" fmla="*/ 0 h 4458598"/>
              <a:gd name="connsiteX1" fmla="*/ 3472487 w 3472487"/>
              <a:gd name="connsiteY1" fmla="*/ 1242323 h 4458598"/>
              <a:gd name="connsiteX2" fmla="*/ 3472487 w 3472487"/>
              <a:gd name="connsiteY2" fmla="*/ 4458598 h 4458598"/>
              <a:gd name="connsiteX3" fmla="*/ 160962 w 3472487"/>
              <a:gd name="connsiteY3" fmla="*/ 4458598 h 4458598"/>
              <a:gd name="connsiteX4" fmla="*/ 0 w 3472487"/>
              <a:gd name="connsiteY4" fmla="*/ 992646 h 4458598"/>
              <a:gd name="connsiteX5" fmla="*/ 463659 w 3472487"/>
              <a:gd name="connsiteY5" fmla="*/ 0 h 4458598"/>
              <a:gd name="connsiteX0" fmla="*/ 463659 w 3806716"/>
              <a:gd name="connsiteY0" fmla="*/ 0 h 4458598"/>
              <a:gd name="connsiteX1" fmla="*/ 3806716 w 3806716"/>
              <a:gd name="connsiteY1" fmla="*/ 0 h 4458598"/>
              <a:gd name="connsiteX2" fmla="*/ 3472487 w 3806716"/>
              <a:gd name="connsiteY2" fmla="*/ 4458598 h 4458598"/>
              <a:gd name="connsiteX3" fmla="*/ 160962 w 3806716"/>
              <a:gd name="connsiteY3" fmla="*/ 4458598 h 4458598"/>
              <a:gd name="connsiteX4" fmla="*/ 0 w 3806716"/>
              <a:gd name="connsiteY4" fmla="*/ 992646 h 4458598"/>
              <a:gd name="connsiteX5" fmla="*/ 463659 w 3806716"/>
              <a:gd name="connsiteY5" fmla="*/ 0 h 4458598"/>
              <a:gd name="connsiteX0" fmla="*/ 463659 w 3813023"/>
              <a:gd name="connsiteY0" fmla="*/ 0 h 5164893"/>
              <a:gd name="connsiteX1" fmla="*/ 3806716 w 3813023"/>
              <a:gd name="connsiteY1" fmla="*/ 0 h 5164893"/>
              <a:gd name="connsiteX2" fmla="*/ 3813023 w 3813023"/>
              <a:gd name="connsiteY2" fmla="*/ 5164893 h 5164893"/>
              <a:gd name="connsiteX3" fmla="*/ 160962 w 3813023"/>
              <a:gd name="connsiteY3" fmla="*/ 4458598 h 5164893"/>
              <a:gd name="connsiteX4" fmla="*/ 0 w 3813023"/>
              <a:gd name="connsiteY4" fmla="*/ 992646 h 5164893"/>
              <a:gd name="connsiteX5" fmla="*/ 463659 w 3813023"/>
              <a:gd name="connsiteY5" fmla="*/ 0 h 5164893"/>
              <a:gd name="connsiteX0" fmla="*/ 463659 w 3813023"/>
              <a:gd name="connsiteY0" fmla="*/ 0 h 5171199"/>
              <a:gd name="connsiteX1" fmla="*/ 3806716 w 3813023"/>
              <a:gd name="connsiteY1" fmla="*/ 0 h 5171199"/>
              <a:gd name="connsiteX2" fmla="*/ 3813023 w 3813023"/>
              <a:gd name="connsiteY2" fmla="*/ 5164893 h 5171199"/>
              <a:gd name="connsiteX3" fmla="*/ 154656 w 3813023"/>
              <a:gd name="connsiteY3" fmla="*/ 5171199 h 5171199"/>
              <a:gd name="connsiteX4" fmla="*/ 0 w 3813023"/>
              <a:gd name="connsiteY4" fmla="*/ 992646 h 5171199"/>
              <a:gd name="connsiteX5" fmla="*/ 463659 w 3813023"/>
              <a:gd name="connsiteY5" fmla="*/ 0 h 5171199"/>
              <a:gd name="connsiteX0" fmla="*/ 728520 w 4077884"/>
              <a:gd name="connsiteY0" fmla="*/ 0 h 5171199"/>
              <a:gd name="connsiteX1" fmla="*/ 4071577 w 4077884"/>
              <a:gd name="connsiteY1" fmla="*/ 0 h 5171199"/>
              <a:gd name="connsiteX2" fmla="*/ 4077884 w 4077884"/>
              <a:gd name="connsiteY2" fmla="*/ 5164893 h 5171199"/>
              <a:gd name="connsiteX3" fmla="*/ 419517 w 4077884"/>
              <a:gd name="connsiteY3" fmla="*/ 5171199 h 5171199"/>
              <a:gd name="connsiteX4" fmla="*/ 0 w 4077884"/>
              <a:gd name="connsiteY4" fmla="*/ 519681 h 5171199"/>
              <a:gd name="connsiteX5" fmla="*/ 728520 w 4077884"/>
              <a:gd name="connsiteY5" fmla="*/ 0 h 5171199"/>
              <a:gd name="connsiteX0" fmla="*/ 728520 w 4077884"/>
              <a:gd name="connsiteY0" fmla="*/ 0 h 5164893"/>
              <a:gd name="connsiteX1" fmla="*/ 4071577 w 4077884"/>
              <a:gd name="connsiteY1" fmla="*/ 0 h 5164893"/>
              <a:gd name="connsiteX2" fmla="*/ 4077884 w 4077884"/>
              <a:gd name="connsiteY2" fmla="*/ 5164893 h 5164893"/>
              <a:gd name="connsiteX3" fmla="*/ 520417 w 4077884"/>
              <a:gd name="connsiteY3" fmla="*/ 5164893 h 5164893"/>
              <a:gd name="connsiteX4" fmla="*/ 0 w 4077884"/>
              <a:gd name="connsiteY4" fmla="*/ 519681 h 5164893"/>
              <a:gd name="connsiteX5" fmla="*/ 728520 w 4077884"/>
              <a:gd name="connsiteY5" fmla="*/ 0 h 5164893"/>
              <a:gd name="connsiteX0" fmla="*/ 728520 w 4090807"/>
              <a:gd name="connsiteY0" fmla="*/ 0 h 5164893"/>
              <a:gd name="connsiteX1" fmla="*/ 4090627 w 4090807"/>
              <a:gd name="connsiteY1" fmla="*/ 0 h 5164893"/>
              <a:gd name="connsiteX2" fmla="*/ 4077884 w 4090807"/>
              <a:gd name="connsiteY2" fmla="*/ 5164893 h 5164893"/>
              <a:gd name="connsiteX3" fmla="*/ 520417 w 4090807"/>
              <a:gd name="connsiteY3" fmla="*/ 5164893 h 5164893"/>
              <a:gd name="connsiteX4" fmla="*/ 0 w 4090807"/>
              <a:gd name="connsiteY4" fmla="*/ 519681 h 5164893"/>
              <a:gd name="connsiteX5" fmla="*/ 728520 w 4090807"/>
              <a:gd name="connsiteY5" fmla="*/ 0 h 5164893"/>
              <a:gd name="connsiteX0" fmla="*/ 728520 w 4091006"/>
              <a:gd name="connsiteY0" fmla="*/ 0 h 5164893"/>
              <a:gd name="connsiteX1" fmla="*/ 4090627 w 4091006"/>
              <a:gd name="connsiteY1" fmla="*/ 0 h 5164893"/>
              <a:gd name="connsiteX2" fmla="*/ 4087409 w 4091006"/>
              <a:gd name="connsiteY2" fmla="*/ 5164893 h 5164893"/>
              <a:gd name="connsiteX3" fmla="*/ 520417 w 4091006"/>
              <a:gd name="connsiteY3" fmla="*/ 5164893 h 5164893"/>
              <a:gd name="connsiteX4" fmla="*/ 0 w 4091006"/>
              <a:gd name="connsiteY4" fmla="*/ 519681 h 5164893"/>
              <a:gd name="connsiteX5" fmla="*/ 728520 w 4091006"/>
              <a:gd name="connsiteY5" fmla="*/ 0 h 5164893"/>
              <a:gd name="connsiteX0" fmla="*/ 735955 w 4098441"/>
              <a:gd name="connsiteY0" fmla="*/ 0 h 5164893"/>
              <a:gd name="connsiteX1" fmla="*/ 4098062 w 4098441"/>
              <a:gd name="connsiteY1" fmla="*/ 0 h 5164893"/>
              <a:gd name="connsiteX2" fmla="*/ 4094844 w 4098441"/>
              <a:gd name="connsiteY2" fmla="*/ 5164893 h 5164893"/>
              <a:gd name="connsiteX3" fmla="*/ 527852 w 4098441"/>
              <a:gd name="connsiteY3" fmla="*/ 5164893 h 5164893"/>
              <a:gd name="connsiteX4" fmla="*/ 0 w 4098441"/>
              <a:gd name="connsiteY4" fmla="*/ 333827 h 5164893"/>
              <a:gd name="connsiteX5" fmla="*/ 735955 w 4098441"/>
              <a:gd name="connsiteY5" fmla="*/ 0 h 5164893"/>
              <a:gd name="connsiteX0" fmla="*/ 810297 w 4172783"/>
              <a:gd name="connsiteY0" fmla="*/ 0 h 5164893"/>
              <a:gd name="connsiteX1" fmla="*/ 4172404 w 4172783"/>
              <a:gd name="connsiteY1" fmla="*/ 0 h 5164893"/>
              <a:gd name="connsiteX2" fmla="*/ 4169186 w 4172783"/>
              <a:gd name="connsiteY2" fmla="*/ 5164893 h 5164893"/>
              <a:gd name="connsiteX3" fmla="*/ 602194 w 4172783"/>
              <a:gd name="connsiteY3" fmla="*/ 5164893 h 5164893"/>
              <a:gd name="connsiteX4" fmla="*/ 0 w 4172783"/>
              <a:gd name="connsiteY4" fmla="*/ 370997 h 5164893"/>
              <a:gd name="connsiteX5" fmla="*/ 810297 w 4172783"/>
              <a:gd name="connsiteY5" fmla="*/ 0 h 5164893"/>
              <a:gd name="connsiteX0" fmla="*/ 72852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520418 w 4091007"/>
              <a:gd name="connsiteY3" fmla="*/ 5164893 h 5164893"/>
              <a:gd name="connsiteX4" fmla="*/ 0 w 4091007"/>
              <a:gd name="connsiteY4" fmla="*/ 385865 h 5164893"/>
              <a:gd name="connsiteX5" fmla="*/ 728521 w 4091007"/>
              <a:gd name="connsiteY5" fmla="*/ 0 h 5164893"/>
              <a:gd name="connsiteX0" fmla="*/ 72852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669101 w 4091007"/>
              <a:gd name="connsiteY3" fmla="*/ 5150024 h 5164893"/>
              <a:gd name="connsiteX4" fmla="*/ 0 w 4091007"/>
              <a:gd name="connsiteY4" fmla="*/ 385865 h 5164893"/>
              <a:gd name="connsiteX5" fmla="*/ 728521 w 4091007"/>
              <a:gd name="connsiteY5" fmla="*/ 0 h 5164893"/>
              <a:gd name="connsiteX0" fmla="*/ 51293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669101 w 4091007"/>
              <a:gd name="connsiteY3" fmla="*/ 5150024 h 5164893"/>
              <a:gd name="connsiteX4" fmla="*/ 0 w 4091007"/>
              <a:gd name="connsiteY4" fmla="*/ 385865 h 5164893"/>
              <a:gd name="connsiteX5" fmla="*/ 512931 w 4091007"/>
              <a:gd name="connsiteY5" fmla="*/ 0 h 5164893"/>
              <a:gd name="connsiteX0" fmla="*/ 512931 w 4216950"/>
              <a:gd name="connsiteY0" fmla="*/ 0 h 5370633"/>
              <a:gd name="connsiteX1" fmla="*/ 4090628 w 4216950"/>
              <a:gd name="connsiteY1" fmla="*/ 0 h 5370633"/>
              <a:gd name="connsiteX2" fmla="*/ 4216950 w 4216950"/>
              <a:gd name="connsiteY2" fmla="*/ 5370633 h 5370633"/>
              <a:gd name="connsiteX3" fmla="*/ 669101 w 4216950"/>
              <a:gd name="connsiteY3" fmla="*/ 5150024 h 5370633"/>
              <a:gd name="connsiteX4" fmla="*/ 0 w 4216950"/>
              <a:gd name="connsiteY4" fmla="*/ 385865 h 5370633"/>
              <a:gd name="connsiteX5" fmla="*/ 512931 w 4216950"/>
              <a:gd name="connsiteY5" fmla="*/ 0 h 5370633"/>
              <a:gd name="connsiteX0" fmla="*/ 512931 w 4091007"/>
              <a:gd name="connsiteY0" fmla="*/ 0 h 5157273"/>
              <a:gd name="connsiteX1" fmla="*/ 4090628 w 4091007"/>
              <a:gd name="connsiteY1" fmla="*/ 0 h 5157273"/>
              <a:gd name="connsiteX2" fmla="*/ 4087410 w 4091007"/>
              <a:gd name="connsiteY2" fmla="*/ 5157273 h 5157273"/>
              <a:gd name="connsiteX3" fmla="*/ 669101 w 4091007"/>
              <a:gd name="connsiteY3" fmla="*/ 5150024 h 5157273"/>
              <a:gd name="connsiteX4" fmla="*/ 0 w 4091007"/>
              <a:gd name="connsiteY4" fmla="*/ 385865 h 5157273"/>
              <a:gd name="connsiteX5" fmla="*/ 512931 w 4091007"/>
              <a:gd name="connsiteY5" fmla="*/ 0 h 5157273"/>
              <a:gd name="connsiteX0" fmla="*/ 533402 w 4111478"/>
              <a:gd name="connsiteY0" fmla="*/ 0 h 5157273"/>
              <a:gd name="connsiteX1" fmla="*/ 4111099 w 4111478"/>
              <a:gd name="connsiteY1" fmla="*/ 0 h 5157273"/>
              <a:gd name="connsiteX2" fmla="*/ 4107881 w 4111478"/>
              <a:gd name="connsiteY2" fmla="*/ 5157273 h 5157273"/>
              <a:gd name="connsiteX3" fmla="*/ 689572 w 4111478"/>
              <a:gd name="connsiteY3" fmla="*/ 5150024 h 5157273"/>
              <a:gd name="connsiteX4" fmla="*/ 0 w 4111478"/>
              <a:gd name="connsiteY4" fmla="*/ 379042 h 5157273"/>
              <a:gd name="connsiteX5" fmla="*/ 533402 w 4111478"/>
              <a:gd name="connsiteY5" fmla="*/ 0 h 515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1478" h="5157273">
                <a:moveTo>
                  <a:pt x="533402" y="0"/>
                </a:moveTo>
                <a:lnTo>
                  <a:pt x="4111099" y="0"/>
                </a:lnTo>
                <a:cubicBezTo>
                  <a:pt x="4113201" y="1721631"/>
                  <a:pt x="4105779" y="3435642"/>
                  <a:pt x="4107881" y="5157273"/>
                </a:cubicBezTo>
                <a:lnTo>
                  <a:pt x="689572" y="5150024"/>
                </a:lnTo>
                <a:lnTo>
                  <a:pt x="0" y="379042"/>
                </a:lnTo>
                <a:lnTo>
                  <a:pt x="53340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676449"/>
            <a:ext cx="1259632" cy="466063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68342" y="1419226"/>
            <a:ext cx="4048124" cy="371475"/>
          </a:xfrm>
        </p:spPr>
        <p:txBody>
          <a:bodyPr>
            <a:noAutofit/>
          </a:bodyPr>
          <a:lstStyle>
            <a:lvl1pPr marL="0" indent="0">
              <a:buNone/>
              <a:defRPr sz="1900" b="0"/>
            </a:lvl1pPr>
          </a:lstStyle>
          <a:p>
            <a:pPr lvl="0"/>
            <a:r>
              <a:rPr lang="de-CH" dirty="0"/>
              <a:t>Überschrift 3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676731" y="236451"/>
            <a:ext cx="4039285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5"/>
            <a:ext cx="4038267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quarter" idx="18"/>
          </p:nvPr>
        </p:nvSpPr>
        <p:spPr>
          <a:xfrm>
            <a:off x="678699" y="1790700"/>
            <a:ext cx="4045710" cy="2797274"/>
          </a:xfrm>
        </p:spPr>
        <p:txBody>
          <a:bodyPr>
            <a:normAutofit/>
          </a:bodyPr>
          <a:lstStyle>
            <a:lvl1pPr marL="271465" indent="-271465">
              <a:defRPr sz="1800"/>
            </a:lvl1pPr>
            <a:lvl2pPr marL="742955" indent="-285752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8" indent="-228602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11" indent="-228602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35274995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11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Split-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liennummernplatzhalter 5"/>
          <p:cNvSpPr txBox="1">
            <a:spLocks/>
          </p:cNvSpPr>
          <p:nvPr userDrawn="1"/>
        </p:nvSpPr>
        <p:spPr>
          <a:xfrm>
            <a:off x="8515054" y="4803999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z="900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sz="900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7" name="Gerade Verbindung 17"/>
          <p:cNvCxnSpPr/>
          <p:nvPr userDrawn="1"/>
        </p:nvCxnSpPr>
        <p:spPr>
          <a:xfrm>
            <a:off x="8705852" y="4823048"/>
            <a:ext cx="179881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676449"/>
            <a:ext cx="1259632" cy="46606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3" y="236451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8"/>
          </p:nvPr>
        </p:nvSpPr>
        <p:spPr>
          <a:xfrm>
            <a:off x="676731" y="1436527"/>
            <a:ext cx="3782528" cy="3167063"/>
          </a:xfrm>
        </p:spPr>
        <p:txBody>
          <a:bodyPr>
            <a:normAutofit/>
          </a:bodyPr>
          <a:lstStyle>
            <a:lvl1pPr marL="271465" indent="-271465">
              <a:defRPr sz="1800"/>
            </a:lvl1pPr>
            <a:lvl2pPr marL="742955" indent="-285752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8" indent="-228602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11" indent="-228602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quarter" idx="19"/>
          </p:nvPr>
        </p:nvSpPr>
        <p:spPr>
          <a:xfrm>
            <a:off x="4687620" y="1436527"/>
            <a:ext cx="3782528" cy="3167063"/>
          </a:xfrm>
        </p:spPr>
        <p:txBody>
          <a:bodyPr>
            <a:normAutofit/>
          </a:bodyPr>
          <a:lstStyle>
            <a:lvl1pPr marL="271465" indent="-271465">
              <a:defRPr sz="1800"/>
            </a:lvl1pPr>
            <a:lvl2pPr marL="742955" indent="-285752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8" indent="-228602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11" indent="-228602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77867702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5330" userDrawn="1">
          <p15:clr>
            <a:srgbClr val="FBAE40"/>
          </p15:clr>
        </p15:guide>
        <p15:guide id="2" pos="114" userDrawn="1">
          <p15:clr>
            <a:srgbClr val="FBAE40"/>
          </p15:clr>
        </p15:guide>
        <p15:guide id="3" orient="horz" pos="2799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/Untertitel und Split-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liennummernplatzhalter 5"/>
          <p:cNvSpPr txBox="1">
            <a:spLocks/>
          </p:cNvSpPr>
          <p:nvPr userDrawn="1"/>
        </p:nvSpPr>
        <p:spPr>
          <a:xfrm>
            <a:off x="8515054" y="4803999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z="900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sz="900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7" name="Gerade Verbindung 17"/>
          <p:cNvCxnSpPr/>
          <p:nvPr userDrawn="1"/>
        </p:nvCxnSpPr>
        <p:spPr>
          <a:xfrm>
            <a:off x="8705852" y="4823048"/>
            <a:ext cx="179881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676449"/>
            <a:ext cx="1259632" cy="46606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3" y="236451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5"/>
            <a:ext cx="7791451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quarter" idx="18"/>
          </p:nvPr>
        </p:nvSpPr>
        <p:spPr>
          <a:xfrm>
            <a:off x="676731" y="1436527"/>
            <a:ext cx="3782528" cy="3167063"/>
          </a:xfrm>
        </p:spPr>
        <p:txBody>
          <a:bodyPr>
            <a:normAutofit/>
          </a:bodyPr>
          <a:lstStyle>
            <a:lvl1pPr marL="271465" indent="-271465">
              <a:defRPr sz="1800"/>
            </a:lvl1pPr>
            <a:lvl2pPr marL="742955" indent="-285752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8" indent="-228602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11" indent="-228602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quarter" idx="19"/>
          </p:nvPr>
        </p:nvSpPr>
        <p:spPr>
          <a:xfrm>
            <a:off x="4687620" y="1436527"/>
            <a:ext cx="3782528" cy="3167063"/>
          </a:xfrm>
        </p:spPr>
        <p:txBody>
          <a:bodyPr>
            <a:normAutofit/>
          </a:bodyPr>
          <a:lstStyle>
            <a:lvl1pPr marL="271465" indent="-271465">
              <a:defRPr sz="1800"/>
            </a:lvl1pPr>
            <a:lvl2pPr marL="742955" indent="-285752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8" indent="-228602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11" indent="-228602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7752777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5330" userDrawn="1">
          <p15:clr>
            <a:srgbClr val="FBAE40"/>
          </p15:clr>
        </p15:guide>
        <p15:guide id="2" pos="114" userDrawn="1">
          <p15:clr>
            <a:srgbClr val="FBAE40"/>
          </p15:clr>
        </p15:guide>
        <p15:guide id="3" orient="horz" pos="279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81944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49" r:id="rId2"/>
    <p:sldLayoutId id="2147483897" r:id="rId3"/>
    <p:sldLayoutId id="2147483869" r:id="rId4"/>
    <p:sldLayoutId id="2147483898" r:id="rId5"/>
    <p:sldLayoutId id="2147483870" r:id="rId6"/>
    <p:sldLayoutId id="2147483888" r:id="rId7"/>
    <p:sldLayoutId id="2147483900" r:id="rId8"/>
    <p:sldLayoutId id="2147483872" r:id="rId9"/>
    <p:sldLayoutId id="2147483907" r:id="rId10"/>
    <p:sldLayoutId id="2147483844" r:id="rId11"/>
    <p:sldLayoutId id="2147483884" r:id="rId12"/>
    <p:sldLayoutId id="2147483887" r:id="rId13"/>
    <p:sldLayoutId id="2147483902" r:id="rId14"/>
    <p:sldLayoutId id="2147483820" r:id="rId15"/>
    <p:sldLayoutId id="2147483903" r:id="rId16"/>
    <p:sldLayoutId id="2147483873" r:id="rId17"/>
    <p:sldLayoutId id="2147483890" r:id="rId18"/>
    <p:sldLayoutId id="2147483905" r:id="rId19"/>
    <p:sldLayoutId id="2147483862" r:id="rId20"/>
    <p:sldLayoutId id="2147483878" r:id="rId21"/>
    <p:sldLayoutId id="2147483858" r:id="rId22"/>
    <p:sldLayoutId id="2147483877" r:id="rId23"/>
    <p:sldLayoutId id="2147483829" r:id="rId24"/>
    <p:sldLayoutId id="2147483790" r:id="rId25"/>
    <p:sldLayoutId id="2147483837" r:id="rId26"/>
    <p:sldLayoutId id="2147483827" r:id="rId27"/>
    <p:sldLayoutId id="2147483789" r:id="rId28"/>
    <p:sldLayoutId id="2147483851" r:id="rId29"/>
    <p:sldLayoutId id="2147483906" r:id="rId30"/>
    <p:sldLayoutId id="2147483883" r:id="rId31"/>
    <p:sldLayoutId id="2147483911" r:id="rId32"/>
  </p:sldLayoutIdLst>
  <p:hf hdr="0" ftr="0" dt="0"/>
  <p:txStyles>
    <p:titleStyle>
      <a:lvl1pPr algn="ctr" defTabSz="91440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tillium" pitchFamily="50" charset="0"/>
          <a:ea typeface="+mj-ea"/>
          <a:cs typeface="+mj-cs"/>
        </a:defRPr>
      </a:lvl1pPr>
    </p:titleStyle>
    <p:bodyStyle>
      <a:lvl1pPr marL="342902" indent="-342902" algn="l" defTabSz="914406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Titillium" pitchFamily="50" charset="0"/>
          <a:ea typeface="+mn-ea"/>
          <a:cs typeface="+mn-cs"/>
        </a:defRPr>
      </a:lvl1pPr>
      <a:lvl2pPr marL="742955" indent="-285752" algn="l" defTabSz="914406" rtl="0" eaLnBrk="1" latinLnBrk="0" hangingPunct="1">
        <a:spcBef>
          <a:spcPct val="20000"/>
        </a:spcBef>
        <a:buClrTx/>
        <a:buFont typeface="Symbol" pitchFamily="18" charset="2"/>
        <a:buChar char="-"/>
        <a:defRPr sz="1800" kern="1200">
          <a:solidFill>
            <a:schemeClr val="tx1"/>
          </a:solidFill>
          <a:latin typeface="Titillium" pitchFamily="50" charset="0"/>
          <a:ea typeface="+mn-ea"/>
          <a:cs typeface="+mn-cs"/>
        </a:defRPr>
      </a:lvl2pPr>
      <a:lvl3pPr marL="1143008" indent="-228602" algn="l" defTabSz="914406" rtl="0" eaLnBrk="1" latinLnBrk="0" hangingPunct="1">
        <a:spcBef>
          <a:spcPct val="20000"/>
        </a:spcBef>
        <a:buClrTx/>
        <a:buFont typeface="TitilliumText25L" pitchFamily="50" charset="0"/>
        <a:buChar char="»"/>
        <a:defRPr sz="1600" kern="1200">
          <a:solidFill>
            <a:schemeClr val="tx1"/>
          </a:solidFill>
          <a:latin typeface="Titillium" pitchFamily="50" charset="0"/>
          <a:ea typeface="+mn-ea"/>
          <a:cs typeface="+mn-cs"/>
        </a:defRPr>
      </a:lvl3pPr>
      <a:lvl4pPr marL="1600211" indent="-228602" algn="l" defTabSz="914406" rtl="0" eaLnBrk="1" latinLnBrk="0" hangingPunct="1">
        <a:spcBef>
          <a:spcPct val="20000"/>
        </a:spcBef>
        <a:buClrTx/>
        <a:buFont typeface="TitilliumText25L" pitchFamily="50" charset="0"/>
        <a:buChar char="»"/>
        <a:defRPr sz="2000" kern="1200">
          <a:solidFill>
            <a:schemeClr val="tx1"/>
          </a:solidFill>
          <a:latin typeface="TitilliumText25L" pitchFamily="50" charset="0"/>
          <a:ea typeface="+mn-ea"/>
          <a:cs typeface="+mn-cs"/>
        </a:defRPr>
      </a:lvl4pPr>
      <a:lvl5pPr marL="2057414" indent="-228602" algn="l" defTabSz="914406" rtl="0" eaLnBrk="1" latinLnBrk="0" hangingPunct="1">
        <a:spcBef>
          <a:spcPct val="20000"/>
        </a:spcBef>
        <a:buClrTx/>
        <a:buFont typeface="Symbol" pitchFamily="18" charset="2"/>
        <a:buChar char="-"/>
        <a:defRPr sz="2000" kern="1200">
          <a:solidFill>
            <a:schemeClr val="tx1"/>
          </a:solidFill>
          <a:latin typeface="TitilliumText25L" pitchFamily="50" charset="0"/>
          <a:ea typeface="+mn-ea"/>
          <a:cs typeface="+mn-cs"/>
        </a:defRPr>
      </a:lvl5pPr>
      <a:lvl6pPr marL="2514617" indent="-228602" algn="l" defTabSz="9144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20" indent="-228602" algn="l" defTabSz="9144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23" indent="-228602" algn="l" defTabSz="9144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26" indent="-228602" algn="l" defTabSz="9144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6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9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2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5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19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2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5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1" userDrawn="1">
          <p15:clr>
            <a:srgbClr val="F26B43"/>
          </p15:clr>
        </p15:guide>
        <p15:guide id="3" orient="horz" pos="147" userDrawn="1">
          <p15:clr>
            <a:srgbClr val="F26B43"/>
          </p15:clr>
        </p15:guide>
        <p15:guide id="4" orient="horz" pos="632" userDrawn="1">
          <p15:clr>
            <a:srgbClr val="F26B43"/>
          </p15:clr>
        </p15:guide>
        <p15:guide id="6" pos="5330" userDrawn="1">
          <p15:clr>
            <a:srgbClr val="F26B43"/>
          </p15:clr>
        </p15:guide>
        <p15:guide id="7" orient="horz" pos="89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CH" dirty="0"/>
              <a:t>Armin Weinmann</a:t>
            </a: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Sensor Board</a:t>
            </a: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Eine Erweiterung für das PBA7</a:t>
            </a:r>
          </a:p>
        </p:txBody>
      </p:sp>
    </p:spTree>
    <p:extLst>
      <p:ext uri="{BB962C8B-B14F-4D97-AF65-F5344CB8AC3E}">
        <p14:creationId xmlns:p14="http://schemas.microsoft.com/office/powerpoint/2010/main" val="2476275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Hardware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676733" y="612725"/>
            <a:ext cx="7791451" cy="461665"/>
          </a:xfrm>
        </p:spPr>
        <p:txBody>
          <a:bodyPr/>
          <a:lstStyle/>
          <a:p>
            <a:r>
              <a:rPr lang="de-CH" dirty="0"/>
              <a:t>Beschleunigungssensor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919" y="1275606"/>
            <a:ext cx="7000511" cy="34594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67F6224-C167-4746-95F7-0040BBDBCE59}"/>
              </a:ext>
            </a:extLst>
          </p:cNvPr>
          <p:cNvSpPr txBox="1"/>
          <p:nvPr/>
        </p:nvSpPr>
        <p:spPr>
          <a:xfrm>
            <a:off x="395536" y="1995686"/>
            <a:ext cx="237626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2" indent="-285752">
              <a:buFont typeface="Wingdings" panose="05000000000000000000" pitchFamily="2" charset="2"/>
              <a:buChar char="§"/>
            </a:pPr>
            <a:r>
              <a:rPr lang="de-CH" sz="1600" dirty="0"/>
              <a:t>I2C Interface</a:t>
            </a:r>
          </a:p>
          <a:p>
            <a:pPr marL="285752" indent="-285752">
              <a:buFont typeface="Wingdings" panose="05000000000000000000" pitchFamily="2" charset="2"/>
              <a:buChar char="§"/>
            </a:pPr>
            <a:endParaRPr lang="de-CH" sz="1600" dirty="0"/>
          </a:p>
          <a:p>
            <a:pPr marL="285752" indent="-285752">
              <a:buFont typeface="Wingdings" panose="05000000000000000000" pitchFamily="2" charset="2"/>
              <a:buChar char="§"/>
            </a:pPr>
            <a:endParaRPr lang="de-CH" sz="1600" dirty="0"/>
          </a:p>
          <a:p>
            <a:pPr marL="285752" indent="-285752">
              <a:buFont typeface="Wingdings" panose="05000000000000000000" pitchFamily="2" charset="2"/>
              <a:buChar char="§"/>
            </a:pPr>
            <a:r>
              <a:rPr lang="de-CH" sz="1600" dirty="0"/>
              <a:t>Beide Interrupts konfigurierbar</a:t>
            </a:r>
          </a:p>
          <a:p>
            <a:pPr marL="285752" indent="-285752">
              <a:buFont typeface="Wingdings" panose="05000000000000000000" pitchFamily="2" charset="2"/>
              <a:buChar char="§"/>
            </a:pPr>
            <a:endParaRPr lang="de-CH" sz="1600" dirty="0"/>
          </a:p>
          <a:p>
            <a:pPr marL="285752" indent="-285752">
              <a:buFont typeface="Wingdings" panose="05000000000000000000" pitchFamily="2" charset="2"/>
              <a:buChar char="§"/>
            </a:pPr>
            <a:endParaRPr lang="de-CH" sz="1600" dirty="0"/>
          </a:p>
          <a:p>
            <a:pPr marL="285752" indent="-285752">
              <a:buFont typeface="Wingdings" panose="05000000000000000000" pitchFamily="2" charset="2"/>
              <a:buChar char="§"/>
            </a:pPr>
            <a:r>
              <a:rPr lang="de-CH" sz="1600" dirty="0"/>
              <a:t>Abblockkondensatoren für VDD und VDD_IO</a:t>
            </a:r>
            <a:br>
              <a:rPr lang="de-CH" sz="2000" dirty="0"/>
            </a:b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1641253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Hardware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Port Expander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845997"/>
            <a:ext cx="4851184" cy="418259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9B0C88E-EA71-40F3-8A90-0746B35B2E8A}"/>
              </a:ext>
            </a:extLst>
          </p:cNvPr>
          <p:cNvSpPr txBox="1"/>
          <p:nvPr/>
        </p:nvSpPr>
        <p:spPr>
          <a:xfrm>
            <a:off x="395536" y="1995686"/>
            <a:ext cx="237626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2" indent="-285752">
              <a:buFont typeface="Wingdings" panose="05000000000000000000" pitchFamily="2" charset="2"/>
              <a:buChar char="§"/>
            </a:pPr>
            <a:r>
              <a:rPr lang="de-CH" sz="1600" dirty="0"/>
              <a:t>I2C Interface</a:t>
            </a:r>
          </a:p>
          <a:p>
            <a:pPr marL="285752" indent="-285752">
              <a:buFont typeface="Wingdings" panose="05000000000000000000" pitchFamily="2" charset="2"/>
              <a:buChar char="§"/>
            </a:pPr>
            <a:endParaRPr lang="de-CH" sz="1600" dirty="0"/>
          </a:p>
          <a:p>
            <a:pPr marL="285752" indent="-285752">
              <a:buFont typeface="Wingdings" panose="05000000000000000000" pitchFamily="2" charset="2"/>
              <a:buChar char="§"/>
            </a:pPr>
            <a:endParaRPr lang="de-CH" sz="1600" dirty="0"/>
          </a:p>
          <a:p>
            <a:pPr marL="285752" indent="-285752">
              <a:buFont typeface="Wingdings" panose="05000000000000000000" pitchFamily="2" charset="2"/>
              <a:buChar char="§"/>
            </a:pPr>
            <a:r>
              <a:rPr lang="de-CH" sz="1600" dirty="0"/>
              <a:t>IO0 (Pin 6) Open-Drain Ausgang</a:t>
            </a:r>
          </a:p>
          <a:p>
            <a:pPr marL="285752" indent="-285752">
              <a:buFont typeface="Wingdings" panose="05000000000000000000" pitchFamily="2" charset="2"/>
              <a:buChar char="§"/>
            </a:pPr>
            <a:endParaRPr lang="de-CH" sz="1600" dirty="0"/>
          </a:p>
          <a:p>
            <a:pPr marL="285752" indent="-285752">
              <a:buFont typeface="Wingdings" panose="05000000000000000000" pitchFamily="2" charset="2"/>
              <a:buChar char="§"/>
            </a:pPr>
            <a:endParaRPr lang="de-CH" sz="1600" dirty="0"/>
          </a:p>
          <a:p>
            <a:pPr marL="285752" indent="-285752">
              <a:buFont typeface="Wingdings" panose="05000000000000000000" pitchFamily="2" charset="2"/>
              <a:buChar char="§"/>
            </a:pPr>
            <a:r>
              <a:rPr lang="de-CH" sz="1600" dirty="0"/>
              <a:t>A0-A2 für I2C Adresswahl</a:t>
            </a:r>
            <a:br>
              <a:rPr lang="de-CH" sz="2000" dirty="0"/>
            </a:b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2522495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Hardware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Leiterplatte</a:t>
            </a:r>
          </a:p>
        </p:txBody>
      </p:sp>
    </p:spTree>
    <p:extLst>
      <p:ext uri="{BB962C8B-B14F-4D97-AF65-F5344CB8AC3E}">
        <p14:creationId xmlns:p14="http://schemas.microsoft.com/office/powerpoint/2010/main" val="1295918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Auswertung der Ziele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8"/>
          </p:nvPr>
        </p:nvSpPr>
        <p:spPr>
          <a:xfrm>
            <a:off x="676731" y="1436527"/>
            <a:ext cx="3779650" cy="31670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CH" dirty="0"/>
              <a:t>Pflicht Ziele:</a:t>
            </a:r>
          </a:p>
          <a:p>
            <a:r>
              <a:rPr lang="de-CH" dirty="0"/>
              <a:t>Evaluieren der einzelnen Sensoren</a:t>
            </a:r>
          </a:p>
          <a:p>
            <a:r>
              <a:rPr lang="de-CH" dirty="0"/>
              <a:t>Zeichnen des Schemas</a:t>
            </a:r>
          </a:p>
          <a:p>
            <a:r>
              <a:rPr lang="de-CH" dirty="0"/>
              <a:t>Zeichnen des Layouts</a:t>
            </a:r>
          </a:p>
          <a:p>
            <a:r>
              <a:rPr lang="de-CH" dirty="0"/>
              <a:t>Inbetriebnahme eines Sensors</a:t>
            </a:r>
          </a:p>
          <a:p>
            <a:r>
              <a:rPr lang="de-CH" dirty="0"/>
              <a:t>Grundlagen zu den Sensoren in Dokumentation erläutert</a:t>
            </a:r>
          </a:p>
          <a:p>
            <a:pPr marL="0" indent="0">
              <a:buNone/>
            </a:pPr>
            <a:r>
              <a:rPr lang="de-CH" dirty="0"/>
              <a:t>Optionale Ziele:</a:t>
            </a:r>
          </a:p>
          <a:p>
            <a:r>
              <a:rPr lang="de-CH" dirty="0"/>
              <a:t>Inbetriebnahme der Touch-Buttons</a:t>
            </a:r>
          </a:p>
          <a:p>
            <a:r>
              <a:rPr lang="de-CH" dirty="0"/>
              <a:t>Inbetriebnahme von weiteren Sensoren</a:t>
            </a:r>
          </a:p>
          <a:p>
            <a:r>
              <a:rPr lang="de-CH" dirty="0"/>
              <a:t>Libraries zur Ansteuerung der einzelnen Sensoren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9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CH" dirty="0"/>
              <a:t>Pflicht Ziele:</a:t>
            </a:r>
          </a:p>
          <a:p>
            <a:r>
              <a:rPr lang="de-CH" dirty="0">
                <a:solidFill>
                  <a:srgbClr val="00B050"/>
                </a:solidFill>
              </a:rPr>
              <a:t>Evaluieren der einzelnen Sensoren</a:t>
            </a:r>
          </a:p>
          <a:p>
            <a:r>
              <a:rPr lang="de-CH" dirty="0">
                <a:solidFill>
                  <a:srgbClr val="00B050"/>
                </a:solidFill>
              </a:rPr>
              <a:t>Zeichnen des Schemas</a:t>
            </a:r>
          </a:p>
          <a:p>
            <a:r>
              <a:rPr lang="de-CH" dirty="0">
                <a:solidFill>
                  <a:srgbClr val="00B050"/>
                </a:solidFill>
              </a:rPr>
              <a:t>Zeichnen des Layouts</a:t>
            </a:r>
          </a:p>
          <a:p>
            <a:r>
              <a:rPr lang="de-CH" dirty="0">
                <a:solidFill>
                  <a:srgbClr val="00B050"/>
                </a:solidFill>
              </a:rPr>
              <a:t>Inbetriebnahme eines Sensors</a:t>
            </a:r>
          </a:p>
          <a:p>
            <a:r>
              <a:rPr lang="de-CH" dirty="0">
                <a:solidFill>
                  <a:srgbClr val="00B050"/>
                </a:solidFill>
              </a:rPr>
              <a:t>Grundlagen zu den Sensoren in Dokumentation erläutert</a:t>
            </a:r>
          </a:p>
          <a:p>
            <a:pPr marL="0" indent="0">
              <a:buNone/>
            </a:pPr>
            <a:r>
              <a:rPr lang="de-CH" dirty="0"/>
              <a:t>Optionale Ziele:</a:t>
            </a:r>
          </a:p>
          <a:p>
            <a:r>
              <a:rPr lang="de-CH" dirty="0">
                <a:solidFill>
                  <a:srgbClr val="FF0000"/>
                </a:solidFill>
              </a:rPr>
              <a:t>Inbetriebnahme der Touch-Buttons</a:t>
            </a:r>
          </a:p>
          <a:p>
            <a:r>
              <a:rPr lang="de-CH" dirty="0">
                <a:solidFill>
                  <a:srgbClr val="FF0000"/>
                </a:solidFill>
              </a:rPr>
              <a:t>Inbetriebnahme von weiteren Sensoren</a:t>
            </a:r>
          </a:p>
          <a:p>
            <a:r>
              <a:rPr lang="de-CH" dirty="0">
                <a:solidFill>
                  <a:srgbClr val="FF0000"/>
                </a:solidFill>
              </a:rPr>
              <a:t>Libraries zur Ansteuerung der einzelnen Sensoren</a:t>
            </a:r>
          </a:p>
        </p:txBody>
      </p:sp>
    </p:spTree>
    <p:extLst>
      <p:ext uri="{BB962C8B-B14F-4D97-AF65-F5344CB8AC3E}">
        <p14:creationId xmlns:p14="http://schemas.microsoft.com/office/powerpoint/2010/main" val="87488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Weiteres Vorgehen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CH" dirty="0"/>
              <a:t>Bestückung der Leiterplatte</a:t>
            </a:r>
          </a:p>
          <a:p>
            <a:pPr marL="342900" indent="-342900">
              <a:buFont typeface="+mj-lt"/>
              <a:buAutoNum type="arabicPeriod"/>
            </a:pPr>
            <a:endParaRPr lang="de-CH" dirty="0"/>
          </a:p>
          <a:p>
            <a:pPr marL="342900" indent="-342900">
              <a:buFont typeface="+mj-lt"/>
              <a:buAutoNum type="arabicPeriod"/>
            </a:pPr>
            <a:r>
              <a:rPr lang="de-CH" dirty="0"/>
              <a:t>Inbetriebnahme der Touch Buttons und des Bluetooth-Moduls</a:t>
            </a:r>
          </a:p>
          <a:p>
            <a:pPr marL="342900" indent="-342900">
              <a:buFont typeface="+mj-lt"/>
              <a:buAutoNum type="arabicPeriod"/>
            </a:pPr>
            <a:endParaRPr lang="de-CH" dirty="0"/>
          </a:p>
          <a:p>
            <a:pPr marL="342900" indent="-342900">
              <a:buFont typeface="+mj-lt"/>
              <a:buAutoNum type="arabicPeriod"/>
            </a:pPr>
            <a:r>
              <a:rPr lang="de-CH" dirty="0"/>
              <a:t>Dokumentation vervollständigen</a:t>
            </a:r>
          </a:p>
          <a:p>
            <a:pPr marL="342900" indent="-342900">
              <a:buFont typeface="+mj-lt"/>
              <a:buAutoNum type="arabicPeriod"/>
            </a:pPr>
            <a:endParaRPr lang="de-CH" dirty="0"/>
          </a:p>
          <a:p>
            <a:r>
              <a:rPr lang="de-CH" dirty="0"/>
              <a:t>Die restlichen Schnittstellen in Betrieb nehmen</a:t>
            </a:r>
          </a:p>
          <a:p>
            <a:r>
              <a:rPr lang="de-CH" dirty="0"/>
              <a:t>Demosoftware schreiben</a:t>
            </a:r>
          </a:p>
        </p:txBody>
      </p:sp>
    </p:spTree>
    <p:extLst>
      <p:ext uri="{BB962C8B-B14F-4D97-AF65-F5344CB8AC3E}">
        <p14:creationId xmlns:p14="http://schemas.microsoft.com/office/powerpoint/2010/main" val="1385003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Schlussbetrachtung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6"/>
          </p:nvPr>
        </p:nvSpPr>
        <p:spPr>
          <a:xfrm>
            <a:off x="678698" y="915566"/>
            <a:ext cx="7791451" cy="3670723"/>
          </a:xfrm>
        </p:spPr>
        <p:txBody>
          <a:bodyPr/>
          <a:lstStyle/>
          <a:p>
            <a:r>
              <a:rPr lang="de-CH" dirty="0"/>
              <a:t>Pflicht Ziele nicht alle erreicht</a:t>
            </a:r>
          </a:p>
          <a:p>
            <a:r>
              <a:rPr lang="de-CH" dirty="0"/>
              <a:t>Optionale Ziele nicht erreicht</a:t>
            </a:r>
          </a:p>
          <a:p>
            <a:r>
              <a:rPr lang="de-CH" dirty="0"/>
              <a:t>Leiterplatte und Bauelemente vorhanden</a:t>
            </a:r>
          </a:p>
          <a:p>
            <a:r>
              <a:rPr lang="de-CH" dirty="0"/>
              <a:t>Dokumentation vorhanden</a:t>
            </a:r>
          </a:p>
          <a:p>
            <a:endParaRPr lang="de-CH" dirty="0"/>
          </a:p>
          <a:p>
            <a:pPr marL="0" indent="0">
              <a:buNone/>
            </a:pPr>
            <a:r>
              <a:rPr lang="de-CH" dirty="0"/>
              <a:t>Persönliches Fazit:</a:t>
            </a:r>
          </a:p>
          <a:p>
            <a:r>
              <a:rPr lang="de-CH" dirty="0"/>
              <a:t>Schockzustand und Orientierung</a:t>
            </a:r>
          </a:p>
          <a:p>
            <a:r>
              <a:rPr lang="de-CH" dirty="0"/>
              <a:t>Ausarbeitung der Schaltung zeitintensiv</a:t>
            </a:r>
          </a:p>
          <a:p>
            <a:r>
              <a:rPr lang="de-CH" dirty="0"/>
              <a:t>Motivationsverlust und einhergehende Stagnation</a:t>
            </a:r>
          </a:p>
          <a:p>
            <a:pPr marL="0" indent="0">
              <a:buNone/>
            </a:pP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5217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upitne reči * | abc - amarilisonline"/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5" y="90139"/>
            <a:ext cx="4536504" cy="4939747"/>
          </a:xfrm>
        </p:spPr>
      </p:pic>
    </p:spTree>
    <p:extLst>
      <p:ext uri="{BB962C8B-B14F-4D97-AF65-F5344CB8AC3E}">
        <p14:creationId xmlns:p14="http://schemas.microsoft.com/office/powerpoint/2010/main" val="3779585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755576" y="1275606"/>
            <a:ext cx="45365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2" indent="-285752">
              <a:buFont typeface="Wingdings" panose="05000000000000000000" pitchFamily="2" charset="2"/>
              <a:buChar char="§"/>
            </a:pPr>
            <a:r>
              <a:rPr lang="de-CH" sz="2000" dirty="0"/>
              <a:t>Einleitung</a:t>
            </a:r>
          </a:p>
          <a:p>
            <a:pPr marL="285752" indent="-285752">
              <a:buFont typeface="Wingdings" panose="05000000000000000000" pitchFamily="2" charset="2"/>
              <a:buChar char="§"/>
            </a:pPr>
            <a:r>
              <a:rPr lang="de-CH" sz="2000" dirty="0"/>
              <a:t>Hardware</a:t>
            </a:r>
          </a:p>
          <a:p>
            <a:pPr marL="742955" lvl="1" indent="-285752">
              <a:buFont typeface="Wingdings" panose="05000000000000000000" pitchFamily="2" charset="2"/>
              <a:buChar char="§"/>
            </a:pPr>
            <a:r>
              <a:rPr lang="de-CH" sz="2000" dirty="0"/>
              <a:t>Blockschaltbild</a:t>
            </a:r>
          </a:p>
          <a:p>
            <a:pPr marL="742955" lvl="1" indent="-285752">
              <a:buFont typeface="Wingdings" panose="05000000000000000000" pitchFamily="2" charset="2"/>
              <a:buChar char="§"/>
            </a:pPr>
            <a:r>
              <a:rPr lang="de-CH" sz="2000" dirty="0"/>
              <a:t>Schema</a:t>
            </a:r>
          </a:p>
          <a:p>
            <a:pPr marL="742955" lvl="1" indent="-285752">
              <a:buFont typeface="Wingdings" panose="05000000000000000000" pitchFamily="2" charset="2"/>
              <a:buChar char="§"/>
            </a:pPr>
            <a:r>
              <a:rPr lang="de-CH" sz="2000" dirty="0"/>
              <a:t>Leiterplatte</a:t>
            </a:r>
          </a:p>
          <a:p>
            <a:pPr marL="285807" indent="-285752">
              <a:buFont typeface="Wingdings" panose="05000000000000000000" pitchFamily="2" charset="2"/>
              <a:buChar char="§"/>
            </a:pPr>
            <a:r>
              <a:rPr lang="de-CH" sz="2000" dirty="0"/>
              <a:t>Auswertung der Ziele</a:t>
            </a:r>
          </a:p>
          <a:p>
            <a:pPr marL="285807" indent="-285752">
              <a:buFont typeface="Wingdings" panose="05000000000000000000" pitchFamily="2" charset="2"/>
              <a:buChar char="§"/>
            </a:pPr>
            <a:r>
              <a:rPr lang="de-CH" sz="2000" dirty="0"/>
              <a:t>Weiteres Vorgehen</a:t>
            </a:r>
          </a:p>
          <a:p>
            <a:pPr marL="285752" indent="-285752">
              <a:buFont typeface="Wingdings" panose="05000000000000000000" pitchFamily="2" charset="2"/>
              <a:buChar char="§"/>
            </a:pPr>
            <a:r>
              <a:rPr lang="de-CH" sz="2000" dirty="0"/>
              <a:t>Fazit</a:t>
            </a:r>
          </a:p>
          <a:p>
            <a:pPr marL="285752" indent="-285752">
              <a:buFont typeface="Wingdings" panose="05000000000000000000" pitchFamily="2" charset="2"/>
              <a:buChar char="§"/>
            </a:pPr>
            <a:r>
              <a:rPr lang="de-CH" sz="2000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120927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Einleitung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Auftrag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6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de-CH" sz="1800" b="1" i="0" u="none" strike="noStrike" baseline="0" dirty="0">
                <a:latin typeface="Arial" panose="020B0604020202020204" pitchFamily="34" charset="0"/>
              </a:rPr>
              <a:t>1. Beschreibung der Aufgabe</a:t>
            </a:r>
          </a:p>
          <a:p>
            <a:pPr marL="0" indent="0" algn="l">
              <a:buNone/>
            </a:pPr>
            <a:r>
              <a:rPr lang="de-DE" sz="1800" b="0" i="0" u="none" strike="noStrike" baseline="0" dirty="0">
                <a:latin typeface="Arial" panose="020B0604020202020204" pitchFamily="34" charset="0"/>
              </a:rPr>
              <a:t>Seit diesem Jahr kommt im </a:t>
            </a:r>
            <a:r>
              <a:rPr lang="de-DE" sz="1800" b="0" i="0" u="none" strike="noStrike" baseline="0" dirty="0" err="1">
                <a:latin typeface="Arial" panose="020B0604020202020204" pitchFamily="34" charset="0"/>
              </a:rPr>
              <a:t>Bbc</a:t>
            </a:r>
            <a:r>
              <a:rPr lang="de-DE" sz="1800" b="0" i="0" u="none" strike="noStrike" baseline="0" dirty="0">
                <a:latin typeface="Arial" panose="020B0604020202020204" pitchFamily="34" charset="0"/>
              </a:rPr>
              <a:t> (Berufsbildungscenter) ein neues Mikrocontrollersystem (PBA7) zum Einsatz.</a:t>
            </a:r>
          </a:p>
          <a:p>
            <a:pPr marL="0" indent="0" algn="l">
              <a:buNone/>
            </a:pPr>
            <a:r>
              <a:rPr lang="de-DE" sz="1800" b="0" i="0" u="none" strike="noStrike" baseline="0" dirty="0">
                <a:latin typeface="Arial" panose="020B0604020202020204" pitchFamily="34" charset="0"/>
              </a:rPr>
              <a:t>Als Zusatzboard für das PBA7 soll ein Sensor Board entwickelt werden. Das Sensor Board wird mittels Board-</a:t>
            </a:r>
            <a:r>
              <a:rPr lang="de-DE" sz="1800" b="0" i="0" u="none" strike="noStrike" baseline="0" dirty="0" err="1">
                <a:latin typeface="Arial" panose="020B0604020202020204" pitchFamily="34" charset="0"/>
              </a:rPr>
              <a:t>to</a:t>
            </a:r>
            <a:r>
              <a:rPr lang="de-DE" sz="1800" b="0" i="0" u="none" strike="noStrike" baseline="0" dirty="0">
                <a:latin typeface="Arial" panose="020B0604020202020204" pitchFamily="34" charset="0"/>
              </a:rPr>
              <a:t>-Board Headern aufs PBA7 gesteckt. Das Board soll über folgende Features verfügen:</a:t>
            </a:r>
          </a:p>
          <a:p>
            <a:pPr marL="0" indent="0" algn="l">
              <a:buNone/>
            </a:pPr>
            <a:endParaRPr lang="de-DE" sz="1800" b="0" i="0" u="none" strike="noStrike" baseline="0" dirty="0">
              <a:latin typeface="Arial" panose="020B0604020202020204" pitchFamily="34" charset="0"/>
            </a:endParaRPr>
          </a:p>
          <a:p>
            <a:pPr marL="471490" lvl="1" indent="0">
              <a:buNone/>
            </a:pPr>
            <a:r>
              <a:rPr lang="de-DE" b="0" i="0" u="none" strike="noStrike" baseline="0" dirty="0">
                <a:latin typeface="SymbolMT"/>
              </a:rPr>
              <a:t>• </a:t>
            </a:r>
            <a:r>
              <a:rPr lang="de-DE" b="0" i="0" u="none" strike="noStrike" baseline="0" dirty="0">
                <a:latin typeface="Arial" panose="020B0604020202020204" pitchFamily="34" charset="0"/>
              </a:rPr>
              <a:t>Speisung direkt vom PBA7. Es stehen 3.3V oder 5V zur Verfügung.</a:t>
            </a:r>
          </a:p>
          <a:p>
            <a:pPr marL="471490" lvl="1" indent="0">
              <a:buNone/>
            </a:pPr>
            <a:r>
              <a:rPr lang="de-DE" b="0" i="0" u="none" strike="noStrike" baseline="0" dirty="0">
                <a:latin typeface="SymbolMT"/>
              </a:rPr>
              <a:t>• </a:t>
            </a:r>
            <a:r>
              <a:rPr lang="de-DE" b="0" i="0" u="none" strike="noStrike" baseline="0" dirty="0">
                <a:latin typeface="Arial" panose="020B0604020202020204" pitchFamily="34" charset="0"/>
              </a:rPr>
              <a:t>Temperatursensor mit I2C oder SPI</a:t>
            </a:r>
          </a:p>
          <a:p>
            <a:pPr marL="471490" lvl="1" indent="0">
              <a:buNone/>
            </a:pPr>
            <a:r>
              <a:rPr lang="de-DE" b="0" i="0" u="none" strike="noStrike" baseline="0" dirty="0">
                <a:latin typeface="SymbolMT"/>
              </a:rPr>
              <a:t>• </a:t>
            </a:r>
            <a:r>
              <a:rPr lang="de-DE" b="0" i="0" u="none" strike="noStrike" baseline="0" dirty="0">
                <a:latin typeface="Arial" panose="020B0604020202020204" pitchFamily="34" charset="0"/>
              </a:rPr>
              <a:t>Feuchtigkeitssensor mit I2C oder SPI</a:t>
            </a:r>
          </a:p>
          <a:p>
            <a:pPr marL="471490" lvl="1" indent="0">
              <a:buNone/>
            </a:pPr>
            <a:r>
              <a:rPr lang="de-DE" b="0" i="0" u="none" strike="noStrike" baseline="0" dirty="0">
                <a:latin typeface="SymbolMT"/>
              </a:rPr>
              <a:t>• </a:t>
            </a:r>
            <a:r>
              <a:rPr lang="de-DE" b="0" i="0" u="none" strike="noStrike" baseline="0" dirty="0">
                <a:latin typeface="Arial" panose="020B0604020202020204" pitchFamily="34" charset="0"/>
              </a:rPr>
              <a:t>Ultraschall-Distanzsensor (Ansteuerung über I/Os)</a:t>
            </a:r>
          </a:p>
          <a:p>
            <a:pPr marL="471490" lvl="1" indent="0">
              <a:buNone/>
            </a:pPr>
            <a:r>
              <a:rPr lang="de-DE" b="0" i="0" u="none" strike="noStrike" baseline="0" dirty="0">
                <a:latin typeface="SymbolMT"/>
              </a:rPr>
              <a:t>• </a:t>
            </a:r>
            <a:r>
              <a:rPr lang="de-DE" b="0" i="0" u="none" strike="noStrike" baseline="0" dirty="0">
                <a:latin typeface="Arial" panose="020B0604020202020204" pitchFamily="34" charset="0"/>
              </a:rPr>
              <a:t>Beschleunigungssensor mit I2C oder SPI</a:t>
            </a:r>
          </a:p>
          <a:p>
            <a:pPr marL="471490" lvl="1" indent="0">
              <a:buNone/>
            </a:pPr>
            <a:r>
              <a:rPr lang="de-DE" b="0" i="0" u="none" strike="noStrike" baseline="0" dirty="0">
                <a:latin typeface="SymbolMT"/>
              </a:rPr>
              <a:t>• </a:t>
            </a:r>
            <a:r>
              <a:rPr lang="de-DE" b="0" i="0" u="none" strike="noStrike" baseline="0" dirty="0">
                <a:latin typeface="Arial" panose="020B0604020202020204" pitchFamily="34" charset="0"/>
              </a:rPr>
              <a:t>Gyrosensor mit I2C oder SPI</a:t>
            </a:r>
          </a:p>
          <a:p>
            <a:pPr marL="471490" lvl="1" indent="0">
              <a:buNone/>
            </a:pPr>
            <a:r>
              <a:rPr lang="de-DE" b="0" i="0" u="none" strike="noStrike" baseline="0" dirty="0">
                <a:latin typeface="SymbolMT"/>
              </a:rPr>
              <a:t>• </a:t>
            </a:r>
            <a:r>
              <a:rPr lang="de-DE" b="0" i="0" u="none" strike="noStrike" baseline="0" dirty="0">
                <a:latin typeface="Arial" panose="020B0604020202020204" pitchFamily="34" charset="0"/>
              </a:rPr>
              <a:t>Touch-Buttons (Kupferflächen, die an den ADC des PICs geführt werden)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20723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Einleitung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Ausgangslage und Vorgehen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Vorgabe: Form und Grösse der Leiterplatte</a:t>
            </a:r>
          </a:p>
          <a:p>
            <a:r>
              <a:rPr lang="de-CH" dirty="0"/>
              <a:t>Komponenten evaluieren</a:t>
            </a:r>
          </a:p>
          <a:p>
            <a:r>
              <a:rPr lang="de-CH" dirty="0"/>
              <a:t>Blockschaltbild erstellen</a:t>
            </a:r>
          </a:p>
          <a:p>
            <a:r>
              <a:rPr lang="de-CH" dirty="0"/>
              <a:t>Einzelne Blöcke konzeptionieren </a:t>
            </a:r>
          </a:p>
          <a:p>
            <a:r>
              <a:rPr lang="de-CH" dirty="0"/>
              <a:t>Schema zeichnen</a:t>
            </a:r>
          </a:p>
          <a:p>
            <a:r>
              <a:rPr lang="de-CH" dirty="0"/>
              <a:t>Dimensionierung</a:t>
            </a:r>
          </a:p>
          <a:p>
            <a:r>
              <a:rPr lang="de-CH" dirty="0"/>
              <a:t>Bestellung der Bauteile</a:t>
            </a:r>
          </a:p>
          <a:p>
            <a:r>
              <a:rPr lang="de-CH" dirty="0"/>
              <a:t>Leiterplatte designen und bestellen</a:t>
            </a:r>
          </a:p>
          <a:p>
            <a:r>
              <a:rPr lang="de-CH" dirty="0"/>
              <a:t>Fertigung und Inbetriebnahme der Hardware</a:t>
            </a:r>
          </a:p>
          <a:p>
            <a:r>
              <a:rPr lang="de-CH" dirty="0"/>
              <a:t>Testsoftware schreiben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166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Hardware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Blockschaltbild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3" y="1275606"/>
            <a:ext cx="9000697" cy="338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827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Hardware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PBA7 Anschluss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95536" y="1455544"/>
            <a:ext cx="237626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2" indent="-285752">
              <a:buFont typeface="Wingdings" panose="05000000000000000000" pitchFamily="2" charset="2"/>
              <a:buChar char="§"/>
            </a:pPr>
            <a:r>
              <a:rPr lang="de-CH" sz="1600" dirty="0"/>
              <a:t>Touch Button Anschlüsse X1</a:t>
            </a:r>
          </a:p>
          <a:p>
            <a:pPr marL="285752" indent="-285752">
              <a:buFont typeface="Wingdings" panose="05000000000000000000" pitchFamily="2" charset="2"/>
              <a:buChar char="§"/>
            </a:pPr>
            <a:endParaRPr lang="de-CH" sz="1600" dirty="0"/>
          </a:p>
          <a:p>
            <a:pPr marL="285752" indent="-285752">
              <a:buFont typeface="Wingdings" panose="05000000000000000000" pitchFamily="2" charset="2"/>
              <a:buChar char="§"/>
            </a:pPr>
            <a:endParaRPr lang="de-CH" sz="1600" dirty="0"/>
          </a:p>
          <a:p>
            <a:pPr marL="285752" indent="-285752">
              <a:buFont typeface="Wingdings" panose="05000000000000000000" pitchFamily="2" charset="2"/>
              <a:buChar char="§"/>
            </a:pPr>
            <a:r>
              <a:rPr lang="de-CH" sz="1600" dirty="0"/>
              <a:t>Befestigungsbuchse(n) X4</a:t>
            </a:r>
          </a:p>
          <a:p>
            <a:pPr marL="285752" indent="-285752">
              <a:buFont typeface="Wingdings" panose="05000000000000000000" pitchFamily="2" charset="2"/>
              <a:buChar char="§"/>
            </a:pPr>
            <a:endParaRPr lang="de-CH" sz="1600" dirty="0"/>
          </a:p>
          <a:p>
            <a:endParaRPr lang="de-CH" sz="1600" dirty="0"/>
          </a:p>
          <a:p>
            <a:pPr marL="285752" indent="-285752">
              <a:buFont typeface="Wingdings" panose="05000000000000000000" pitchFamily="2" charset="2"/>
              <a:buChar char="§"/>
            </a:pPr>
            <a:r>
              <a:rPr lang="de-CH" sz="1600" dirty="0"/>
              <a:t>I2C Interface X2</a:t>
            </a:r>
          </a:p>
          <a:p>
            <a:pPr marL="285752" indent="-285752">
              <a:buFont typeface="Wingdings" panose="05000000000000000000" pitchFamily="2" charset="2"/>
              <a:buChar char="§"/>
            </a:pPr>
            <a:endParaRPr lang="de-CH" sz="1600" dirty="0"/>
          </a:p>
          <a:p>
            <a:pPr marL="285752" indent="-285752">
              <a:buFont typeface="Wingdings" panose="05000000000000000000" pitchFamily="2" charset="2"/>
              <a:buChar char="§"/>
            </a:pPr>
            <a:endParaRPr lang="de-CH" sz="1600" dirty="0"/>
          </a:p>
          <a:p>
            <a:pPr marL="285752" indent="-285752">
              <a:buFont typeface="Wingdings" panose="05000000000000000000" pitchFamily="2" charset="2"/>
              <a:buChar char="§"/>
            </a:pPr>
            <a:r>
              <a:rPr lang="de-CH" sz="1600" dirty="0"/>
              <a:t>Ultraschall-Sensor X3</a:t>
            </a:r>
          </a:p>
          <a:p>
            <a:pPr marL="285752" indent="-285752">
              <a:buFont typeface="Wingdings" panose="05000000000000000000" pitchFamily="2" charset="2"/>
              <a:buChar char="§"/>
            </a:pPr>
            <a:endParaRPr lang="de-CH" sz="1400" dirty="0"/>
          </a:p>
          <a:p>
            <a:pPr marL="285752" indent="-285752">
              <a:buFont typeface="Wingdings" panose="05000000000000000000" pitchFamily="2" charset="2"/>
              <a:buChar char="§"/>
            </a:pPr>
            <a:endParaRPr lang="de-CH" sz="1400" dirty="0"/>
          </a:p>
        </p:txBody>
      </p:sp>
      <p:pic>
        <p:nvPicPr>
          <p:cNvPr id="9" name="Inhaltsplatzhalter 8"/>
          <p:cNvPicPr>
            <a:picLocks noGrp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520" y="1134739"/>
            <a:ext cx="4808629" cy="31670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5904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Hardware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Touch Buttons und Ultraschallsensor</a:t>
            </a: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76065"/>
            <a:ext cx="8605794" cy="3627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0715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Hardware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Gyroskop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95536" y="1635646"/>
            <a:ext cx="338437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2" indent="-285752">
              <a:buFont typeface="Wingdings" panose="05000000000000000000" pitchFamily="2" charset="2"/>
              <a:buChar char="§"/>
            </a:pPr>
            <a:r>
              <a:rPr lang="de-CH" sz="1600" dirty="0"/>
              <a:t>Abblockkondensatoren C5 und C6</a:t>
            </a:r>
          </a:p>
          <a:p>
            <a:pPr marL="285752" indent="-285752">
              <a:buFont typeface="Wingdings" panose="05000000000000000000" pitchFamily="2" charset="2"/>
              <a:buChar char="§"/>
            </a:pPr>
            <a:endParaRPr lang="de-CH" sz="1600" dirty="0"/>
          </a:p>
          <a:p>
            <a:pPr marL="285752" indent="-285752">
              <a:buFont typeface="Wingdings" panose="05000000000000000000" pitchFamily="2" charset="2"/>
              <a:buChar char="§"/>
            </a:pPr>
            <a:endParaRPr lang="de-CH" sz="1600" dirty="0"/>
          </a:p>
          <a:p>
            <a:pPr marL="285752" indent="-285752">
              <a:buFont typeface="Wingdings" panose="05000000000000000000" pitchFamily="2" charset="2"/>
              <a:buChar char="§"/>
            </a:pPr>
            <a:r>
              <a:rPr lang="de-CH" sz="1600" dirty="0"/>
              <a:t>PLL Filter an Pin 14</a:t>
            </a:r>
          </a:p>
          <a:p>
            <a:pPr marL="285752" indent="-285752">
              <a:buFont typeface="Wingdings" panose="05000000000000000000" pitchFamily="2" charset="2"/>
              <a:buChar char="§"/>
            </a:pPr>
            <a:endParaRPr lang="de-CH" sz="1600" dirty="0"/>
          </a:p>
          <a:p>
            <a:pPr marL="285752" indent="-285752">
              <a:buFont typeface="Wingdings" panose="05000000000000000000" pitchFamily="2" charset="2"/>
              <a:buChar char="§"/>
            </a:pPr>
            <a:endParaRPr lang="de-CH" sz="1600" dirty="0"/>
          </a:p>
          <a:p>
            <a:pPr marL="285752" indent="-285752">
              <a:buFont typeface="Wingdings" panose="05000000000000000000" pitchFamily="2" charset="2"/>
              <a:buChar char="§"/>
            </a:pPr>
            <a:r>
              <a:rPr lang="de-CH" sz="1600" dirty="0"/>
              <a:t>Interrupt 1 konfigurierbar</a:t>
            </a:r>
            <a:br>
              <a:rPr lang="de-CH" sz="1600" dirty="0"/>
            </a:br>
            <a:endParaRPr lang="de-CH" sz="1600" dirty="0"/>
          </a:p>
          <a:p>
            <a:pPr marL="285752" indent="-285752">
              <a:buFont typeface="Wingdings" panose="05000000000000000000" pitchFamily="2" charset="2"/>
              <a:buChar char="§"/>
            </a:pPr>
            <a:endParaRPr lang="de-CH" sz="1600" dirty="0"/>
          </a:p>
          <a:p>
            <a:pPr marL="285752" indent="-285752">
              <a:buFont typeface="Wingdings" panose="05000000000000000000" pitchFamily="2" charset="2"/>
              <a:buChar char="§"/>
            </a:pPr>
            <a:r>
              <a:rPr lang="de-CH" sz="1600" dirty="0"/>
              <a:t>I2C Interface </a:t>
            </a:r>
          </a:p>
          <a:p>
            <a:endParaRPr lang="de-CH" sz="1600" dirty="0"/>
          </a:p>
        </p:txBody>
      </p:sp>
      <p:pic>
        <p:nvPicPr>
          <p:cNvPr id="7" name="Inhaltsplatzhalter 6"/>
          <p:cNvPicPr>
            <a:picLocks noGrp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455544"/>
            <a:ext cx="6264697" cy="30727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577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Hardware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Temperatur- und Feuchtigkeitssensor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95536" y="1995686"/>
            <a:ext cx="33843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2" indent="-285752">
              <a:buFont typeface="Wingdings" panose="05000000000000000000" pitchFamily="2" charset="2"/>
              <a:buChar char="§"/>
            </a:pPr>
            <a:r>
              <a:rPr lang="de-CH" sz="1600" dirty="0"/>
              <a:t>I2C Interface</a:t>
            </a:r>
          </a:p>
          <a:p>
            <a:pPr marL="285752" indent="-285752">
              <a:buFont typeface="Wingdings" panose="05000000000000000000" pitchFamily="2" charset="2"/>
              <a:buChar char="§"/>
            </a:pPr>
            <a:endParaRPr lang="de-CH" sz="1600" dirty="0"/>
          </a:p>
          <a:p>
            <a:pPr marL="285752" indent="-285752">
              <a:buFont typeface="Wingdings" panose="05000000000000000000" pitchFamily="2" charset="2"/>
              <a:buChar char="§"/>
            </a:pPr>
            <a:endParaRPr lang="de-CH" sz="1600" dirty="0"/>
          </a:p>
          <a:p>
            <a:pPr marL="285752" indent="-285752">
              <a:buFont typeface="Wingdings" panose="05000000000000000000" pitchFamily="2" charset="2"/>
              <a:buChar char="§"/>
            </a:pPr>
            <a:r>
              <a:rPr lang="de-CH" sz="1600" dirty="0"/>
              <a:t>R1 Pull-Up</a:t>
            </a:r>
          </a:p>
          <a:p>
            <a:pPr marL="285752" indent="-285752">
              <a:buFont typeface="Wingdings" panose="05000000000000000000" pitchFamily="2" charset="2"/>
              <a:buChar char="§"/>
            </a:pPr>
            <a:endParaRPr lang="de-CH" sz="1600" dirty="0"/>
          </a:p>
          <a:p>
            <a:pPr marL="285752" indent="-285752">
              <a:buFont typeface="Wingdings" panose="05000000000000000000" pitchFamily="2" charset="2"/>
              <a:buChar char="§"/>
            </a:pPr>
            <a:endParaRPr lang="de-CH" sz="1600" dirty="0"/>
          </a:p>
          <a:p>
            <a:pPr marL="285752" indent="-285752">
              <a:buFont typeface="Wingdings" panose="05000000000000000000" pitchFamily="2" charset="2"/>
              <a:buChar char="§"/>
            </a:pPr>
            <a:r>
              <a:rPr lang="de-CH" sz="1600" dirty="0"/>
              <a:t>Alert Pin  </a:t>
            </a:r>
            <a:br>
              <a:rPr lang="de-CH" sz="2000" dirty="0"/>
            </a:br>
            <a:endParaRPr lang="de-CH" sz="20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013" y="993378"/>
            <a:ext cx="7042987" cy="3576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4117173"/>
      </p:ext>
    </p:extLst>
  </p:cSld>
  <p:clrMapOvr>
    <a:masterClrMapping/>
  </p:clrMapOvr>
</p:sld>
</file>

<file path=ppt/theme/theme1.xml><?xml version="1.0" encoding="utf-8"?>
<a:theme xmlns:a="http://schemas.openxmlformats.org/drawingml/2006/main" name="BbcPräsentation_169_FULLHD.101.20130207.ADM">
  <a:themeElements>
    <a:clrScheme name="Diagram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93E34"/>
      </a:accent1>
      <a:accent2>
        <a:srgbClr val="994B9B"/>
      </a:accent2>
      <a:accent3>
        <a:srgbClr val="51BAD5"/>
      </a:accent3>
      <a:accent4>
        <a:srgbClr val="F2AC43"/>
      </a:accent4>
      <a:accent5>
        <a:srgbClr val="283155"/>
      </a:accent5>
      <a:accent6>
        <a:srgbClr val="559B47"/>
      </a:accent6>
      <a:hlink>
        <a:srgbClr val="009EE3"/>
      </a:hlink>
      <a:folHlink>
        <a:srgbClr val="009EE3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8BF0A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owerpoint-Vorlage.105.potx" id="{E64D7785-7F98-47EF-AA68-8E840F545791}" vid="{35AEC794-2648-42C4-B79E-C1330423D93B}"/>
    </a:ext>
  </a:extLst>
</a:theme>
</file>

<file path=ppt/theme/theme2.xml><?xml version="1.0" encoding="utf-8"?>
<a:theme xmlns:a="http://schemas.openxmlformats.org/drawingml/2006/main" name="Larissa">
  <a:themeElements>
    <a:clrScheme name="ICT Bbc AG">
      <a:dk1>
        <a:sysClr val="windowText" lastClr="000000"/>
      </a:dk1>
      <a:lt1>
        <a:srgbClr val="FFFFFF"/>
      </a:lt1>
      <a:dk2>
        <a:srgbClr val="009EE1"/>
      </a:dk2>
      <a:lt2>
        <a:srgbClr val="FFFFFF"/>
      </a:lt2>
      <a:accent1>
        <a:srgbClr val="009036"/>
      </a:accent1>
      <a:accent2>
        <a:srgbClr val="009EE1"/>
      </a:accent2>
      <a:accent3>
        <a:srgbClr val="94107E"/>
      </a:accent3>
      <a:accent4>
        <a:srgbClr val="98BF0A"/>
      </a:accent4>
      <a:accent5>
        <a:srgbClr val="162984"/>
      </a:accent5>
      <a:accent6>
        <a:srgbClr val="009036"/>
      </a:accent6>
      <a:hlink>
        <a:srgbClr val="009EE1"/>
      </a:hlink>
      <a:folHlink>
        <a:srgbClr val="951B81"/>
      </a:folHlink>
    </a:clrScheme>
    <a:fontScheme name="Bbc">
      <a:majorFont>
        <a:latin typeface="Titillium"/>
        <a:ea typeface=""/>
        <a:cs typeface=""/>
      </a:majorFont>
      <a:minorFont>
        <a:latin typeface="Titillium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Powerpoint-Vorlage</Template>
  <TotalTime>0</TotalTime>
  <Words>660</Words>
  <Application>Microsoft Office PowerPoint</Application>
  <PresentationFormat>Bildschirmpräsentation (16:9)</PresentationFormat>
  <Paragraphs>169</Paragraphs>
  <Slides>16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6" baseType="lpstr">
      <vt:lpstr>Arial</vt:lpstr>
      <vt:lpstr>Calibri</vt:lpstr>
      <vt:lpstr>Consolas</vt:lpstr>
      <vt:lpstr>Symbol</vt:lpstr>
      <vt:lpstr>SymbolMT</vt:lpstr>
      <vt:lpstr>Titillium</vt:lpstr>
      <vt:lpstr>TitilliumText25L</vt:lpstr>
      <vt:lpstr>Wingdings</vt:lpstr>
      <vt:lpstr>Wingdings 2</vt:lpstr>
      <vt:lpstr>BbcPräsentation_169_FULLHD.101.20130207.ADM</vt:lpstr>
      <vt:lpstr>Sensor Board</vt:lpstr>
      <vt:lpstr>Inhaltsverzeichnis</vt:lpstr>
      <vt:lpstr>Einleitung</vt:lpstr>
      <vt:lpstr>Einleitung</vt:lpstr>
      <vt:lpstr>Hardware</vt:lpstr>
      <vt:lpstr>Hardware</vt:lpstr>
      <vt:lpstr>Hardware</vt:lpstr>
      <vt:lpstr>Hardware</vt:lpstr>
      <vt:lpstr>Hardware</vt:lpstr>
      <vt:lpstr>Hardware</vt:lpstr>
      <vt:lpstr>Hardware</vt:lpstr>
      <vt:lpstr>Hardware</vt:lpstr>
      <vt:lpstr>Auswertung der Ziele</vt:lpstr>
      <vt:lpstr>Weiteres Vorgehen</vt:lpstr>
      <vt:lpstr>Schlussbetrachtung</vt:lpstr>
      <vt:lpstr>PowerPoint-Präsentation</vt:lpstr>
    </vt:vector>
  </TitlesOfParts>
  <Company>ICT Berufsbildungscenter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Weinmann Armin</dc:creator>
  <cp:lastModifiedBy>Armin Weinmann</cp:lastModifiedBy>
  <cp:revision>189</cp:revision>
  <cp:lastPrinted>2015-10-21T07:31:17Z</cp:lastPrinted>
  <dcterms:created xsi:type="dcterms:W3CDTF">2020-11-23T14:33:38Z</dcterms:created>
  <dcterms:modified xsi:type="dcterms:W3CDTF">2021-03-29T02:57:28Z</dcterms:modified>
  <cp:contentStatus>104</cp:contentStatus>
</cp:coreProperties>
</file>