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265EF-7ED5-4BDA-A3C6-65B12CFB1A4F}" v="22" dt="2023-05-01T10:01:23.169"/>
    <p1510:client id="{EE105AED-FB15-4765-B4E0-0F4D3E8493EA}" v="16" dt="2023-05-01T15:39:31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Perez" userId="45f3211f9e2a65d4" providerId="LiveId" clId="{EE105AED-FB15-4765-B4E0-0F4D3E8493EA}"/>
    <pc:docChg chg="undo custSel addSld modSld sldOrd">
      <pc:chgData name="Stella Perez" userId="45f3211f9e2a65d4" providerId="LiveId" clId="{EE105AED-FB15-4765-B4E0-0F4D3E8493EA}" dt="2023-05-01T15:56:24.001" v="855" actId="20577"/>
      <pc:docMkLst>
        <pc:docMk/>
      </pc:docMkLst>
      <pc:sldChg chg="addSp delSp modSp mod">
        <pc:chgData name="Stella Perez" userId="45f3211f9e2a65d4" providerId="LiveId" clId="{EE105AED-FB15-4765-B4E0-0F4D3E8493EA}" dt="2023-05-01T14:50:23.504" v="4" actId="1076"/>
        <pc:sldMkLst>
          <pc:docMk/>
          <pc:sldMk cId="3469689559" sldId="263"/>
        </pc:sldMkLst>
        <pc:picChg chg="add mod">
          <ac:chgData name="Stella Perez" userId="45f3211f9e2a65d4" providerId="LiveId" clId="{EE105AED-FB15-4765-B4E0-0F4D3E8493EA}" dt="2023-05-01T14:50:23.504" v="4" actId="1076"/>
          <ac:picMkLst>
            <pc:docMk/>
            <pc:sldMk cId="3469689559" sldId="263"/>
            <ac:picMk id="6" creationId="{CEBB9CF6-D277-695F-129A-E92BC6C259EF}"/>
          </ac:picMkLst>
        </pc:picChg>
        <pc:picChg chg="del">
          <ac:chgData name="Stella Perez" userId="45f3211f9e2a65d4" providerId="LiveId" clId="{EE105AED-FB15-4765-B4E0-0F4D3E8493EA}" dt="2023-05-01T14:49:36.845" v="0" actId="478"/>
          <ac:picMkLst>
            <pc:docMk/>
            <pc:sldMk cId="3469689559" sldId="263"/>
            <ac:picMk id="13" creationId="{5A9DC9B8-FFCD-A1D3-670C-F6445663F4DC}"/>
          </ac:picMkLst>
        </pc:picChg>
      </pc:sldChg>
      <pc:sldChg chg="addSp delSp modSp mod">
        <pc:chgData name="Stella Perez" userId="45f3211f9e2a65d4" providerId="LiveId" clId="{EE105AED-FB15-4765-B4E0-0F4D3E8493EA}" dt="2023-05-01T15:37:39.027" v="796" actId="478"/>
        <pc:sldMkLst>
          <pc:docMk/>
          <pc:sldMk cId="959751136" sldId="264"/>
        </pc:sldMkLst>
        <pc:spChg chg="add del mod">
          <ac:chgData name="Stella Perez" userId="45f3211f9e2a65d4" providerId="LiveId" clId="{EE105AED-FB15-4765-B4E0-0F4D3E8493EA}" dt="2023-05-01T15:25:03.877" v="423"/>
          <ac:spMkLst>
            <pc:docMk/>
            <pc:sldMk cId="959751136" sldId="264"/>
            <ac:spMk id="5" creationId="{2D48F265-5229-6005-CF4A-3A45ED70C57D}"/>
          </ac:spMkLst>
        </pc:spChg>
        <pc:spChg chg="add mod">
          <ac:chgData name="Stella Perez" userId="45f3211f9e2a65d4" providerId="LiveId" clId="{EE105AED-FB15-4765-B4E0-0F4D3E8493EA}" dt="2023-05-01T15:37:07.459" v="789" actId="115"/>
          <ac:spMkLst>
            <pc:docMk/>
            <pc:sldMk cId="959751136" sldId="264"/>
            <ac:spMk id="6" creationId="{E5BBE2D8-8A05-A2A8-0B5B-A4DFF657BD15}"/>
          </ac:spMkLst>
        </pc:spChg>
        <pc:spChg chg="add mod">
          <ac:chgData name="Stella Perez" userId="45f3211f9e2a65d4" providerId="LiveId" clId="{EE105AED-FB15-4765-B4E0-0F4D3E8493EA}" dt="2023-05-01T15:37:23.575" v="792" actId="1076"/>
          <ac:spMkLst>
            <pc:docMk/>
            <pc:sldMk cId="959751136" sldId="264"/>
            <ac:spMk id="7" creationId="{00012F08-4B1B-AE6B-9344-1CA72BFE3C96}"/>
          </ac:spMkLst>
        </pc:spChg>
        <pc:spChg chg="add del mod ord">
          <ac:chgData name="Stella Perez" userId="45f3211f9e2a65d4" providerId="LiveId" clId="{EE105AED-FB15-4765-B4E0-0F4D3E8493EA}" dt="2023-05-01T15:37:39.027" v="796" actId="478"/>
          <ac:spMkLst>
            <pc:docMk/>
            <pc:sldMk cId="959751136" sldId="264"/>
            <ac:spMk id="9" creationId="{D38B54C2-CF34-07AD-7DA3-507595E723DF}"/>
          </ac:spMkLst>
        </pc:spChg>
        <pc:spChg chg="add mod ord">
          <ac:chgData name="Stella Perez" userId="45f3211f9e2a65d4" providerId="LiveId" clId="{EE105AED-FB15-4765-B4E0-0F4D3E8493EA}" dt="2023-05-01T15:34:34.628" v="751" actId="339"/>
          <ac:spMkLst>
            <pc:docMk/>
            <pc:sldMk cId="959751136" sldId="264"/>
            <ac:spMk id="10" creationId="{E15F801A-ED14-A089-3974-AFB29AA4DF86}"/>
          </ac:spMkLst>
        </pc:spChg>
        <pc:spChg chg="add mod ord">
          <ac:chgData name="Stella Perez" userId="45f3211f9e2a65d4" providerId="LiveId" clId="{EE105AED-FB15-4765-B4E0-0F4D3E8493EA}" dt="2023-05-01T15:37:23.575" v="792" actId="1076"/>
          <ac:spMkLst>
            <pc:docMk/>
            <pc:sldMk cId="959751136" sldId="264"/>
            <ac:spMk id="12" creationId="{4FAD097E-B252-64B2-41D9-A4D3153C0165}"/>
          </ac:spMkLst>
        </pc:spChg>
        <pc:spChg chg="add del mod">
          <ac:chgData name="Stella Perez" userId="45f3211f9e2a65d4" providerId="LiveId" clId="{EE105AED-FB15-4765-B4E0-0F4D3E8493EA}" dt="2023-05-01T15:37:39.027" v="796" actId="478"/>
          <ac:spMkLst>
            <pc:docMk/>
            <pc:sldMk cId="959751136" sldId="264"/>
            <ac:spMk id="14" creationId="{6C89BCCB-2551-A956-53B1-27EDAF9B5C57}"/>
          </ac:spMkLst>
        </pc:spChg>
      </pc:sldChg>
      <pc:sldChg chg="addSp delSp modSp add mod">
        <pc:chgData name="Stella Perez" userId="45f3211f9e2a65d4" providerId="LiveId" clId="{EE105AED-FB15-4765-B4E0-0F4D3E8493EA}" dt="2023-05-01T15:38:35.612" v="804" actId="478"/>
        <pc:sldMkLst>
          <pc:docMk/>
          <pc:sldMk cId="1494621229" sldId="265"/>
        </pc:sldMkLst>
        <pc:spChg chg="del">
          <ac:chgData name="Stella Perez" userId="45f3211f9e2a65d4" providerId="LiveId" clId="{EE105AED-FB15-4765-B4E0-0F4D3E8493EA}" dt="2023-05-01T15:38:35.612" v="804" actId="478"/>
          <ac:spMkLst>
            <pc:docMk/>
            <pc:sldMk cId="1494621229" sldId="265"/>
            <ac:spMk id="2" creationId="{33E57075-4627-C3E8-47B3-982AB02C2DD2}"/>
          </ac:spMkLst>
        </pc:spChg>
        <pc:spChg chg="del">
          <ac:chgData name="Stella Perez" userId="45f3211f9e2a65d4" providerId="LiveId" clId="{EE105AED-FB15-4765-B4E0-0F4D3E8493EA}" dt="2023-05-01T15:38:35.612" v="804" actId="478"/>
          <ac:spMkLst>
            <pc:docMk/>
            <pc:sldMk cId="1494621229" sldId="265"/>
            <ac:spMk id="3" creationId="{35E95E5C-13BC-940C-2616-81D1E86FD517}"/>
          </ac:spMkLst>
        </pc:spChg>
        <pc:spChg chg="add del mod">
          <ac:chgData name="Stella Perez" userId="45f3211f9e2a65d4" providerId="LiveId" clId="{EE105AED-FB15-4765-B4E0-0F4D3E8493EA}" dt="2023-05-01T15:37:55.610" v="800"/>
          <ac:spMkLst>
            <pc:docMk/>
            <pc:sldMk cId="1494621229" sldId="265"/>
            <ac:spMk id="5" creationId="{6741AAFE-E17E-9C6C-E599-6E0109D81EFF}"/>
          </ac:spMkLst>
        </pc:spChg>
        <pc:spChg chg="mod">
          <ac:chgData name="Stella Perez" userId="45f3211f9e2a65d4" providerId="LiveId" clId="{EE105AED-FB15-4765-B4E0-0F4D3E8493EA}" dt="2023-05-01T15:37:46.792" v="797" actId="1076"/>
          <ac:spMkLst>
            <pc:docMk/>
            <pc:sldMk cId="1494621229" sldId="265"/>
            <ac:spMk id="7" creationId="{00012F08-4B1B-AE6B-9344-1CA72BFE3C96}"/>
          </ac:spMkLst>
        </pc:spChg>
        <pc:spChg chg="add del mod">
          <ac:chgData name="Stella Perez" userId="45f3211f9e2a65d4" providerId="LiveId" clId="{EE105AED-FB15-4765-B4E0-0F4D3E8493EA}" dt="2023-05-01T15:37:50.052" v="798" actId="1076"/>
          <ac:spMkLst>
            <pc:docMk/>
            <pc:sldMk cId="1494621229" sldId="265"/>
            <ac:spMk id="9" creationId="{D38B54C2-CF34-07AD-7DA3-507595E723DF}"/>
          </ac:spMkLst>
        </pc:spChg>
        <pc:spChg chg="mod">
          <ac:chgData name="Stella Perez" userId="45f3211f9e2a65d4" providerId="LiveId" clId="{EE105AED-FB15-4765-B4E0-0F4D3E8493EA}" dt="2023-05-01T15:37:46.792" v="797" actId="1076"/>
          <ac:spMkLst>
            <pc:docMk/>
            <pc:sldMk cId="1494621229" sldId="265"/>
            <ac:spMk id="12" creationId="{4FAD097E-B252-64B2-41D9-A4D3153C0165}"/>
          </ac:spMkLst>
        </pc:spChg>
        <pc:spChg chg="add del mod">
          <ac:chgData name="Stella Perez" userId="45f3211f9e2a65d4" providerId="LiveId" clId="{EE105AED-FB15-4765-B4E0-0F4D3E8493EA}" dt="2023-05-01T15:37:50.052" v="798" actId="1076"/>
          <ac:spMkLst>
            <pc:docMk/>
            <pc:sldMk cId="1494621229" sldId="265"/>
            <ac:spMk id="14" creationId="{6C89BCCB-2551-A956-53B1-27EDAF9B5C57}"/>
          </ac:spMkLst>
        </pc:spChg>
        <pc:spChg chg="add del mod">
          <ac:chgData name="Stella Perez" userId="45f3211f9e2a65d4" providerId="LiveId" clId="{EE105AED-FB15-4765-B4E0-0F4D3E8493EA}" dt="2023-05-01T15:37:55.610" v="800"/>
          <ac:spMkLst>
            <pc:docMk/>
            <pc:sldMk cId="1494621229" sldId="265"/>
            <ac:spMk id="15" creationId="{50864CB4-2E63-1CFD-FAD0-61508C200840}"/>
          </ac:spMkLst>
        </pc:spChg>
        <pc:picChg chg="del">
          <ac:chgData name="Stella Perez" userId="45f3211f9e2a65d4" providerId="LiveId" clId="{EE105AED-FB15-4765-B4E0-0F4D3E8493EA}" dt="2023-05-01T15:38:35.612" v="804" actId="478"/>
          <ac:picMkLst>
            <pc:docMk/>
            <pc:sldMk cId="1494621229" sldId="265"/>
            <ac:picMk id="8" creationId="{4EDEF805-58FB-22EA-283C-4AF39B39E904}"/>
          </ac:picMkLst>
        </pc:picChg>
        <pc:picChg chg="del">
          <ac:chgData name="Stella Perez" userId="45f3211f9e2a65d4" providerId="LiveId" clId="{EE105AED-FB15-4765-B4E0-0F4D3E8493EA}" dt="2023-05-01T15:38:35.612" v="804" actId="478"/>
          <ac:picMkLst>
            <pc:docMk/>
            <pc:sldMk cId="1494621229" sldId="265"/>
            <ac:picMk id="11" creationId="{586D772D-EC68-0434-DC46-5A9C596D5049}"/>
          </ac:picMkLst>
        </pc:picChg>
        <pc:picChg chg="del">
          <ac:chgData name="Stella Perez" userId="45f3211f9e2a65d4" providerId="LiveId" clId="{EE105AED-FB15-4765-B4E0-0F4D3E8493EA}" dt="2023-05-01T15:38:35.612" v="804" actId="478"/>
          <ac:picMkLst>
            <pc:docMk/>
            <pc:sldMk cId="1494621229" sldId="265"/>
            <ac:picMk id="13" creationId="{5A9DC9B8-FFCD-A1D3-670C-F6445663F4DC}"/>
          </ac:picMkLst>
        </pc:picChg>
      </pc:sldChg>
      <pc:sldChg chg="addSp delSp modSp add mod">
        <pc:chgData name="Stella Perez" userId="45f3211f9e2a65d4" providerId="LiveId" clId="{EE105AED-FB15-4765-B4E0-0F4D3E8493EA}" dt="2023-05-01T15:56:24.001" v="855" actId="20577"/>
        <pc:sldMkLst>
          <pc:docMk/>
          <pc:sldMk cId="2478883222" sldId="266"/>
        </pc:sldMkLst>
        <pc:spChg chg="del">
          <ac:chgData name="Stella Perez" userId="45f3211f9e2a65d4" providerId="LiveId" clId="{EE105AED-FB15-4765-B4E0-0F4D3E8493EA}" dt="2023-05-01T15:38:39.836" v="806" actId="478"/>
          <ac:spMkLst>
            <pc:docMk/>
            <pc:sldMk cId="2478883222" sldId="266"/>
            <ac:spMk id="2" creationId="{33E57075-4627-C3E8-47B3-982AB02C2DD2}"/>
          </ac:spMkLst>
        </pc:spChg>
        <pc:spChg chg="del">
          <ac:chgData name="Stella Perez" userId="45f3211f9e2a65d4" providerId="LiveId" clId="{EE105AED-FB15-4765-B4E0-0F4D3E8493EA}" dt="2023-05-01T15:38:39.836" v="806" actId="478"/>
          <ac:spMkLst>
            <pc:docMk/>
            <pc:sldMk cId="2478883222" sldId="266"/>
            <ac:spMk id="3" creationId="{35E95E5C-13BC-940C-2616-81D1E86FD517}"/>
          </ac:spMkLst>
        </pc:spChg>
        <pc:spChg chg="mod">
          <ac:chgData name="Stella Perez" userId="45f3211f9e2a65d4" providerId="LiveId" clId="{EE105AED-FB15-4765-B4E0-0F4D3E8493EA}" dt="2023-05-01T15:56:24.001" v="855" actId="20577"/>
          <ac:spMkLst>
            <pc:docMk/>
            <pc:sldMk cId="2478883222" sldId="266"/>
            <ac:spMk id="6" creationId="{E5BBE2D8-8A05-A2A8-0B5B-A4DFF657BD15}"/>
          </ac:spMkLst>
        </pc:spChg>
        <pc:spChg chg="mod">
          <ac:chgData name="Stella Perez" userId="45f3211f9e2a65d4" providerId="LiveId" clId="{EE105AED-FB15-4765-B4E0-0F4D3E8493EA}" dt="2023-05-01T15:38:03.148" v="802" actId="1076"/>
          <ac:spMkLst>
            <pc:docMk/>
            <pc:sldMk cId="2478883222" sldId="266"/>
            <ac:spMk id="9" creationId="{D38B54C2-CF34-07AD-7DA3-507595E723DF}"/>
          </ac:spMkLst>
        </pc:spChg>
        <pc:spChg chg="mod">
          <ac:chgData name="Stella Perez" userId="45f3211f9e2a65d4" providerId="LiveId" clId="{EE105AED-FB15-4765-B4E0-0F4D3E8493EA}" dt="2023-05-01T15:38:14.724" v="803" actId="339"/>
          <ac:spMkLst>
            <pc:docMk/>
            <pc:sldMk cId="2478883222" sldId="266"/>
            <ac:spMk id="14" creationId="{6C89BCCB-2551-A956-53B1-27EDAF9B5C57}"/>
          </ac:spMkLst>
        </pc:spChg>
        <pc:picChg chg="add del mod">
          <ac:chgData name="Stella Perez" userId="45f3211f9e2a65d4" providerId="LiveId" clId="{EE105AED-FB15-4765-B4E0-0F4D3E8493EA}" dt="2023-05-01T15:38:39.836" v="806" actId="478"/>
          <ac:picMkLst>
            <pc:docMk/>
            <pc:sldMk cId="2478883222" sldId="266"/>
            <ac:picMk id="5" creationId="{18BA7812-F84F-4957-1C18-B75B6C38D133}"/>
          </ac:picMkLst>
        </pc:picChg>
        <pc:picChg chg="del">
          <ac:chgData name="Stella Perez" userId="45f3211f9e2a65d4" providerId="LiveId" clId="{EE105AED-FB15-4765-B4E0-0F4D3E8493EA}" dt="2023-05-01T15:38:39.836" v="806" actId="478"/>
          <ac:picMkLst>
            <pc:docMk/>
            <pc:sldMk cId="2478883222" sldId="266"/>
            <ac:picMk id="8" creationId="{4EDEF805-58FB-22EA-283C-4AF39B39E904}"/>
          </ac:picMkLst>
        </pc:picChg>
        <pc:picChg chg="del">
          <ac:chgData name="Stella Perez" userId="45f3211f9e2a65d4" providerId="LiveId" clId="{EE105AED-FB15-4765-B4E0-0F4D3E8493EA}" dt="2023-05-01T15:38:39.836" v="806" actId="478"/>
          <ac:picMkLst>
            <pc:docMk/>
            <pc:sldMk cId="2478883222" sldId="266"/>
            <ac:picMk id="11" creationId="{586D772D-EC68-0434-DC46-5A9C596D5049}"/>
          </ac:picMkLst>
        </pc:picChg>
        <pc:picChg chg="del">
          <ac:chgData name="Stella Perez" userId="45f3211f9e2a65d4" providerId="LiveId" clId="{EE105AED-FB15-4765-B4E0-0F4D3E8493EA}" dt="2023-05-01T15:38:41.126" v="807" actId="478"/>
          <ac:picMkLst>
            <pc:docMk/>
            <pc:sldMk cId="2478883222" sldId="266"/>
            <ac:picMk id="13" creationId="{5A9DC9B8-FFCD-A1D3-670C-F6445663F4DC}"/>
          </ac:picMkLst>
        </pc:picChg>
      </pc:sldChg>
      <pc:sldChg chg="addSp delSp modSp add mod ord setBg">
        <pc:chgData name="Stella Perez" userId="45f3211f9e2a65d4" providerId="LiveId" clId="{EE105AED-FB15-4765-B4E0-0F4D3E8493EA}" dt="2023-05-01T15:41:46.174" v="848" actId="27614"/>
        <pc:sldMkLst>
          <pc:docMk/>
          <pc:sldMk cId="2119429381" sldId="267"/>
        </pc:sldMkLst>
        <pc:spChg chg="add mod ord">
          <ac:chgData name="Stella Perez" userId="45f3211f9e2a65d4" providerId="LiveId" clId="{EE105AED-FB15-4765-B4E0-0F4D3E8493EA}" dt="2023-05-01T15:41:30.248" v="845" actId="26606"/>
          <ac:spMkLst>
            <pc:docMk/>
            <pc:sldMk cId="2119429381" sldId="267"/>
            <ac:spMk id="2" creationId="{5E94604D-5596-431F-9E6E-5A39A4FEAC15}"/>
          </ac:spMkLst>
        </pc:spChg>
        <pc:spChg chg="del">
          <ac:chgData name="Stella Perez" userId="45f3211f9e2a65d4" providerId="LiveId" clId="{EE105AED-FB15-4765-B4E0-0F4D3E8493EA}" dt="2023-05-01T15:38:57.651" v="810" actId="478"/>
          <ac:spMkLst>
            <pc:docMk/>
            <pc:sldMk cId="2119429381" sldId="267"/>
            <ac:spMk id="4" creationId="{512D596C-8600-198A-F8E5-6C682189B23E}"/>
          </ac:spMkLst>
        </pc:spChg>
        <pc:spChg chg="del">
          <ac:chgData name="Stella Perez" userId="45f3211f9e2a65d4" providerId="LiveId" clId="{EE105AED-FB15-4765-B4E0-0F4D3E8493EA}" dt="2023-05-01T15:38:54.370" v="809" actId="478"/>
          <ac:spMkLst>
            <pc:docMk/>
            <pc:sldMk cId="2119429381" sldId="267"/>
            <ac:spMk id="6" creationId="{E5BBE2D8-8A05-A2A8-0B5B-A4DFF657BD15}"/>
          </ac:spMkLst>
        </pc:spChg>
        <pc:spChg chg="del">
          <ac:chgData name="Stella Perez" userId="45f3211f9e2a65d4" providerId="LiveId" clId="{EE105AED-FB15-4765-B4E0-0F4D3E8493EA}" dt="2023-05-01T15:38:54.370" v="809" actId="478"/>
          <ac:spMkLst>
            <pc:docMk/>
            <pc:sldMk cId="2119429381" sldId="267"/>
            <ac:spMk id="7" creationId="{00012F08-4B1B-AE6B-9344-1CA72BFE3C96}"/>
          </ac:spMkLst>
        </pc:spChg>
        <pc:spChg chg="del">
          <ac:chgData name="Stella Perez" userId="45f3211f9e2a65d4" providerId="LiveId" clId="{EE105AED-FB15-4765-B4E0-0F4D3E8493EA}" dt="2023-05-01T15:38:54.370" v="809" actId="478"/>
          <ac:spMkLst>
            <pc:docMk/>
            <pc:sldMk cId="2119429381" sldId="267"/>
            <ac:spMk id="9" creationId="{D38B54C2-CF34-07AD-7DA3-507595E723DF}"/>
          </ac:spMkLst>
        </pc:spChg>
        <pc:spChg chg="del">
          <ac:chgData name="Stella Perez" userId="45f3211f9e2a65d4" providerId="LiveId" clId="{EE105AED-FB15-4765-B4E0-0F4D3E8493EA}" dt="2023-05-01T15:38:54.370" v="809" actId="478"/>
          <ac:spMkLst>
            <pc:docMk/>
            <pc:sldMk cId="2119429381" sldId="267"/>
            <ac:spMk id="10" creationId="{E15F801A-ED14-A089-3974-AFB29AA4DF86}"/>
          </ac:spMkLst>
        </pc:spChg>
        <pc:spChg chg="del">
          <ac:chgData name="Stella Perez" userId="45f3211f9e2a65d4" providerId="LiveId" clId="{EE105AED-FB15-4765-B4E0-0F4D3E8493EA}" dt="2023-05-01T15:38:54.370" v="809" actId="478"/>
          <ac:spMkLst>
            <pc:docMk/>
            <pc:sldMk cId="2119429381" sldId="267"/>
            <ac:spMk id="12" creationId="{4FAD097E-B252-64B2-41D9-A4D3153C0165}"/>
          </ac:spMkLst>
        </pc:spChg>
        <pc:spChg chg="del">
          <ac:chgData name="Stella Perez" userId="45f3211f9e2a65d4" providerId="LiveId" clId="{EE105AED-FB15-4765-B4E0-0F4D3E8493EA}" dt="2023-05-01T15:38:54.370" v="809" actId="478"/>
          <ac:spMkLst>
            <pc:docMk/>
            <pc:sldMk cId="2119429381" sldId="267"/>
            <ac:spMk id="14" creationId="{6C89BCCB-2551-A956-53B1-27EDAF9B5C57}"/>
          </ac:spMkLst>
        </pc:spChg>
        <pc:spChg chg="add del">
          <ac:chgData name="Stella Perez" userId="45f3211f9e2a65d4" providerId="LiveId" clId="{EE105AED-FB15-4765-B4E0-0F4D3E8493EA}" dt="2023-05-01T15:41:18.786" v="840" actId="26606"/>
          <ac:spMkLst>
            <pc:docMk/>
            <pc:sldMk cId="2119429381" sldId="267"/>
            <ac:spMk id="18" creationId="{AC8EEB0F-BA72-49AC-956F-331B60FDE79E}"/>
          </ac:spMkLst>
        </pc:spChg>
        <pc:spChg chg="add del">
          <ac:chgData name="Stella Perez" userId="45f3211f9e2a65d4" providerId="LiveId" clId="{EE105AED-FB15-4765-B4E0-0F4D3E8493EA}" dt="2023-05-01T15:41:18.786" v="840" actId="26606"/>
          <ac:spMkLst>
            <pc:docMk/>
            <pc:sldMk cId="2119429381" sldId="267"/>
            <ac:spMk id="20" creationId="{8CC700D5-9809-43F4-89D5-7DBBCB0DCC10}"/>
          </ac:spMkLst>
        </pc:spChg>
        <pc:spChg chg="add del">
          <ac:chgData name="Stella Perez" userId="45f3211f9e2a65d4" providerId="LiveId" clId="{EE105AED-FB15-4765-B4E0-0F4D3E8493EA}" dt="2023-05-01T15:41:18.786" v="840" actId="26606"/>
          <ac:spMkLst>
            <pc:docMk/>
            <pc:sldMk cId="2119429381" sldId="267"/>
            <ac:spMk id="22" creationId="{C7163242-6303-46DC-BAC1-2A204F061321}"/>
          </ac:spMkLst>
        </pc:spChg>
        <pc:spChg chg="add del">
          <ac:chgData name="Stella Perez" userId="45f3211f9e2a65d4" providerId="LiveId" clId="{EE105AED-FB15-4765-B4E0-0F4D3E8493EA}" dt="2023-05-01T15:41:18.786" v="840" actId="26606"/>
          <ac:spMkLst>
            <pc:docMk/>
            <pc:sldMk cId="2119429381" sldId="267"/>
            <ac:spMk id="24" creationId="{805C4C40-D70E-4C4F-B228-98A0A6132603}"/>
          </ac:spMkLst>
        </pc:spChg>
        <pc:spChg chg="add del">
          <ac:chgData name="Stella Perez" userId="45f3211f9e2a65d4" providerId="LiveId" clId="{EE105AED-FB15-4765-B4E0-0F4D3E8493EA}" dt="2023-05-01T15:41:26.620" v="842" actId="26606"/>
          <ac:spMkLst>
            <pc:docMk/>
            <pc:sldMk cId="2119429381" sldId="267"/>
            <ac:spMk id="30" creationId="{4D4677D2-D5AC-4CF9-9EED-2B89D0A1C212}"/>
          </ac:spMkLst>
        </pc:spChg>
        <pc:spChg chg="add del">
          <ac:chgData name="Stella Perez" userId="45f3211f9e2a65d4" providerId="LiveId" clId="{EE105AED-FB15-4765-B4E0-0F4D3E8493EA}" dt="2023-05-01T15:41:26.620" v="842" actId="26606"/>
          <ac:spMkLst>
            <pc:docMk/>
            <pc:sldMk cId="2119429381" sldId="267"/>
            <ac:spMk id="31" creationId="{AF695F69-7001-421E-98A8-E74156934A51}"/>
          </ac:spMkLst>
        </pc:spChg>
        <pc:spChg chg="add del">
          <ac:chgData name="Stella Perez" userId="45f3211f9e2a65d4" providerId="LiveId" clId="{EE105AED-FB15-4765-B4E0-0F4D3E8493EA}" dt="2023-05-01T15:41:30.242" v="844" actId="26606"/>
          <ac:spMkLst>
            <pc:docMk/>
            <pc:sldMk cId="2119429381" sldId="267"/>
            <ac:spMk id="33" creationId="{197C305C-0E98-44D5-A930-21F23CC52F93}"/>
          </ac:spMkLst>
        </pc:spChg>
        <pc:spChg chg="add del">
          <ac:chgData name="Stella Perez" userId="45f3211f9e2a65d4" providerId="LiveId" clId="{EE105AED-FB15-4765-B4E0-0F4D3E8493EA}" dt="2023-05-01T15:41:30.242" v="844" actId="26606"/>
          <ac:spMkLst>
            <pc:docMk/>
            <pc:sldMk cId="2119429381" sldId="267"/>
            <ac:spMk id="34" creationId="{A3473CF9-37EB-43E7-89EF-D2D1C53D1DAC}"/>
          </ac:spMkLst>
        </pc:spChg>
        <pc:spChg chg="add del">
          <ac:chgData name="Stella Perez" userId="45f3211f9e2a65d4" providerId="LiveId" clId="{EE105AED-FB15-4765-B4E0-0F4D3E8493EA}" dt="2023-05-01T15:41:30.242" v="844" actId="26606"/>
          <ac:spMkLst>
            <pc:docMk/>
            <pc:sldMk cId="2119429381" sldId="267"/>
            <ac:spMk id="35" creationId="{586B4EF9-43BA-4655-A6FF-1D8E21574C95}"/>
          </ac:spMkLst>
        </pc:spChg>
        <pc:spChg chg="add">
          <ac:chgData name="Stella Perez" userId="45f3211f9e2a65d4" providerId="LiveId" clId="{EE105AED-FB15-4765-B4E0-0F4D3E8493EA}" dt="2023-05-01T15:41:30.248" v="845" actId="26606"/>
          <ac:spMkLst>
            <pc:docMk/>
            <pc:sldMk cId="2119429381" sldId="267"/>
            <ac:spMk id="37" creationId="{4D4677D2-D5AC-4CF9-9EED-2B89D0A1C212}"/>
          </ac:spMkLst>
        </pc:spChg>
        <pc:spChg chg="add">
          <ac:chgData name="Stella Perez" userId="45f3211f9e2a65d4" providerId="LiveId" clId="{EE105AED-FB15-4765-B4E0-0F4D3E8493EA}" dt="2023-05-01T15:41:30.248" v="845" actId="26606"/>
          <ac:spMkLst>
            <pc:docMk/>
            <pc:sldMk cId="2119429381" sldId="267"/>
            <ac:spMk id="38" creationId="{AF695F69-7001-421E-98A8-E74156934A51}"/>
          </ac:spMkLst>
        </pc:spChg>
        <pc:grpChg chg="add del">
          <ac:chgData name="Stella Perez" userId="45f3211f9e2a65d4" providerId="LiveId" clId="{EE105AED-FB15-4765-B4E0-0F4D3E8493EA}" dt="2023-05-01T15:41:18.786" v="840" actId="26606"/>
          <ac:grpSpMkLst>
            <pc:docMk/>
            <pc:sldMk cId="2119429381" sldId="267"/>
            <ac:grpSpMk id="26" creationId="{06536C0D-2219-44F1-94EC-B9A56501DB36}"/>
          </ac:grpSpMkLst>
        </pc:grpChg>
        <pc:picChg chg="add del mod">
          <ac:chgData name="Stella Perez" userId="45f3211f9e2a65d4" providerId="LiveId" clId="{EE105AED-FB15-4765-B4E0-0F4D3E8493EA}" dt="2023-05-01T15:39:32.879" v="834" actId="478"/>
          <ac:picMkLst>
            <pc:docMk/>
            <pc:sldMk cId="2119429381" sldId="267"/>
            <ac:picMk id="3" creationId="{95FDDB8E-8373-BF8B-8D40-6EF226806E0D}"/>
          </ac:picMkLst>
        </pc:picChg>
        <pc:picChg chg="add mod">
          <ac:chgData name="Stella Perez" userId="45f3211f9e2a65d4" providerId="LiveId" clId="{EE105AED-FB15-4765-B4E0-0F4D3E8493EA}" dt="2023-05-01T15:41:44.681" v="847" actId="962"/>
          <ac:picMkLst>
            <pc:docMk/>
            <pc:sldMk cId="2119429381" sldId="267"/>
            <ac:picMk id="8" creationId="{25E04970-0084-38AA-7DFE-D651F63B86A9}"/>
          </ac:picMkLst>
        </pc:picChg>
        <pc:picChg chg="add mod ord">
          <ac:chgData name="Stella Perez" userId="45f3211f9e2a65d4" providerId="LiveId" clId="{EE105AED-FB15-4765-B4E0-0F4D3E8493EA}" dt="2023-05-01T15:41:46.174" v="848" actId="27614"/>
          <ac:picMkLst>
            <pc:docMk/>
            <pc:sldMk cId="2119429381" sldId="267"/>
            <ac:picMk id="13" creationId="{660AC9F3-B58E-6008-56E4-70946B6E0929}"/>
          </ac:picMkLst>
        </pc:picChg>
      </pc:sldChg>
    </pc:docChg>
  </pc:docChgLst>
  <pc:docChgLst>
    <pc:chgData name="Stella Perez" userId="45f3211f9e2a65d4" providerId="LiveId" clId="{04D265EF-7ED5-4BDA-A3C6-65B12CFB1A4F}"/>
    <pc:docChg chg="undo custSel addSld delSld modSld sldOrd">
      <pc:chgData name="Stella Perez" userId="45f3211f9e2a65d4" providerId="LiveId" clId="{04D265EF-7ED5-4BDA-A3C6-65B12CFB1A4F}" dt="2023-05-01T10:05:44.517" v="311" actId="20577"/>
      <pc:docMkLst>
        <pc:docMk/>
      </pc:docMkLst>
      <pc:sldChg chg="addSp delSp modSp mod modTransition setBg">
        <pc:chgData name="Stella Perez" userId="45f3211f9e2a65d4" providerId="LiveId" clId="{04D265EF-7ED5-4BDA-A3C6-65B12CFB1A4F}" dt="2023-05-01T10:05:44.517" v="311" actId="20577"/>
        <pc:sldMkLst>
          <pc:docMk/>
          <pc:sldMk cId="1170703139" sldId="256"/>
        </pc:sldMkLst>
        <pc:spChg chg="mod ord">
          <ac:chgData name="Stella Perez" userId="45f3211f9e2a65d4" providerId="LiveId" clId="{04D265EF-7ED5-4BDA-A3C6-65B12CFB1A4F}" dt="2023-05-01T10:05:44.517" v="311" actId="20577"/>
          <ac:spMkLst>
            <pc:docMk/>
            <pc:sldMk cId="1170703139" sldId="256"/>
            <ac:spMk id="4" creationId="{1614CBA7-F99E-82FD-ADD3-971462CB3B52}"/>
          </ac:spMkLst>
        </pc:spChg>
        <pc:spChg chg="mod ord">
          <ac:chgData name="Stella Perez" userId="45f3211f9e2a65d4" providerId="LiveId" clId="{04D265EF-7ED5-4BDA-A3C6-65B12CFB1A4F}" dt="2023-05-01T10:02:33.833" v="292" actId="5793"/>
          <ac:spMkLst>
            <pc:docMk/>
            <pc:sldMk cId="1170703139" sldId="256"/>
            <ac:spMk id="5" creationId="{49EEEC8A-F491-164F-307F-AC6147718CAE}"/>
          </ac:spMkLst>
        </pc:spChg>
        <pc:spChg chg="add del">
          <ac:chgData name="Stella Perez" userId="45f3211f9e2a65d4" providerId="LiveId" clId="{04D265EF-7ED5-4BDA-A3C6-65B12CFB1A4F}" dt="2023-05-01T10:02:26.949" v="290" actId="26606"/>
          <ac:spMkLst>
            <pc:docMk/>
            <pc:sldMk cId="1170703139" sldId="256"/>
            <ac:spMk id="10" creationId="{6B5E2835-4E47-45B3-9CFE-732FF7B05472}"/>
          </ac:spMkLst>
        </pc:spChg>
        <pc:spChg chg="add del">
          <ac:chgData name="Stella Perez" userId="45f3211f9e2a65d4" providerId="LiveId" clId="{04D265EF-7ED5-4BDA-A3C6-65B12CFB1A4F}" dt="2023-05-01T10:02:26.949" v="290" actId="26606"/>
          <ac:spMkLst>
            <pc:docMk/>
            <pc:sldMk cId="1170703139" sldId="256"/>
            <ac:spMk id="12" creationId="{5B45AD5D-AA52-4F7B-9362-576A39AD9E09}"/>
          </ac:spMkLst>
        </pc:spChg>
        <pc:spChg chg="add del">
          <ac:chgData name="Stella Perez" userId="45f3211f9e2a65d4" providerId="LiveId" clId="{04D265EF-7ED5-4BDA-A3C6-65B12CFB1A4F}" dt="2023-05-01T10:02:26.949" v="290" actId="26606"/>
          <ac:spMkLst>
            <pc:docMk/>
            <pc:sldMk cId="1170703139" sldId="256"/>
            <ac:spMk id="14" creationId="{AEDD7960-4866-4399-BEF6-DD1431AB4E34}"/>
          </ac:spMkLst>
        </pc:spChg>
        <pc:spChg chg="add del">
          <ac:chgData name="Stella Perez" userId="45f3211f9e2a65d4" providerId="LiveId" clId="{04D265EF-7ED5-4BDA-A3C6-65B12CFB1A4F}" dt="2023-05-01T10:02:26.949" v="290" actId="26606"/>
          <ac:spMkLst>
            <pc:docMk/>
            <pc:sldMk cId="1170703139" sldId="256"/>
            <ac:spMk id="16" creationId="{55D4142C-5077-457F-A6AD-3FECFDB39685}"/>
          </ac:spMkLst>
        </pc:spChg>
        <pc:spChg chg="add del">
          <ac:chgData name="Stella Perez" userId="45f3211f9e2a65d4" providerId="LiveId" clId="{04D265EF-7ED5-4BDA-A3C6-65B12CFB1A4F}" dt="2023-05-01T10:02:26.949" v="290" actId="26606"/>
          <ac:spMkLst>
            <pc:docMk/>
            <pc:sldMk cId="1170703139" sldId="256"/>
            <ac:spMk id="18" creationId="{7A5F0580-5EE9-419F-96EE-B6529EF6E7D0}"/>
          </ac:spMkLst>
        </pc:spChg>
        <pc:spChg chg="add del">
          <ac:chgData name="Stella Perez" userId="45f3211f9e2a65d4" providerId="LiveId" clId="{04D265EF-7ED5-4BDA-A3C6-65B12CFB1A4F}" dt="2023-05-01T10:02:23.783" v="285" actId="26606"/>
          <ac:spMkLst>
            <pc:docMk/>
            <pc:sldMk cId="1170703139" sldId="256"/>
            <ac:spMk id="23" creationId="{99F1FFA9-D672-408C-9220-ADEEC6ABDD09}"/>
          </ac:spMkLst>
        </pc:spChg>
        <pc:spChg chg="add del">
          <ac:chgData name="Stella Perez" userId="45f3211f9e2a65d4" providerId="LiveId" clId="{04D265EF-7ED5-4BDA-A3C6-65B12CFB1A4F}" dt="2023-05-01T10:02:26.208" v="287" actId="26606"/>
          <ac:spMkLst>
            <pc:docMk/>
            <pc:sldMk cId="1170703139" sldId="256"/>
            <ac:spMk id="25" creationId="{A7B99495-F43F-4D80-A44F-2CB4764EB90B}"/>
          </ac:spMkLst>
        </pc:spChg>
        <pc:spChg chg="add del">
          <ac:chgData name="Stella Perez" userId="45f3211f9e2a65d4" providerId="LiveId" clId="{04D265EF-7ED5-4BDA-A3C6-65B12CFB1A4F}" dt="2023-05-01T10:02:26.208" v="287" actId="26606"/>
          <ac:spMkLst>
            <pc:docMk/>
            <pc:sldMk cId="1170703139" sldId="256"/>
            <ac:spMk id="26" creationId="{D2B783EE-0239-4717-BBEA-8C9EAC61C824}"/>
          </ac:spMkLst>
        </pc:spChg>
        <pc:spChg chg="add del">
          <ac:chgData name="Stella Perez" userId="45f3211f9e2a65d4" providerId="LiveId" clId="{04D265EF-7ED5-4BDA-A3C6-65B12CFB1A4F}" dt="2023-05-01T10:02:26.208" v="287" actId="26606"/>
          <ac:spMkLst>
            <pc:docMk/>
            <pc:sldMk cId="1170703139" sldId="256"/>
            <ac:spMk id="27" creationId="{70BEB1E7-2F88-40BC-B73D-42E5B6F80BFC}"/>
          </ac:spMkLst>
        </pc:spChg>
        <pc:spChg chg="add del">
          <ac:chgData name="Stella Perez" userId="45f3211f9e2a65d4" providerId="LiveId" clId="{04D265EF-7ED5-4BDA-A3C6-65B12CFB1A4F}" dt="2023-05-01T10:02:26.938" v="289" actId="26606"/>
          <ac:spMkLst>
            <pc:docMk/>
            <pc:sldMk cId="1170703139" sldId="256"/>
            <ac:spMk id="29" creationId="{2172A0AC-3DCE-4672-BCAF-28FEF91F6020}"/>
          </ac:spMkLst>
        </pc:spChg>
        <pc:spChg chg="add del">
          <ac:chgData name="Stella Perez" userId="45f3211f9e2a65d4" providerId="LiveId" clId="{04D265EF-7ED5-4BDA-A3C6-65B12CFB1A4F}" dt="2023-05-01T10:02:26.938" v="289" actId="26606"/>
          <ac:spMkLst>
            <pc:docMk/>
            <pc:sldMk cId="1170703139" sldId="256"/>
            <ac:spMk id="30" creationId="{AE6F1C77-EDC9-4C5F-8C1C-62DD46BDA3C3}"/>
          </ac:spMkLst>
        </pc:spChg>
        <pc:spChg chg="add">
          <ac:chgData name="Stella Perez" userId="45f3211f9e2a65d4" providerId="LiveId" clId="{04D265EF-7ED5-4BDA-A3C6-65B12CFB1A4F}" dt="2023-05-01T10:02:26.949" v="290" actId="26606"/>
          <ac:spMkLst>
            <pc:docMk/>
            <pc:sldMk cId="1170703139" sldId="256"/>
            <ac:spMk id="32" creationId="{99F1FFA9-D672-408C-9220-ADEEC6ABDD09}"/>
          </ac:spMkLst>
        </pc:spChg>
        <pc:picChg chg="add mod ord">
          <ac:chgData name="Stella Perez" userId="45f3211f9e2a65d4" providerId="LiveId" clId="{04D265EF-7ED5-4BDA-A3C6-65B12CFB1A4F}" dt="2023-05-01T10:02:26.949" v="290" actId="26606"/>
          <ac:picMkLst>
            <pc:docMk/>
            <pc:sldMk cId="1170703139" sldId="256"/>
            <ac:picMk id="3" creationId="{5703D197-C420-9F98-CF7D-689FD3CFBB16}"/>
          </ac:picMkLst>
        </pc:picChg>
        <pc:picChg chg="add mod ord">
          <ac:chgData name="Stella Perez" userId="45f3211f9e2a65d4" providerId="LiveId" clId="{04D265EF-7ED5-4BDA-A3C6-65B12CFB1A4F}" dt="2023-05-01T10:02:26.949" v="290" actId="26606"/>
          <ac:picMkLst>
            <pc:docMk/>
            <pc:sldMk cId="1170703139" sldId="256"/>
            <ac:picMk id="7" creationId="{34B5F2BC-1A52-63BB-6C14-7DF761EA2E30}"/>
          </ac:picMkLst>
        </pc:picChg>
        <pc:cxnChg chg="add mod">
          <ac:chgData name="Stella Perez" userId="45f3211f9e2a65d4" providerId="LiveId" clId="{04D265EF-7ED5-4BDA-A3C6-65B12CFB1A4F}" dt="2023-05-01T10:03:14.948" v="301" actId="1076"/>
          <ac:cxnSpMkLst>
            <pc:docMk/>
            <pc:sldMk cId="1170703139" sldId="256"/>
            <ac:cxnSpMk id="9" creationId="{F2D50B79-F6FC-1694-8E5F-9639E2320C44}"/>
          </ac:cxnSpMkLst>
        </pc:cxnChg>
      </pc:sldChg>
      <pc:sldChg chg="addSp delSp modSp add del mod modTransition">
        <pc:chgData name="Stella Perez" userId="45f3211f9e2a65d4" providerId="LiveId" clId="{04D265EF-7ED5-4BDA-A3C6-65B12CFB1A4F}" dt="2023-05-01T10:03:56.817" v="309" actId="1076"/>
        <pc:sldMkLst>
          <pc:docMk/>
          <pc:sldMk cId="1205041889" sldId="257"/>
        </pc:sldMkLst>
        <pc:spChg chg="add mod ord">
          <ac:chgData name="Stella Perez" userId="45f3211f9e2a65d4" providerId="LiveId" clId="{04D265EF-7ED5-4BDA-A3C6-65B12CFB1A4F}" dt="2023-05-01T10:03:47.923" v="308" actId="1076"/>
          <ac:spMkLst>
            <pc:docMk/>
            <pc:sldMk cId="1205041889" sldId="257"/>
            <ac:spMk id="2" creationId="{71B60624-D6D7-1E0A-2BB4-660813254F26}"/>
          </ac:spMkLst>
        </pc:spChg>
        <pc:spChg chg="del">
          <ac:chgData name="Stella Perez" userId="45f3211f9e2a65d4" providerId="LiveId" clId="{04D265EF-7ED5-4BDA-A3C6-65B12CFB1A4F}" dt="2023-05-01T10:03:37.297" v="306" actId="478"/>
          <ac:spMkLst>
            <pc:docMk/>
            <pc:sldMk cId="1205041889" sldId="257"/>
            <ac:spMk id="4" creationId="{1614CBA7-F99E-82FD-ADD3-971462CB3B52}"/>
          </ac:spMkLst>
        </pc:spChg>
        <pc:spChg chg="del">
          <ac:chgData name="Stella Perez" userId="45f3211f9e2a65d4" providerId="LiveId" clId="{04D265EF-7ED5-4BDA-A3C6-65B12CFB1A4F}" dt="2023-05-01T10:03:38.458" v="307" actId="478"/>
          <ac:spMkLst>
            <pc:docMk/>
            <pc:sldMk cId="1205041889" sldId="257"/>
            <ac:spMk id="5" creationId="{49EEEC8A-F491-164F-307F-AC6147718CAE}"/>
          </ac:spMkLst>
        </pc:spChg>
        <pc:picChg chg="add mod">
          <ac:chgData name="Stella Perez" userId="45f3211f9e2a65d4" providerId="LiveId" clId="{04D265EF-7ED5-4BDA-A3C6-65B12CFB1A4F}" dt="2023-05-01T10:03:56.817" v="309" actId="1076"/>
          <ac:picMkLst>
            <pc:docMk/>
            <pc:sldMk cId="1205041889" sldId="257"/>
            <ac:picMk id="6" creationId="{1AE988DD-F336-79AE-AF92-6737BE7080AF}"/>
          </ac:picMkLst>
        </pc:picChg>
        <pc:picChg chg="add mod">
          <ac:chgData name="Stella Perez" userId="45f3211f9e2a65d4" providerId="LiveId" clId="{04D265EF-7ED5-4BDA-A3C6-65B12CFB1A4F}" dt="2023-05-01T10:03:56.817" v="309" actId="1076"/>
          <ac:picMkLst>
            <pc:docMk/>
            <pc:sldMk cId="1205041889" sldId="257"/>
            <ac:picMk id="8" creationId="{B500DAC6-AF5C-A7D2-FE72-9A27C6E65692}"/>
          </ac:picMkLst>
        </pc:picChg>
      </pc:sldChg>
      <pc:sldChg chg="addSp delSp modSp add mod modTransition">
        <pc:chgData name="Stella Perez" userId="45f3211f9e2a65d4" providerId="LiveId" clId="{04D265EF-7ED5-4BDA-A3C6-65B12CFB1A4F}" dt="2023-04-30T13:34:37.732" v="243"/>
        <pc:sldMkLst>
          <pc:docMk/>
          <pc:sldMk cId="1516456883" sldId="258"/>
        </pc:sldMkLst>
        <pc:spChg chg="mod">
          <ac:chgData name="Stella Perez" userId="45f3211f9e2a65d4" providerId="LiveId" clId="{04D265EF-7ED5-4BDA-A3C6-65B12CFB1A4F}" dt="2023-04-30T13:11:53.792" v="30" actId="1076"/>
          <ac:spMkLst>
            <pc:docMk/>
            <pc:sldMk cId="1516456883" sldId="258"/>
            <ac:spMk id="2" creationId="{71B60624-D6D7-1E0A-2BB4-660813254F26}"/>
          </ac:spMkLst>
        </pc:spChg>
        <pc:spChg chg="add mod">
          <ac:chgData name="Stella Perez" userId="45f3211f9e2a65d4" providerId="LiveId" clId="{04D265EF-7ED5-4BDA-A3C6-65B12CFB1A4F}" dt="2023-04-30T13:14:16.530" v="68" actId="1076"/>
          <ac:spMkLst>
            <pc:docMk/>
            <pc:sldMk cId="1516456883" sldId="258"/>
            <ac:spMk id="3" creationId="{35E95E5C-13BC-940C-2616-81D1E86FD517}"/>
          </ac:spMkLst>
        </pc:spChg>
        <pc:spChg chg="del">
          <ac:chgData name="Stella Perez" userId="45f3211f9e2a65d4" providerId="LiveId" clId="{04D265EF-7ED5-4BDA-A3C6-65B12CFB1A4F}" dt="2023-04-30T13:11:44.971" v="28" actId="478"/>
          <ac:spMkLst>
            <pc:docMk/>
            <pc:sldMk cId="1516456883" sldId="258"/>
            <ac:spMk id="4" creationId="{1614CBA7-F99E-82FD-ADD3-971462CB3B52}"/>
          </ac:spMkLst>
        </pc:spChg>
        <pc:spChg chg="del">
          <ac:chgData name="Stella Perez" userId="45f3211f9e2a65d4" providerId="LiveId" clId="{04D265EF-7ED5-4BDA-A3C6-65B12CFB1A4F}" dt="2023-04-30T13:11:47.563" v="29" actId="478"/>
          <ac:spMkLst>
            <pc:docMk/>
            <pc:sldMk cId="1516456883" sldId="258"/>
            <ac:spMk id="5" creationId="{49EEEC8A-F491-164F-307F-AC6147718CAE}"/>
          </ac:spMkLst>
        </pc:spChg>
        <pc:picChg chg="add mod">
          <ac:chgData name="Stella Perez" userId="45f3211f9e2a65d4" providerId="LiveId" clId="{04D265EF-7ED5-4BDA-A3C6-65B12CFB1A4F}" dt="2023-04-30T13:14:28.258" v="74" actId="1076"/>
          <ac:picMkLst>
            <pc:docMk/>
            <pc:sldMk cId="1516456883" sldId="258"/>
            <ac:picMk id="7" creationId="{A79D6768-D366-3589-9EEF-03FBD3034A8A}"/>
          </ac:picMkLst>
        </pc:picChg>
        <pc:picChg chg="add mod">
          <ac:chgData name="Stella Perez" userId="45f3211f9e2a65d4" providerId="LiveId" clId="{04D265EF-7ED5-4BDA-A3C6-65B12CFB1A4F}" dt="2023-04-30T13:14:20.238" v="70" actId="1076"/>
          <ac:picMkLst>
            <pc:docMk/>
            <pc:sldMk cId="1516456883" sldId="258"/>
            <ac:picMk id="9" creationId="{B2D951A5-E16E-A713-AF0A-C8C4EE820070}"/>
          </ac:picMkLst>
        </pc:picChg>
        <pc:picChg chg="add mod">
          <ac:chgData name="Stella Perez" userId="45f3211f9e2a65d4" providerId="LiveId" clId="{04D265EF-7ED5-4BDA-A3C6-65B12CFB1A4F}" dt="2023-04-30T13:14:33.696" v="76" actId="1076"/>
          <ac:picMkLst>
            <pc:docMk/>
            <pc:sldMk cId="1516456883" sldId="258"/>
            <ac:picMk id="11" creationId="{F15A10E0-411C-8DD0-4EDE-97751455E911}"/>
          </ac:picMkLst>
        </pc:picChg>
        <pc:picChg chg="add mod">
          <ac:chgData name="Stella Perez" userId="45f3211f9e2a65d4" providerId="LiveId" clId="{04D265EF-7ED5-4BDA-A3C6-65B12CFB1A4F}" dt="2023-04-30T13:14:22.259" v="71" actId="1076"/>
          <ac:picMkLst>
            <pc:docMk/>
            <pc:sldMk cId="1516456883" sldId="258"/>
            <ac:picMk id="13" creationId="{B00AFD46-4366-2947-6999-C776EFFFD86F}"/>
          </ac:picMkLst>
        </pc:picChg>
      </pc:sldChg>
      <pc:sldChg chg="addSp delSp modSp add mod modTransition">
        <pc:chgData name="Stella Perez" userId="45f3211f9e2a65d4" providerId="LiveId" clId="{04D265EF-7ED5-4BDA-A3C6-65B12CFB1A4F}" dt="2023-04-30T13:34:39.445" v="244"/>
        <pc:sldMkLst>
          <pc:docMk/>
          <pc:sldMk cId="4163828422" sldId="259"/>
        </pc:sldMkLst>
        <pc:spChg chg="del">
          <ac:chgData name="Stella Perez" userId="45f3211f9e2a65d4" providerId="LiveId" clId="{04D265EF-7ED5-4BDA-A3C6-65B12CFB1A4F}" dt="2023-04-30T13:14:53.999" v="78" actId="478"/>
          <ac:spMkLst>
            <pc:docMk/>
            <pc:sldMk cId="4163828422" sldId="259"/>
            <ac:spMk id="2" creationId="{71B60624-D6D7-1E0A-2BB4-660813254F26}"/>
          </ac:spMkLst>
        </pc:spChg>
        <pc:spChg chg="mod">
          <ac:chgData name="Stella Perez" userId="45f3211f9e2a65d4" providerId="LiveId" clId="{04D265EF-7ED5-4BDA-A3C6-65B12CFB1A4F}" dt="2023-04-30T13:15:07.704" v="84" actId="1076"/>
          <ac:spMkLst>
            <pc:docMk/>
            <pc:sldMk cId="4163828422" sldId="259"/>
            <ac:spMk id="3" creationId="{35E95E5C-13BC-940C-2616-81D1E86FD517}"/>
          </ac:spMkLst>
        </pc:spChg>
        <pc:spChg chg="add mod">
          <ac:chgData name="Stella Perez" userId="45f3211f9e2a65d4" providerId="LiveId" clId="{04D265EF-7ED5-4BDA-A3C6-65B12CFB1A4F}" dt="2023-04-30T13:15:15.008" v="93" actId="20577"/>
          <ac:spMkLst>
            <pc:docMk/>
            <pc:sldMk cId="4163828422" sldId="259"/>
            <ac:spMk id="4" creationId="{9573301D-A37D-33EC-B2B6-886B32B5500C}"/>
          </ac:spMkLst>
        </pc:spChg>
        <pc:picChg chg="add mod">
          <ac:chgData name="Stella Perez" userId="45f3211f9e2a65d4" providerId="LiveId" clId="{04D265EF-7ED5-4BDA-A3C6-65B12CFB1A4F}" dt="2023-04-30T13:16:24.276" v="104" actId="1076"/>
          <ac:picMkLst>
            <pc:docMk/>
            <pc:sldMk cId="4163828422" sldId="259"/>
            <ac:picMk id="6" creationId="{EFB10FBA-3029-049C-C08F-2FF36FB572B7}"/>
          </ac:picMkLst>
        </pc:picChg>
        <pc:picChg chg="mod">
          <ac:chgData name="Stella Perez" userId="45f3211f9e2a65d4" providerId="LiveId" clId="{04D265EF-7ED5-4BDA-A3C6-65B12CFB1A4F}" dt="2023-04-30T13:14:57.584" v="79" actId="1076"/>
          <ac:picMkLst>
            <pc:docMk/>
            <pc:sldMk cId="4163828422" sldId="259"/>
            <ac:picMk id="7" creationId="{A79D6768-D366-3589-9EEF-03FBD3034A8A}"/>
          </ac:picMkLst>
        </pc:picChg>
        <pc:picChg chg="mod">
          <ac:chgData name="Stella Perez" userId="45f3211f9e2a65d4" providerId="LiveId" clId="{04D265EF-7ED5-4BDA-A3C6-65B12CFB1A4F}" dt="2023-04-30T13:14:59.472" v="80" actId="1076"/>
          <ac:picMkLst>
            <pc:docMk/>
            <pc:sldMk cId="4163828422" sldId="259"/>
            <ac:picMk id="9" creationId="{B2D951A5-E16E-A713-AF0A-C8C4EE820070}"/>
          </ac:picMkLst>
        </pc:picChg>
        <pc:picChg chg="add mod">
          <ac:chgData name="Stella Perez" userId="45f3211f9e2a65d4" providerId="LiveId" clId="{04D265EF-7ED5-4BDA-A3C6-65B12CFB1A4F}" dt="2023-04-30T13:16:28.631" v="106" actId="1076"/>
          <ac:picMkLst>
            <pc:docMk/>
            <pc:sldMk cId="4163828422" sldId="259"/>
            <ac:picMk id="10" creationId="{D22BCE44-7AFC-9ED4-0EEF-038D15D2C2BC}"/>
          </ac:picMkLst>
        </pc:picChg>
        <pc:picChg chg="mod">
          <ac:chgData name="Stella Perez" userId="45f3211f9e2a65d4" providerId="LiveId" clId="{04D265EF-7ED5-4BDA-A3C6-65B12CFB1A4F}" dt="2023-04-30T13:15:01.636" v="81" actId="1076"/>
          <ac:picMkLst>
            <pc:docMk/>
            <pc:sldMk cId="4163828422" sldId="259"/>
            <ac:picMk id="11" creationId="{F15A10E0-411C-8DD0-4EDE-97751455E911}"/>
          </ac:picMkLst>
        </pc:picChg>
        <pc:picChg chg="mod">
          <ac:chgData name="Stella Perez" userId="45f3211f9e2a65d4" providerId="LiveId" clId="{04D265EF-7ED5-4BDA-A3C6-65B12CFB1A4F}" dt="2023-04-30T13:15:05.265" v="83" actId="1076"/>
          <ac:picMkLst>
            <pc:docMk/>
            <pc:sldMk cId="4163828422" sldId="259"/>
            <ac:picMk id="13" creationId="{B00AFD46-4366-2947-6999-C776EFFFD86F}"/>
          </ac:picMkLst>
        </pc:picChg>
        <pc:picChg chg="add mod">
          <ac:chgData name="Stella Perez" userId="45f3211f9e2a65d4" providerId="LiveId" clId="{04D265EF-7ED5-4BDA-A3C6-65B12CFB1A4F}" dt="2023-04-30T13:16:16.833" v="99" actId="1076"/>
          <ac:picMkLst>
            <pc:docMk/>
            <pc:sldMk cId="4163828422" sldId="259"/>
            <ac:picMk id="14" creationId="{D04EAF74-6768-A330-7904-1E850A8B50AF}"/>
          </ac:picMkLst>
        </pc:picChg>
      </pc:sldChg>
      <pc:sldChg chg="addSp delSp modSp add mod modTransition">
        <pc:chgData name="Stella Perez" userId="45f3211f9e2a65d4" providerId="LiveId" clId="{04D265EF-7ED5-4BDA-A3C6-65B12CFB1A4F}" dt="2023-04-30T13:34:40.653" v="245"/>
        <pc:sldMkLst>
          <pc:docMk/>
          <pc:sldMk cId="3932192002" sldId="260"/>
        </pc:sldMkLst>
        <pc:spChg chg="mod">
          <ac:chgData name="Stella Perez" userId="45f3211f9e2a65d4" providerId="LiveId" clId="{04D265EF-7ED5-4BDA-A3C6-65B12CFB1A4F}" dt="2023-04-30T13:17:02.266" v="120" actId="1076"/>
          <ac:spMkLst>
            <pc:docMk/>
            <pc:sldMk cId="3932192002" sldId="260"/>
            <ac:spMk id="3" creationId="{35E95E5C-13BC-940C-2616-81D1E86FD517}"/>
          </ac:spMkLst>
        </pc:spChg>
        <pc:spChg chg="mod">
          <ac:chgData name="Stella Perez" userId="45f3211f9e2a65d4" providerId="LiveId" clId="{04D265EF-7ED5-4BDA-A3C6-65B12CFB1A4F}" dt="2023-04-30T13:16:43.787" v="112" actId="1076"/>
          <ac:spMkLst>
            <pc:docMk/>
            <pc:sldMk cId="3932192002" sldId="260"/>
            <ac:spMk id="4" creationId="{9573301D-A37D-33EC-B2B6-886B32B5500C}"/>
          </ac:spMkLst>
        </pc:spChg>
        <pc:picChg chg="add mod">
          <ac:chgData name="Stella Perez" userId="45f3211f9e2a65d4" providerId="LiveId" clId="{04D265EF-7ED5-4BDA-A3C6-65B12CFB1A4F}" dt="2023-04-30T13:30:41.455" v="180" actId="1076"/>
          <ac:picMkLst>
            <pc:docMk/>
            <pc:sldMk cId="3932192002" sldId="260"/>
            <ac:picMk id="5" creationId="{66EF68CA-B00C-4E5E-9296-FECC3B2FA471}"/>
          </ac:picMkLst>
        </pc:picChg>
        <pc:picChg chg="mod">
          <ac:chgData name="Stella Perez" userId="45f3211f9e2a65d4" providerId="LiveId" clId="{04D265EF-7ED5-4BDA-A3C6-65B12CFB1A4F}" dt="2023-04-30T13:16:48.433" v="113" actId="1076"/>
          <ac:picMkLst>
            <pc:docMk/>
            <pc:sldMk cId="3932192002" sldId="260"/>
            <ac:picMk id="6" creationId="{EFB10FBA-3029-049C-C08F-2FF36FB572B7}"/>
          </ac:picMkLst>
        </pc:picChg>
        <pc:picChg chg="del">
          <ac:chgData name="Stella Perez" userId="45f3211f9e2a65d4" providerId="LiveId" clId="{04D265EF-7ED5-4BDA-A3C6-65B12CFB1A4F}" dt="2023-04-30T13:16:36.821" v="108" actId="478"/>
          <ac:picMkLst>
            <pc:docMk/>
            <pc:sldMk cId="3932192002" sldId="260"/>
            <ac:picMk id="7" creationId="{A79D6768-D366-3589-9EEF-03FBD3034A8A}"/>
          </ac:picMkLst>
        </pc:picChg>
        <pc:picChg chg="del">
          <ac:chgData name="Stella Perez" userId="45f3211f9e2a65d4" providerId="LiveId" clId="{04D265EF-7ED5-4BDA-A3C6-65B12CFB1A4F}" dt="2023-04-30T13:16:37.560" v="109" actId="478"/>
          <ac:picMkLst>
            <pc:docMk/>
            <pc:sldMk cId="3932192002" sldId="260"/>
            <ac:picMk id="9" creationId="{B2D951A5-E16E-A713-AF0A-C8C4EE820070}"/>
          </ac:picMkLst>
        </pc:picChg>
        <pc:picChg chg="mod">
          <ac:chgData name="Stella Perez" userId="45f3211f9e2a65d4" providerId="LiveId" clId="{04D265EF-7ED5-4BDA-A3C6-65B12CFB1A4F}" dt="2023-04-30T13:16:51.342" v="114" actId="1076"/>
          <ac:picMkLst>
            <pc:docMk/>
            <pc:sldMk cId="3932192002" sldId="260"/>
            <ac:picMk id="10" creationId="{D22BCE44-7AFC-9ED4-0EEF-038D15D2C2BC}"/>
          </ac:picMkLst>
        </pc:picChg>
        <pc:picChg chg="del">
          <ac:chgData name="Stella Perez" userId="45f3211f9e2a65d4" providerId="LiveId" clId="{04D265EF-7ED5-4BDA-A3C6-65B12CFB1A4F}" dt="2023-04-30T13:16:38.518" v="110" actId="478"/>
          <ac:picMkLst>
            <pc:docMk/>
            <pc:sldMk cId="3932192002" sldId="260"/>
            <ac:picMk id="11" creationId="{F15A10E0-411C-8DD0-4EDE-97751455E911}"/>
          </ac:picMkLst>
        </pc:picChg>
        <pc:picChg chg="add del mod">
          <ac:chgData name="Stella Perez" userId="45f3211f9e2a65d4" providerId="LiveId" clId="{04D265EF-7ED5-4BDA-A3C6-65B12CFB1A4F}" dt="2023-04-30T13:25:34.216" v="125" actId="478"/>
          <ac:picMkLst>
            <pc:docMk/>
            <pc:sldMk cId="3932192002" sldId="260"/>
            <ac:picMk id="12" creationId="{28BB2926-2603-2A9B-8BF9-5E94ADFA2638}"/>
          </ac:picMkLst>
        </pc:picChg>
        <pc:picChg chg="del">
          <ac:chgData name="Stella Perez" userId="45f3211f9e2a65d4" providerId="LiveId" clId="{04D265EF-7ED5-4BDA-A3C6-65B12CFB1A4F}" dt="2023-04-30T13:16:39.359" v="111" actId="478"/>
          <ac:picMkLst>
            <pc:docMk/>
            <pc:sldMk cId="3932192002" sldId="260"/>
            <ac:picMk id="13" creationId="{B00AFD46-4366-2947-6999-C776EFFFD86F}"/>
          </ac:picMkLst>
        </pc:picChg>
        <pc:picChg chg="mod">
          <ac:chgData name="Stella Perez" userId="45f3211f9e2a65d4" providerId="LiveId" clId="{04D265EF-7ED5-4BDA-A3C6-65B12CFB1A4F}" dt="2023-04-30T13:16:56.192" v="116" actId="1076"/>
          <ac:picMkLst>
            <pc:docMk/>
            <pc:sldMk cId="3932192002" sldId="260"/>
            <ac:picMk id="14" creationId="{D04EAF74-6768-A330-7904-1E850A8B50AF}"/>
          </ac:picMkLst>
        </pc:picChg>
        <pc:picChg chg="add mod">
          <ac:chgData name="Stella Perez" userId="45f3211f9e2a65d4" providerId="LiveId" clId="{04D265EF-7ED5-4BDA-A3C6-65B12CFB1A4F}" dt="2023-04-30T13:30:36.510" v="177" actId="1076"/>
          <ac:picMkLst>
            <pc:docMk/>
            <pc:sldMk cId="3932192002" sldId="260"/>
            <ac:picMk id="16" creationId="{245F6A41-5787-36AB-9C18-E556BA49D7CE}"/>
          </ac:picMkLst>
        </pc:picChg>
        <pc:picChg chg="add mod">
          <ac:chgData name="Stella Perez" userId="45f3211f9e2a65d4" providerId="LiveId" clId="{04D265EF-7ED5-4BDA-A3C6-65B12CFB1A4F}" dt="2023-04-30T13:30:37.662" v="178" actId="1076"/>
          <ac:picMkLst>
            <pc:docMk/>
            <pc:sldMk cId="3932192002" sldId="260"/>
            <ac:picMk id="18" creationId="{F7E0B350-AA88-DCB8-0D5C-63BB2CF69C8D}"/>
          </ac:picMkLst>
        </pc:picChg>
      </pc:sldChg>
      <pc:sldChg chg="addSp delSp modSp add mod ord modTransition">
        <pc:chgData name="Stella Perez" userId="45f3211f9e2a65d4" providerId="LiveId" clId="{04D265EF-7ED5-4BDA-A3C6-65B12CFB1A4F}" dt="2023-04-30T13:34:44.485" v="247"/>
        <pc:sldMkLst>
          <pc:docMk/>
          <pc:sldMk cId="406815814" sldId="261"/>
        </pc:sldMkLst>
        <pc:spChg chg="add del mod">
          <ac:chgData name="Stella Perez" userId="45f3211f9e2a65d4" providerId="LiveId" clId="{04D265EF-7ED5-4BDA-A3C6-65B12CFB1A4F}" dt="2023-04-30T13:32:08.424" v="201" actId="478"/>
          <ac:spMkLst>
            <pc:docMk/>
            <pc:sldMk cId="406815814" sldId="261"/>
            <ac:spMk id="2" creationId="{33E57075-4627-C3E8-47B3-982AB02C2DD2}"/>
          </ac:spMkLst>
        </pc:spChg>
        <pc:spChg chg="mod">
          <ac:chgData name="Stella Perez" userId="45f3211f9e2a65d4" providerId="LiveId" clId="{04D265EF-7ED5-4BDA-A3C6-65B12CFB1A4F}" dt="2023-04-30T13:27:51.259" v="137" actId="20577"/>
          <ac:spMkLst>
            <pc:docMk/>
            <pc:sldMk cId="406815814" sldId="261"/>
            <ac:spMk id="3" creationId="{35E95E5C-13BC-940C-2616-81D1E86FD517}"/>
          </ac:spMkLst>
        </pc:spChg>
        <pc:spChg chg="del">
          <ac:chgData name="Stella Perez" userId="45f3211f9e2a65d4" providerId="LiveId" clId="{04D265EF-7ED5-4BDA-A3C6-65B12CFB1A4F}" dt="2023-04-30T13:27:42.455" v="132" actId="478"/>
          <ac:spMkLst>
            <pc:docMk/>
            <pc:sldMk cId="406815814" sldId="261"/>
            <ac:spMk id="4" creationId="{9573301D-A37D-33EC-B2B6-886B32B5500C}"/>
          </ac:spMkLst>
        </pc:spChg>
        <pc:picChg chg="mod">
          <ac:chgData name="Stella Perez" userId="45f3211f9e2a65d4" providerId="LiveId" clId="{04D265EF-7ED5-4BDA-A3C6-65B12CFB1A4F}" dt="2023-04-30T13:27:44.558" v="133" actId="1076"/>
          <ac:picMkLst>
            <pc:docMk/>
            <pc:sldMk cId="406815814" sldId="261"/>
            <ac:picMk id="5" creationId="{66EF68CA-B00C-4E5E-9296-FECC3B2FA471}"/>
          </ac:picMkLst>
        </pc:picChg>
        <pc:picChg chg="del">
          <ac:chgData name="Stella Perez" userId="45f3211f9e2a65d4" providerId="LiveId" clId="{04D265EF-7ED5-4BDA-A3C6-65B12CFB1A4F}" dt="2023-04-30T13:27:36.114" v="129" actId="478"/>
          <ac:picMkLst>
            <pc:docMk/>
            <pc:sldMk cId="406815814" sldId="261"/>
            <ac:picMk id="6" creationId="{EFB10FBA-3029-049C-C08F-2FF36FB572B7}"/>
          </ac:picMkLst>
        </pc:picChg>
        <pc:picChg chg="add mod">
          <ac:chgData name="Stella Perez" userId="45f3211f9e2a65d4" providerId="LiveId" clId="{04D265EF-7ED5-4BDA-A3C6-65B12CFB1A4F}" dt="2023-04-30T13:31:59.596" v="198" actId="1076"/>
          <ac:picMkLst>
            <pc:docMk/>
            <pc:sldMk cId="406815814" sldId="261"/>
            <ac:picMk id="8" creationId="{4EDEF805-58FB-22EA-283C-4AF39B39E904}"/>
          </ac:picMkLst>
        </pc:picChg>
        <pc:picChg chg="del">
          <ac:chgData name="Stella Perez" userId="45f3211f9e2a65d4" providerId="LiveId" clId="{04D265EF-7ED5-4BDA-A3C6-65B12CFB1A4F}" dt="2023-04-30T13:27:36.707" v="130" actId="478"/>
          <ac:picMkLst>
            <pc:docMk/>
            <pc:sldMk cId="406815814" sldId="261"/>
            <ac:picMk id="10" creationId="{D22BCE44-7AFC-9ED4-0EEF-038D15D2C2BC}"/>
          </ac:picMkLst>
        </pc:picChg>
        <pc:picChg chg="add mod">
          <ac:chgData name="Stella Perez" userId="45f3211f9e2a65d4" providerId="LiveId" clId="{04D265EF-7ED5-4BDA-A3C6-65B12CFB1A4F}" dt="2023-04-30T13:32:04.013" v="200" actId="1076"/>
          <ac:picMkLst>
            <pc:docMk/>
            <pc:sldMk cId="406815814" sldId="261"/>
            <ac:picMk id="11" creationId="{586D772D-EC68-0434-DC46-5A9C596D5049}"/>
          </ac:picMkLst>
        </pc:picChg>
        <pc:picChg chg="add mod">
          <ac:chgData name="Stella Perez" userId="45f3211f9e2a65d4" providerId="LiveId" clId="{04D265EF-7ED5-4BDA-A3C6-65B12CFB1A4F}" dt="2023-04-30T13:31:56.901" v="197" actId="1076"/>
          <ac:picMkLst>
            <pc:docMk/>
            <pc:sldMk cId="406815814" sldId="261"/>
            <ac:picMk id="13" creationId="{5A9DC9B8-FFCD-A1D3-670C-F6445663F4DC}"/>
          </ac:picMkLst>
        </pc:picChg>
        <pc:picChg chg="del">
          <ac:chgData name="Stella Perez" userId="45f3211f9e2a65d4" providerId="LiveId" clId="{04D265EF-7ED5-4BDA-A3C6-65B12CFB1A4F}" dt="2023-04-30T13:27:39.293" v="131" actId="478"/>
          <ac:picMkLst>
            <pc:docMk/>
            <pc:sldMk cId="406815814" sldId="261"/>
            <ac:picMk id="14" creationId="{D04EAF74-6768-A330-7904-1E850A8B50AF}"/>
          </ac:picMkLst>
        </pc:picChg>
        <pc:picChg chg="mod">
          <ac:chgData name="Stella Perez" userId="45f3211f9e2a65d4" providerId="LiveId" clId="{04D265EF-7ED5-4BDA-A3C6-65B12CFB1A4F}" dt="2023-04-30T13:27:48.530" v="135" actId="1076"/>
          <ac:picMkLst>
            <pc:docMk/>
            <pc:sldMk cId="406815814" sldId="261"/>
            <ac:picMk id="16" creationId="{245F6A41-5787-36AB-9C18-E556BA49D7CE}"/>
          </ac:picMkLst>
        </pc:picChg>
        <pc:picChg chg="add mod">
          <ac:chgData name="Stella Perez" userId="45f3211f9e2a65d4" providerId="LiveId" clId="{04D265EF-7ED5-4BDA-A3C6-65B12CFB1A4F}" dt="2023-04-30T13:32:17.087" v="205" actId="1076"/>
          <ac:picMkLst>
            <pc:docMk/>
            <pc:sldMk cId="406815814" sldId="261"/>
            <ac:picMk id="17" creationId="{F8AB9B42-5415-C1A2-07E9-7566D9DF6B52}"/>
          </ac:picMkLst>
        </pc:picChg>
        <pc:picChg chg="mod">
          <ac:chgData name="Stella Perez" userId="45f3211f9e2a65d4" providerId="LiveId" clId="{04D265EF-7ED5-4BDA-A3C6-65B12CFB1A4F}" dt="2023-04-30T13:27:46.308" v="134" actId="1076"/>
          <ac:picMkLst>
            <pc:docMk/>
            <pc:sldMk cId="406815814" sldId="261"/>
            <ac:picMk id="18" creationId="{F7E0B350-AA88-DCB8-0D5C-63BB2CF69C8D}"/>
          </ac:picMkLst>
        </pc:picChg>
        <pc:picChg chg="add mod">
          <ac:chgData name="Stella Perez" userId="45f3211f9e2a65d4" providerId="LiveId" clId="{04D265EF-7ED5-4BDA-A3C6-65B12CFB1A4F}" dt="2023-04-30T13:33:19.857" v="215" actId="1076"/>
          <ac:picMkLst>
            <pc:docMk/>
            <pc:sldMk cId="406815814" sldId="261"/>
            <ac:picMk id="20" creationId="{3E25823E-6379-0ED3-2123-105870668474}"/>
          </ac:picMkLst>
        </pc:picChg>
      </pc:sldChg>
      <pc:sldChg chg="delSp modSp add mod modTransition">
        <pc:chgData name="Stella Perez" userId="45f3211f9e2a65d4" providerId="LiveId" clId="{04D265EF-7ED5-4BDA-A3C6-65B12CFB1A4F}" dt="2023-04-30T13:34:43.245" v="246"/>
        <pc:sldMkLst>
          <pc:docMk/>
          <pc:sldMk cId="3292091523" sldId="262"/>
        </pc:sldMkLst>
        <pc:spChg chg="del">
          <ac:chgData name="Stella Perez" userId="45f3211f9e2a65d4" providerId="LiveId" clId="{04D265EF-7ED5-4BDA-A3C6-65B12CFB1A4F}" dt="2023-04-30T13:30:50.639" v="183" actId="478"/>
          <ac:spMkLst>
            <pc:docMk/>
            <pc:sldMk cId="3292091523" sldId="262"/>
            <ac:spMk id="4" creationId="{9573301D-A37D-33EC-B2B6-886B32B5500C}"/>
          </ac:spMkLst>
        </pc:spChg>
        <pc:picChg chg="mod">
          <ac:chgData name="Stella Perez" userId="45f3211f9e2a65d4" providerId="LiveId" clId="{04D265EF-7ED5-4BDA-A3C6-65B12CFB1A4F}" dt="2023-04-30T13:30:58.283" v="189" actId="1076"/>
          <ac:picMkLst>
            <pc:docMk/>
            <pc:sldMk cId="3292091523" sldId="262"/>
            <ac:picMk id="5" creationId="{66EF68CA-B00C-4E5E-9296-FECC3B2FA471}"/>
          </ac:picMkLst>
        </pc:picChg>
        <pc:picChg chg="del">
          <ac:chgData name="Stella Perez" userId="45f3211f9e2a65d4" providerId="LiveId" clId="{04D265EF-7ED5-4BDA-A3C6-65B12CFB1A4F}" dt="2023-04-30T13:30:51.393" v="184" actId="478"/>
          <ac:picMkLst>
            <pc:docMk/>
            <pc:sldMk cId="3292091523" sldId="262"/>
            <ac:picMk id="6" creationId="{EFB10FBA-3029-049C-C08F-2FF36FB572B7}"/>
          </ac:picMkLst>
        </pc:picChg>
        <pc:picChg chg="del">
          <ac:chgData name="Stella Perez" userId="45f3211f9e2a65d4" providerId="LiveId" clId="{04D265EF-7ED5-4BDA-A3C6-65B12CFB1A4F}" dt="2023-04-30T13:30:52.304" v="185" actId="478"/>
          <ac:picMkLst>
            <pc:docMk/>
            <pc:sldMk cId="3292091523" sldId="262"/>
            <ac:picMk id="10" creationId="{D22BCE44-7AFC-9ED4-0EEF-038D15D2C2BC}"/>
          </ac:picMkLst>
        </pc:picChg>
        <pc:picChg chg="del">
          <ac:chgData name="Stella Perez" userId="45f3211f9e2a65d4" providerId="LiveId" clId="{04D265EF-7ED5-4BDA-A3C6-65B12CFB1A4F}" dt="2023-04-30T13:30:53.298" v="186" actId="478"/>
          <ac:picMkLst>
            <pc:docMk/>
            <pc:sldMk cId="3292091523" sldId="262"/>
            <ac:picMk id="14" creationId="{D04EAF74-6768-A330-7904-1E850A8B50AF}"/>
          </ac:picMkLst>
        </pc:picChg>
        <pc:picChg chg="mod">
          <ac:chgData name="Stella Perez" userId="45f3211f9e2a65d4" providerId="LiveId" clId="{04D265EF-7ED5-4BDA-A3C6-65B12CFB1A4F}" dt="2023-04-30T13:31:05.911" v="192" actId="1076"/>
          <ac:picMkLst>
            <pc:docMk/>
            <pc:sldMk cId="3292091523" sldId="262"/>
            <ac:picMk id="16" creationId="{245F6A41-5787-36AB-9C18-E556BA49D7CE}"/>
          </ac:picMkLst>
        </pc:picChg>
        <pc:picChg chg="mod">
          <ac:chgData name="Stella Perez" userId="45f3211f9e2a65d4" providerId="LiveId" clId="{04D265EF-7ED5-4BDA-A3C6-65B12CFB1A4F}" dt="2023-04-30T13:31:07.145" v="193" actId="1076"/>
          <ac:picMkLst>
            <pc:docMk/>
            <pc:sldMk cId="3292091523" sldId="262"/>
            <ac:picMk id="18" creationId="{F7E0B350-AA88-DCB8-0D5C-63BB2CF69C8D}"/>
          </ac:picMkLst>
        </pc:picChg>
      </pc:sldChg>
      <pc:sldChg chg="modSp add mod modTransition">
        <pc:chgData name="Stella Perez" userId="45f3211f9e2a65d4" providerId="LiveId" clId="{04D265EF-7ED5-4BDA-A3C6-65B12CFB1A4F}" dt="2023-04-30T13:34:45.930" v="248"/>
        <pc:sldMkLst>
          <pc:docMk/>
          <pc:sldMk cId="3469689559" sldId="263"/>
        </pc:sldMkLst>
        <pc:picChg chg="mod">
          <ac:chgData name="Stella Perez" userId="45f3211f9e2a65d4" providerId="LiveId" clId="{04D265EF-7ED5-4BDA-A3C6-65B12CFB1A4F}" dt="2023-04-30T13:32:31.719" v="206" actId="1076"/>
          <ac:picMkLst>
            <pc:docMk/>
            <pc:sldMk cId="3469689559" sldId="263"/>
            <ac:picMk id="13" creationId="{5A9DC9B8-FFCD-A1D3-670C-F6445663F4DC}"/>
          </ac:picMkLst>
        </pc:picChg>
      </pc:sldChg>
      <pc:sldChg chg="addSp delSp modSp add mod modTransition">
        <pc:chgData name="Stella Perez" userId="45f3211f9e2a65d4" providerId="LiveId" clId="{04D265EF-7ED5-4BDA-A3C6-65B12CFB1A4F}" dt="2023-04-30T13:34:47.410" v="249"/>
        <pc:sldMkLst>
          <pc:docMk/>
          <pc:sldMk cId="959751136" sldId="264"/>
        </pc:sldMkLst>
        <pc:spChg chg="mod">
          <ac:chgData name="Stella Perez" userId="45f3211f9e2a65d4" providerId="LiveId" clId="{04D265EF-7ED5-4BDA-A3C6-65B12CFB1A4F}" dt="2023-04-30T13:33:55.190" v="225" actId="1076"/>
          <ac:spMkLst>
            <pc:docMk/>
            <pc:sldMk cId="959751136" sldId="264"/>
            <ac:spMk id="2" creationId="{33E57075-4627-C3E8-47B3-982AB02C2DD2}"/>
          </ac:spMkLst>
        </pc:spChg>
        <pc:spChg chg="mod">
          <ac:chgData name="Stella Perez" userId="45f3211f9e2a65d4" providerId="LiveId" clId="{04D265EF-7ED5-4BDA-A3C6-65B12CFB1A4F}" dt="2023-04-30T13:33:53.400" v="224" actId="1076"/>
          <ac:spMkLst>
            <pc:docMk/>
            <pc:sldMk cId="959751136" sldId="264"/>
            <ac:spMk id="3" creationId="{35E95E5C-13BC-940C-2616-81D1E86FD517}"/>
          </ac:spMkLst>
        </pc:spChg>
        <pc:spChg chg="add mod">
          <ac:chgData name="Stella Perez" userId="45f3211f9e2a65d4" providerId="LiveId" clId="{04D265EF-7ED5-4BDA-A3C6-65B12CFB1A4F}" dt="2023-04-30T13:34:10.034" v="240" actId="1076"/>
          <ac:spMkLst>
            <pc:docMk/>
            <pc:sldMk cId="959751136" sldId="264"/>
            <ac:spMk id="4" creationId="{512D596C-8600-198A-F8E5-6C682189B23E}"/>
          </ac:spMkLst>
        </pc:spChg>
        <pc:picChg chg="del">
          <ac:chgData name="Stella Perez" userId="45f3211f9e2a65d4" providerId="LiveId" clId="{04D265EF-7ED5-4BDA-A3C6-65B12CFB1A4F}" dt="2023-04-30T13:33:41.024" v="217" actId="478"/>
          <ac:picMkLst>
            <pc:docMk/>
            <pc:sldMk cId="959751136" sldId="264"/>
            <ac:picMk id="5" creationId="{66EF68CA-B00C-4E5E-9296-FECC3B2FA471}"/>
          </ac:picMkLst>
        </pc:picChg>
        <pc:picChg chg="mod">
          <ac:chgData name="Stella Perez" userId="45f3211f9e2a65d4" providerId="LiveId" clId="{04D265EF-7ED5-4BDA-A3C6-65B12CFB1A4F}" dt="2023-04-30T13:33:45.873" v="221" actId="1076"/>
          <ac:picMkLst>
            <pc:docMk/>
            <pc:sldMk cId="959751136" sldId="264"/>
            <ac:picMk id="8" creationId="{4EDEF805-58FB-22EA-283C-4AF39B39E904}"/>
          </ac:picMkLst>
        </pc:picChg>
        <pc:picChg chg="mod">
          <ac:chgData name="Stella Perez" userId="45f3211f9e2a65d4" providerId="LiveId" clId="{04D265EF-7ED5-4BDA-A3C6-65B12CFB1A4F}" dt="2023-04-30T13:33:50.711" v="223" actId="1076"/>
          <ac:picMkLst>
            <pc:docMk/>
            <pc:sldMk cId="959751136" sldId="264"/>
            <ac:picMk id="11" creationId="{586D772D-EC68-0434-DC46-5A9C596D5049}"/>
          </ac:picMkLst>
        </pc:picChg>
        <pc:picChg chg="mod">
          <ac:chgData name="Stella Perez" userId="45f3211f9e2a65d4" providerId="LiveId" clId="{04D265EF-7ED5-4BDA-A3C6-65B12CFB1A4F}" dt="2023-04-30T13:33:48.393" v="222" actId="1076"/>
          <ac:picMkLst>
            <pc:docMk/>
            <pc:sldMk cId="959751136" sldId="264"/>
            <ac:picMk id="13" creationId="{5A9DC9B8-FFCD-A1D3-670C-F6445663F4DC}"/>
          </ac:picMkLst>
        </pc:picChg>
        <pc:picChg chg="del">
          <ac:chgData name="Stella Perez" userId="45f3211f9e2a65d4" providerId="LiveId" clId="{04D265EF-7ED5-4BDA-A3C6-65B12CFB1A4F}" dt="2023-04-30T13:33:41.621" v="218" actId="478"/>
          <ac:picMkLst>
            <pc:docMk/>
            <pc:sldMk cId="959751136" sldId="264"/>
            <ac:picMk id="16" creationId="{245F6A41-5787-36AB-9C18-E556BA49D7CE}"/>
          </ac:picMkLst>
        </pc:picChg>
        <pc:picChg chg="del">
          <ac:chgData name="Stella Perez" userId="45f3211f9e2a65d4" providerId="LiveId" clId="{04D265EF-7ED5-4BDA-A3C6-65B12CFB1A4F}" dt="2023-04-30T13:33:42.218" v="219" actId="478"/>
          <ac:picMkLst>
            <pc:docMk/>
            <pc:sldMk cId="959751136" sldId="264"/>
            <ac:picMk id="18" creationId="{F7E0B350-AA88-DCB8-0D5C-63BB2CF69C8D}"/>
          </ac:picMkLst>
        </pc:picChg>
      </pc:sldChg>
      <pc:sldChg chg="delSp add del setBg delDesignElem">
        <pc:chgData name="Stella Perez" userId="45f3211f9e2a65d4" providerId="LiveId" clId="{04D265EF-7ED5-4BDA-A3C6-65B12CFB1A4F}" dt="2023-05-01T10:03:30.382" v="305" actId="47"/>
        <pc:sldMkLst>
          <pc:docMk/>
          <pc:sldMk cId="3677718640" sldId="265"/>
        </pc:sldMkLst>
        <pc:spChg chg="del">
          <ac:chgData name="Stella Perez" userId="45f3211f9e2a65d4" providerId="LiveId" clId="{04D265EF-7ED5-4BDA-A3C6-65B12CFB1A4F}" dt="2023-05-01T10:01:23.169" v="282"/>
          <ac:spMkLst>
            <pc:docMk/>
            <pc:sldMk cId="3677718640" sldId="265"/>
            <ac:spMk id="10" creationId="{6B5E2835-4E47-45B3-9CFE-732FF7B05472}"/>
          </ac:spMkLst>
        </pc:spChg>
        <pc:spChg chg="del">
          <ac:chgData name="Stella Perez" userId="45f3211f9e2a65d4" providerId="LiveId" clId="{04D265EF-7ED5-4BDA-A3C6-65B12CFB1A4F}" dt="2023-05-01T10:01:23.169" v="282"/>
          <ac:spMkLst>
            <pc:docMk/>
            <pc:sldMk cId="3677718640" sldId="265"/>
            <ac:spMk id="12" creationId="{5B45AD5D-AA52-4F7B-9362-576A39AD9E09}"/>
          </ac:spMkLst>
        </pc:spChg>
        <pc:spChg chg="del">
          <ac:chgData name="Stella Perez" userId="45f3211f9e2a65d4" providerId="LiveId" clId="{04D265EF-7ED5-4BDA-A3C6-65B12CFB1A4F}" dt="2023-05-01T10:01:23.169" v="282"/>
          <ac:spMkLst>
            <pc:docMk/>
            <pc:sldMk cId="3677718640" sldId="265"/>
            <ac:spMk id="14" creationId="{AEDD7960-4866-4399-BEF6-DD1431AB4E34}"/>
          </ac:spMkLst>
        </pc:spChg>
        <pc:spChg chg="del">
          <ac:chgData name="Stella Perez" userId="45f3211f9e2a65d4" providerId="LiveId" clId="{04D265EF-7ED5-4BDA-A3C6-65B12CFB1A4F}" dt="2023-05-01T10:01:23.169" v="282"/>
          <ac:spMkLst>
            <pc:docMk/>
            <pc:sldMk cId="3677718640" sldId="265"/>
            <ac:spMk id="16" creationId="{55D4142C-5077-457F-A6AD-3FECFDB39685}"/>
          </ac:spMkLst>
        </pc:spChg>
        <pc:spChg chg="del">
          <ac:chgData name="Stella Perez" userId="45f3211f9e2a65d4" providerId="LiveId" clId="{04D265EF-7ED5-4BDA-A3C6-65B12CFB1A4F}" dt="2023-05-01T10:01:23.169" v="282"/>
          <ac:spMkLst>
            <pc:docMk/>
            <pc:sldMk cId="3677718640" sldId="265"/>
            <ac:spMk id="18" creationId="{7A5F0580-5EE9-419F-96EE-B6529EF6E7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07267-1405-4B60-6402-E7B23FC5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4FABB0-FA25-58E8-3333-C9C98A92B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25BDE-77F7-5D63-35DD-F3088CBC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936D9-20D6-3E65-D038-EACB6902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D2139F-56CB-1E4C-CA39-A3FD5C67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60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E92FC-6A35-E016-F6EE-44610A3A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BC7AB-502A-6876-3B3F-F41E83B83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75181-3E87-19D5-9780-41E6D6A8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F5786C-27BE-31A1-9357-3F20F3A1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3C591-C8F0-ED68-9380-2B6FE7F7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84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97EA73-B89F-D521-CC3B-F4832C8E9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AC6F7C-2A55-DF9F-EFF7-B040CD3D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EBCCF-1272-68E1-41D9-7AE9986B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118D1D-B891-42AF-EB8F-6610E8E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884AD-ACD1-8B25-FC37-EEE6FA18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61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81795-81AF-D281-EE40-265A5CEF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67503-31AF-EA03-5AC6-9F510398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0A01B-2E65-7AA8-E3A4-5664E390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B8C6C-D248-23BE-1868-679B5280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A420BA-0927-F09F-380C-DCB4B576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5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26E28-542B-EAD1-EC6B-D8C9C29C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3F65C1-E2CA-8FAB-BDBC-B20531C1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BB2D9-F1F4-3F1B-B928-D4AC3479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3DA881-E92A-EACA-326F-B29D20E8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52D07-0AE2-E307-B88F-2C26E4BA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4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809AE-D16F-8EC5-5379-B393F13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20389-F54B-D12E-E4F6-E0CAA6BDA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FAEA83-C60D-A061-EA2A-E65482B42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7DBA13-E344-C56E-6C7C-CB60444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3E35A2-4A40-9FE0-3E09-F74A4AEA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6760BB-BF3C-DBB4-1D89-1D67A39D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0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60C00-A0BD-008E-44E2-69DE8057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42A0C5-86AB-A9A5-BC31-3D67E7B4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26BF25-CDAB-644C-FCBC-FD0720F9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A61701-9A22-5A8E-752B-07F9FE164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C33DB9-F64E-8B5B-55CD-D0710AA8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D70AEC-C558-466F-5021-410AC0A1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667070-878D-B693-8BDF-3B11BEB1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858E21-F3B6-631E-94EA-FED8B28A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2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3882A-8837-6F7D-4177-7DD23A75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963E22-E48A-93DD-1509-2930474B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2841BF-97C6-4E1F-61AE-9EAFFEC7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385492-1571-1CC5-6C77-605FA00C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8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A87250-BBF4-908D-A122-48E11285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379F57-0EA0-EE92-45A6-81095172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1E2082-AF44-E38C-10C0-381498FE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76C9B-56AA-A7D8-546C-B7D1C125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AFC39-6915-F2E8-69B6-5B42112C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66A4F-BC33-A546-E340-5B8A89FA9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06484-4FE9-3B6D-2CD2-1C64BDC4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1968A4-B359-80FE-CD4B-CD0D9C8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818452-CA38-42BD-EDC1-3F438882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72E83-64E9-B7B2-45D0-9D52DF6E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675B89-1795-A443-6394-508D363D4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6FBC4-A0BD-A8ED-86E2-2D1FB5B3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D2EA5F-CE0F-B986-3F52-FB60A3E1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7D327-434B-09D4-BF28-B133768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F85801-0ED1-9BBC-1F5D-E1945F2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11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E49316-B677-B5A2-748C-2A7E5C43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83D9BA-C67A-6F92-98A2-31C0BA634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B1FD7-485D-69DE-6EE2-1AE75EC82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76E7-F31D-4091-AC53-C9996206CCDF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466B8-DE5B-42B8-0CC0-4F4B1A475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C6C14-4D08-DA5E-0F53-3D3C4A0A8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D1F6-18D3-48D9-8BE5-9540183EE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32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14CBA7-F99E-82FD-ADD3-971462CB3B52}"/>
              </a:ext>
            </a:extLst>
          </p:cNvPr>
          <p:cNvSpPr txBox="1"/>
          <p:nvPr/>
        </p:nvSpPr>
        <p:spPr>
          <a:xfrm>
            <a:off x="816166" y="971355"/>
            <a:ext cx="3816095" cy="193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dirty="0" err="1">
                <a:solidFill>
                  <a:schemeClr val="tx1"/>
                </a:solidFill>
                <a:latin typeface="Broadway" panose="04040905080B02020502" pitchFamily="82" charset="0"/>
                <a:ea typeface="+mj-ea"/>
                <a:cs typeface="+mj-cs"/>
              </a:rPr>
              <a:t>Projet</a:t>
            </a:r>
            <a:r>
              <a:rPr lang="en-US" sz="2500" kern="1200" dirty="0">
                <a:solidFill>
                  <a:schemeClr val="tx1"/>
                </a:solidFill>
                <a:latin typeface="Broadway" panose="04040905080B02020502" pitchFamily="82" charset="0"/>
                <a:ea typeface="+mj-ea"/>
                <a:cs typeface="+mj-cs"/>
              </a:rPr>
              <a:t> : Sh4rksTron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EEEC8A-F491-164F-307F-AC6147718CAE}"/>
              </a:ext>
            </a:extLst>
          </p:cNvPr>
          <p:cNvSpPr txBox="1"/>
          <p:nvPr/>
        </p:nvSpPr>
        <p:spPr>
          <a:xfrm>
            <a:off x="544110" y="3163627"/>
            <a:ext cx="3816096" cy="36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Auteurs :</a:t>
            </a:r>
            <a:r>
              <a:rPr lang="en-US" sz="2000" dirty="0"/>
              <a:t> Les Sharks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AGHILES MERZOUKI (12110993)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AMANDA VANG (12104130)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STELLA PEREZ (12103226)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03D197-C420-9F98-CF7D-689FD3CFB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877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B5F2BC-1A52-63BB-6C14-7DF761EA2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7" b="8745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2D50B79-F6FC-1694-8E5F-9639E2320C44}"/>
              </a:ext>
            </a:extLst>
          </p:cNvPr>
          <p:cNvCxnSpPr/>
          <p:nvPr/>
        </p:nvCxnSpPr>
        <p:spPr>
          <a:xfrm>
            <a:off x="295275" y="2655234"/>
            <a:ext cx="44314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0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E95E5C-13BC-940C-2616-81D1E86FD517}"/>
              </a:ext>
            </a:extLst>
          </p:cNvPr>
          <p:cNvSpPr txBox="1"/>
          <p:nvPr/>
        </p:nvSpPr>
        <p:spPr>
          <a:xfrm>
            <a:off x="12957472" y="0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Classe Jeu 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E57075-4627-C3E8-47B3-982AB02C2DD2}"/>
              </a:ext>
            </a:extLst>
          </p:cNvPr>
          <p:cNvSpPr txBox="1"/>
          <p:nvPr/>
        </p:nvSpPr>
        <p:spPr>
          <a:xfrm>
            <a:off x="13149419" y="553998"/>
            <a:ext cx="5229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Bahnschrift" panose="020B0502040204020203" pitchFamily="34" charset="0"/>
              </a:rPr>
              <a:t>(Partie IA)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DEF805-58FB-22EA-283C-4AF39B39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42" y="-2940973"/>
            <a:ext cx="5776266" cy="25468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6D772D-EC68-0434-DC46-5A9C596D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100" y="1409315"/>
            <a:ext cx="5041209" cy="584867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E15F801A-ED14-A089-3974-AFB29AA4DF86}"/>
              </a:ext>
            </a:extLst>
          </p:cNvPr>
          <p:cNvSpPr/>
          <p:nvPr/>
        </p:nvSpPr>
        <p:spPr>
          <a:xfrm>
            <a:off x="180730" y="150918"/>
            <a:ext cx="4421750" cy="42890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9DC9B8-FFCD-A1D3-670C-F6445663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02492" y="2728146"/>
            <a:ext cx="3977571" cy="3960389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4FAD097E-B252-64B2-41D9-A4D3153C0165}"/>
              </a:ext>
            </a:extLst>
          </p:cNvPr>
          <p:cNvSpPr/>
          <p:nvPr/>
        </p:nvSpPr>
        <p:spPr>
          <a:xfrm>
            <a:off x="7508105" y="-2649979"/>
            <a:ext cx="4672720" cy="2458708"/>
          </a:xfrm>
          <a:prstGeom prst="ellipse">
            <a:avLst/>
          </a:prstGeom>
          <a:solidFill>
            <a:srgbClr val="EC242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2D596C-8600-198A-F8E5-6C682189B23E}"/>
              </a:ext>
            </a:extLst>
          </p:cNvPr>
          <p:cNvSpPr txBox="1"/>
          <p:nvPr/>
        </p:nvSpPr>
        <p:spPr>
          <a:xfrm>
            <a:off x="5209608" y="11575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Conclusion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BBE2D8-8A05-A2A8-0B5B-A4DFF657BD15}"/>
              </a:ext>
            </a:extLst>
          </p:cNvPr>
          <p:cNvSpPr txBox="1"/>
          <p:nvPr/>
        </p:nvSpPr>
        <p:spPr>
          <a:xfrm>
            <a:off x="672579" y="973276"/>
            <a:ext cx="3438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Les objectif définis dans le cahier des charges ont été plus ou moins atteints :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Mode Solo (avec IA)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Mode Multi-Joueurs (2 joueurs)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Terrain avec bordures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Terrain sans bordures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Version texte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Version graphique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12F08-4B1B-AE6B-9344-1CA72BFE3C96}"/>
              </a:ext>
            </a:extLst>
          </p:cNvPr>
          <p:cNvSpPr txBox="1"/>
          <p:nvPr/>
        </p:nvSpPr>
        <p:spPr>
          <a:xfrm>
            <a:off x="7445394" y="-1999325"/>
            <a:ext cx="4798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Difficultés :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Gestion des Bonus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Déplacements du terrain sans bordures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Développement de l’IA  </a:t>
            </a:r>
          </a:p>
        </p:txBody>
      </p:sp>
    </p:spTree>
    <p:extLst>
      <p:ext uri="{BB962C8B-B14F-4D97-AF65-F5344CB8AC3E}">
        <p14:creationId xmlns:p14="http://schemas.microsoft.com/office/powerpoint/2010/main" val="95975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15F801A-ED14-A089-3974-AFB29AA4DF86}"/>
              </a:ext>
            </a:extLst>
          </p:cNvPr>
          <p:cNvSpPr/>
          <p:nvPr/>
        </p:nvSpPr>
        <p:spPr>
          <a:xfrm>
            <a:off x="180730" y="150918"/>
            <a:ext cx="4421750" cy="42890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AD097E-B252-64B2-41D9-A4D3153C0165}"/>
              </a:ext>
            </a:extLst>
          </p:cNvPr>
          <p:cNvSpPr/>
          <p:nvPr/>
        </p:nvSpPr>
        <p:spPr>
          <a:xfrm>
            <a:off x="6883928" y="787766"/>
            <a:ext cx="4672720" cy="2458708"/>
          </a:xfrm>
          <a:prstGeom prst="ellipse">
            <a:avLst/>
          </a:prstGeom>
          <a:solidFill>
            <a:srgbClr val="EC242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2D596C-8600-198A-F8E5-6C682189B23E}"/>
              </a:ext>
            </a:extLst>
          </p:cNvPr>
          <p:cNvSpPr txBox="1"/>
          <p:nvPr/>
        </p:nvSpPr>
        <p:spPr>
          <a:xfrm>
            <a:off x="5209608" y="11575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Conclusion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BBE2D8-8A05-A2A8-0B5B-A4DFF657BD15}"/>
              </a:ext>
            </a:extLst>
          </p:cNvPr>
          <p:cNvSpPr txBox="1"/>
          <p:nvPr/>
        </p:nvSpPr>
        <p:spPr>
          <a:xfrm>
            <a:off x="672579" y="973276"/>
            <a:ext cx="3438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Les objectif définis dans le cahier des charges ont été plus ou moins atteints :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Mode Solo (avec IA)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Mode Multi-Joueurs (2 joueurs)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Terrain avec bordures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Terrain sans bordures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Version texte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Version graphique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12F08-4B1B-AE6B-9344-1CA72BFE3C96}"/>
              </a:ext>
            </a:extLst>
          </p:cNvPr>
          <p:cNvSpPr txBox="1"/>
          <p:nvPr/>
        </p:nvSpPr>
        <p:spPr>
          <a:xfrm>
            <a:off x="6821217" y="1438420"/>
            <a:ext cx="4798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Difficultés :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Gestion des Bonus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Déplacements du terrain sans bordures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Développement de l’IA 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C89BCCB-2551-A956-53B1-27EDAF9B5C57}"/>
              </a:ext>
            </a:extLst>
          </p:cNvPr>
          <p:cNvSpPr/>
          <p:nvPr/>
        </p:nvSpPr>
        <p:spPr>
          <a:xfrm>
            <a:off x="4110631" y="7234588"/>
            <a:ext cx="4672720" cy="24587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8B54C2-CF34-07AD-7DA3-507595E723DF}"/>
              </a:ext>
            </a:extLst>
          </p:cNvPr>
          <p:cNvSpPr txBox="1"/>
          <p:nvPr/>
        </p:nvSpPr>
        <p:spPr>
          <a:xfrm>
            <a:off x="2627158" y="7910176"/>
            <a:ext cx="763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Ce qu’on referais avec plus de temps : 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Gestion des Bonus 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Développement de l’IA pour avoir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une IA plus offensive </a:t>
            </a:r>
          </a:p>
        </p:txBody>
      </p:sp>
    </p:spTree>
    <p:extLst>
      <p:ext uri="{BB962C8B-B14F-4D97-AF65-F5344CB8AC3E}">
        <p14:creationId xmlns:p14="http://schemas.microsoft.com/office/powerpoint/2010/main" val="149462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15F801A-ED14-A089-3974-AFB29AA4DF86}"/>
              </a:ext>
            </a:extLst>
          </p:cNvPr>
          <p:cNvSpPr/>
          <p:nvPr/>
        </p:nvSpPr>
        <p:spPr>
          <a:xfrm>
            <a:off x="180730" y="150918"/>
            <a:ext cx="4421750" cy="42890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AD097E-B252-64B2-41D9-A4D3153C0165}"/>
              </a:ext>
            </a:extLst>
          </p:cNvPr>
          <p:cNvSpPr/>
          <p:nvPr/>
        </p:nvSpPr>
        <p:spPr>
          <a:xfrm>
            <a:off x="6883928" y="787766"/>
            <a:ext cx="4672720" cy="2458708"/>
          </a:xfrm>
          <a:prstGeom prst="ellipse">
            <a:avLst/>
          </a:prstGeom>
          <a:solidFill>
            <a:srgbClr val="EC242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2D596C-8600-198A-F8E5-6C682189B23E}"/>
              </a:ext>
            </a:extLst>
          </p:cNvPr>
          <p:cNvSpPr txBox="1"/>
          <p:nvPr/>
        </p:nvSpPr>
        <p:spPr>
          <a:xfrm>
            <a:off x="5209608" y="11575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Conclusion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BBE2D8-8A05-A2A8-0B5B-A4DFF657BD15}"/>
              </a:ext>
            </a:extLst>
          </p:cNvPr>
          <p:cNvSpPr txBox="1"/>
          <p:nvPr/>
        </p:nvSpPr>
        <p:spPr>
          <a:xfrm>
            <a:off x="672579" y="973276"/>
            <a:ext cx="3438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Les objectif définis dans le cahier des charges ont été plus ou moins atteints :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Mode Solo (avec IA)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Mode Multi-Joueurs (2 joueurs)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Terrain avec bordures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Terrain sans bordures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Version </a:t>
            </a:r>
            <a:r>
              <a:rPr lang="fr-FR"/>
              <a:t>texte 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Version graphique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12F08-4B1B-AE6B-9344-1CA72BFE3C96}"/>
              </a:ext>
            </a:extLst>
          </p:cNvPr>
          <p:cNvSpPr txBox="1"/>
          <p:nvPr/>
        </p:nvSpPr>
        <p:spPr>
          <a:xfrm>
            <a:off x="6821217" y="1438420"/>
            <a:ext cx="4798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Difficultés :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Gestion des Bonus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Déplacements du terrain sans bordures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Développement de l’IA 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C89BCCB-2551-A956-53B1-27EDAF9B5C57}"/>
              </a:ext>
            </a:extLst>
          </p:cNvPr>
          <p:cNvSpPr/>
          <p:nvPr/>
        </p:nvSpPr>
        <p:spPr>
          <a:xfrm>
            <a:off x="4547568" y="3861220"/>
            <a:ext cx="4672720" cy="24587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8B54C2-CF34-07AD-7DA3-507595E723DF}"/>
              </a:ext>
            </a:extLst>
          </p:cNvPr>
          <p:cNvSpPr txBox="1"/>
          <p:nvPr/>
        </p:nvSpPr>
        <p:spPr>
          <a:xfrm>
            <a:off x="3064095" y="4536808"/>
            <a:ext cx="7639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</a:rPr>
              <a:t>Ce qu’on referais avec plus de temps : 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Gestion des Bonus 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Développement de l’IA pour avoir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une IA plus offensive </a:t>
            </a:r>
          </a:p>
        </p:txBody>
      </p:sp>
    </p:spTree>
    <p:extLst>
      <p:ext uri="{BB962C8B-B14F-4D97-AF65-F5344CB8AC3E}">
        <p14:creationId xmlns:p14="http://schemas.microsoft.com/office/powerpoint/2010/main" val="247888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AE988DD-F336-79AE-AF92-6737BE70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09"/>
            <a:ext cx="12192000" cy="631548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B60624-D6D7-1E0A-2BB4-660813254F26}"/>
              </a:ext>
            </a:extLst>
          </p:cNvPr>
          <p:cNvSpPr txBox="1"/>
          <p:nvPr/>
        </p:nvSpPr>
        <p:spPr>
          <a:xfrm>
            <a:off x="4937567" y="343296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Bahnschrift" panose="020B0502040204020203" pitchFamily="34" charset="0"/>
              </a:rPr>
              <a:t>Diagramme des classes </a:t>
            </a:r>
            <a:endParaRPr lang="fr-FR" dirty="0">
              <a:latin typeface="Bahnschrift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00DAC6-AF5C-A7D2-FE72-9A27C6E6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97844"/>
            <a:ext cx="12649200" cy="23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4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1B60624-D6D7-1E0A-2BB4-660813254F26}"/>
              </a:ext>
            </a:extLst>
          </p:cNvPr>
          <p:cNvSpPr txBox="1"/>
          <p:nvPr/>
        </p:nvSpPr>
        <p:spPr>
          <a:xfrm>
            <a:off x="-3093720" y="0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Bahnschrift" panose="020B0502040204020203" pitchFamily="34" charset="0"/>
              </a:rPr>
              <a:t>Diagramme des classes </a:t>
            </a:r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E95E5C-13BC-940C-2616-81D1E86FD517}"/>
              </a:ext>
            </a:extLst>
          </p:cNvPr>
          <p:cNvSpPr txBox="1"/>
          <p:nvPr/>
        </p:nvSpPr>
        <p:spPr>
          <a:xfrm>
            <a:off x="9403080" y="30480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Classe Joueur 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9D6768-D366-3589-9EEF-03FBD3034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" y="240149"/>
            <a:ext cx="4042063" cy="28717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D951A5-E16E-A713-AF0A-C8C4EE82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82" y="311147"/>
            <a:ext cx="4571560" cy="28044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5A10E0-411C-8DD0-4EDE-97751455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05" y="3309659"/>
            <a:ext cx="4387215" cy="35483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0AFD46-4366-2947-6999-C776EFFFD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351" y="1550456"/>
            <a:ext cx="2597752" cy="44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56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E95E5C-13BC-940C-2616-81D1E86FD517}"/>
              </a:ext>
            </a:extLst>
          </p:cNvPr>
          <p:cNvSpPr txBox="1"/>
          <p:nvPr/>
        </p:nvSpPr>
        <p:spPr>
          <a:xfrm>
            <a:off x="12466320" y="-30480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Classe Joueur 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9D6768-D366-3589-9EEF-03FBD3034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9" y="-3143131"/>
            <a:ext cx="4042063" cy="28717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D951A5-E16E-A713-AF0A-C8C4EE82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962" y="-3116675"/>
            <a:ext cx="4571560" cy="28044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5A10E0-411C-8DD0-4EDE-97751455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85" y="7226339"/>
            <a:ext cx="4387215" cy="35483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0AFD46-4366-2947-6999-C776EFFFD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9940" y="7097816"/>
            <a:ext cx="2597752" cy="44235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73301D-A37D-33EC-B2B6-886B32B5500C}"/>
              </a:ext>
            </a:extLst>
          </p:cNvPr>
          <p:cNvSpPr txBox="1"/>
          <p:nvPr/>
        </p:nvSpPr>
        <p:spPr>
          <a:xfrm>
            <a:off x="0" y="0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Classe Terrain 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B10FBA-3029-049C-C08F-2FF36FB57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764" y="122073"/>
            <a:ext cx="4030013" cy="49948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2BCE44-7AFC-9ED4-0EEF-038D15D2C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4160" y="483304"/>
            <a:ext cx="4571560" cy="43894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04EAF74-6768-A330-7904-1E850A8B5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77" y="5234657"/>
            <a:ext cx="10653683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28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E95E5C-13BC-940C-2616-81D1E86FD517}"/>
              </a:ext>
            </a:extLst>
          </p:cNvPr>
          <p:cNvSpPr txBox="1"/>
          <p:nvPr/>
        </p:nvSpPr>
        <p:spPr>
          <a:xfrm>
            <a:off x="9936480" y="45720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Classe Jeu 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73301D-A37D-33EC-B2B6-886B32B5500C}"/>
              </a:ext>
            </a:extLst>
          </p:cNvPr>
          <p:cNvSpPr txBox="1"/>
          <p:nvPr/>
        </p:nvSpPr>
        <p:spPr>
          <a:xfrm>
            <a:off x="-3057061" y="122073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Classe Terrain 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B10FBA-3029-049C-C08F-2FF36FB5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63" y="-5211927"/>
            <a:ext cx="4030013" cy="49948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2BCE44-7AFC-9ED4-0EEF-038D15D2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40" y="-4606566"/>
            <a:ext cx="4571560" cy="43894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04EAF74-6768-A330-7904-1E850A8B5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58" y="7170137"/>
            <a:ext cx="10653683" cy="15012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6EF68CA-B00C-4E5E-9296-FECC3B2FA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762" y="254470"/>
            <a:ext cx="7341433" cy="634906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45F6A41-5787-36AB-9C18-E556BA49D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3300" y="676071"/>
            <a:ext cx="4724809" cy="52734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7E0B350-AA88-DCB8-0D5C-63BB2CF69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3300" y="1371421"/>
            <a:ext cx="633276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9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E95E5C-13BC-940C-2616-81D1E86FD517}"/>
              </a:ext>
            </a:extLst>
          </p:cNvPr>
          <p:cNvSpPr txBox="1"/>
          <p:nvPr/>
        </p:nvSpPr>
        <p:spPr>
          <a:xfrm>
            <a:off x="9936480" y="45720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Classe Jeu 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EF68CA-B00C-4E5E-9296-FECC3B2F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50540" y="138289"/>
            <a:ext cx="7341433" cy="634906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45F6A41-5787-36AB-9C18-E556BA49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2" y="919139"/>
            <a:ext cx="4724809" cy="52734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7E0B350-AA88-DCB8-0D5C-63BB2CF6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548" y="1498308"/>
            <a:ext cx="633276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9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E95E5C-13BC-940C-2616-81D1E86FD517}"/>
              </a:ext>
            </a:extLst>
          </p:cNvPr>
          <p:cNvSpPr txBox="1"/>
          <p:nvPr/>
        </p:nvSpPr>
        <p:spPr>
          <a:xfrm>
            <a:off x="9936480" y="45720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Classe Jeu 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EF68CA-B00C-4E5E-9296-FECC3B2F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9144" y="45720"/>
            <a:ext cx="5243014" cy="453429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45F6A41-5787-36AB-9C18-E556BA49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517159"/>
            <a:ext cx="4724809" cy="52734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7E0B350-AA88-DCB8-0D5C-63BB2CF6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175" y="-4358819"/>
            <a:ext cx="6332769" cy="41151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EDEF805-58FB-22EA-283C-4AF39B39E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25" y="7232069"/>
            <a:ext cx="5776266" cy="25468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6D772D-EC68-0434-DC46-5A9C596D5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619" y="7232069"/>
            <a:ext cx="5041209" cy="58486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9DC9B8-FFCD-A1D3-670C-F6445663F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38" y="10087598"/>
            <a:ext cx="3977571" cy="396038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8AB9B42-5415-C1A2-07E9-7566D9DF6B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958" y="177970"/>
            <a:ext cx="4483851" cy="650206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E25823E-6379-0ED3-2123-105870668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5355" y="645825"/>
            <a:ext cx="6898473" cy="61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5E95E5C-13BC-940C-2616-81D1E86FD517}"/>
              </a:ext>
            </a:extLst>
          </p:cNvPr>
          <p:cNvSpPr txBox="1"/>
          <p:nvPr/>
        </p:nvSpPr>
        <p:spPr>
          <a:xfrm>
            <a:off x="9936480" y="45720"/>
            <a:ext cx="5229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u="sng" dirty="0">
                <a:latin typeface="Bahnschrift" panose="020B0502040204020203" pitchFamily="34" charset="0"/>
              </a:rPr>
              <a:t>Classe Jeu </a:t>
            </a:r>
            <a:endParaRPr lang="fr-FR" sz="3000" dirty="0">
              <a:latin typeface="Bahnschrift" panose="020B05020402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EF68CA-B00C-4E5E-9296-FECC3B2F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9144" y="45720"/>
            <a:ext cx="5243014" cy="453429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45F6A41-5787-36AB-9C18-E556BA49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517159"/>
            <a:ext cx="4724809" cy="52734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7E0B350-AA88-DCB8-0D5C-63BB2CF6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175" y="-4358819"/>
            <a:ext cx="6332769" cy="411515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3E57075-4627-C3E8-47B3-982AB02C2DD2}"/>
              </a:ext>
            </a:extLst>
          </p:cNvPr>
          <p:cNvSpPr txBox="1"/>
          <p:nvPr/>
        </p:nvSpPr>
        <p:spPr>
          <a:xfrm>
            <a:off x="10927080" y="565935"/>
            <a:ext cx="5229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Bahnschrift" panose="020B0502040204020203" pitchFamily="34" charset="0"/>
              </a:rPr>
              <a:t>(Partie IA)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DEF805-58FB-22EA-283C-4AF39B39E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70" y="159937"/>
            <a:ext cx="5776266" cy="25468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6D772D-EC68-0434-DC46-5A9C596D5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321" y="941137"/>
            <a:ext cx="5041209" cy="58486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EBB9CF6-D277-695F-129A-E92BC6C25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944" y="2788664"/>
            <a:ext cx="4211736" cy="40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8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5E04970-0084-38AA-7DFE-D651F63B8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7" r="5" b="3093"/>
          <a:stretch/>
        </p:blipFill>
        <p:spPr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E94604D-5596-431F-9E6E-5A39A4FEAC15}"/>
              </a:ext>
            </a:extLst>
          </p:cNvPr>
          <p:cNvSpPr txBox="1"/>
          <p:nvPr/>
        </p:nvSpPr>
        <p:spPr>
          <a:xfrm>
            <a:off x="599818" y="5234320"/>
            <a:ext cx="6931319" cy="752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u="sng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Démonstration : </a:t>
            </a:r>
            <a:endParaRPr lang="en-US" sz="3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Image 12" descr="Une image contenant texte, léger&#10;&#10;Description générée automatiquement">
            <a:extLst>
              <a:ext uri="{FF2B5EF4-FFF2-40B4-BE49-F238E27FC236}">
                <a16:creationId xmlns:a16="http://schemas.microsoft.com/office/drawing/2014/main" id="{660AC9F3-B58E-6008-56E4-70946B6E0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89" r="14041" b="2"/>
          <a:stretch/>
        </p:blipFill>
        <p:spPr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942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249</Words>
  <Application>Microsoft Office PowerPoint</Application>
  <PresentationFormat>Grand écran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Broadway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Stella Perez</dc:creator>
  <cp:lastModifiedBy>Stella Perez</cp:lastModifiedBy>
  <cp:revision>3</cp:revision>
  <dcterms:created xsi:type="dcterms:W3CDTF">2023-04-30T13:08:11Z</dcterms:created>
  <dcterms:modified xsi:type="dcterms:W3CDTF">2023-05-01T17:46:43Z</dcterms:modified>
</cp:coreProperties>
</file>