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78" r:id="rId15"/>
    <p:sldId id="268" r:id="rId16"/>
    <p:sldId id="271" r:id="rId17"/>
    <p:sldId id="270" r:id="rId18"/>
    <p:sldId id="272" r:id="rId19"/>
    <p:sldId id="273" r:id="rId20"/>
    <p:sldId id="274" r:id="rId21"/>
    <p:sldId id="269" r:id="rId22"/>
    <p:sldId id="275" r:id="rId23"/>
    <p:sldId id="301" r:id="rId24"/>
    <p:sldId id="302" r:id="rId25"/>
    <p:sldId id="277" r:id="rId26"/>
    <p:sldId id="280" r:id="rId27"/>
    <p:sldId id="281" r:id="rId28"/>
    <p:sldId id="282" r:id="rId29"/>
    <p:sldId id="284" r:id="rId30"/>
    <p:sldId id="283" r:id="rId31"/>
    <p:sldId id="285" r:id="rId32"/>
    <p:sldId id="287" r:id="rId33"/>
    <p:sldId id="300" r:id="rId34"/>
    <p:sldId id="291" r:id="rId35"/>
    <p:sldId id="290" r:id="rId36"/>
    <p:sldId id="289" r:id="rId37"/>
    <p:sldId id="299" r:id="rId38"/>
    <p:sldId id="288" r:id="rId39"/>
    <p:sldId id="298" r:id="rId40"/>
    <p:sldId id="292" r:id="rId41"/>
    <p:sldId id="296" r:id="rId42"/>
    <p:sldId id="293" r:id="rId43"/>
    <p:sldId id="297" r:id="rId44"/>
    <p:sldId id="295" r:id="rId45"/>
    <p:sldId id="286" r:id="rId4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558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639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4397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6816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622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81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673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2433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45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868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4611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1931-545D-4C19-B639-AF4D2AC596CE}" type="datetimeFigureOut">
              <a:rPr lang="es-NI" smtClean="0"/>
              <a:t>1/3/2018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3A19-18B0-4117-8972-A374A0F18A2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285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 smtClean="0"/>
              <a:t>Introducción a </a:t>
            </a:r>
            <a:r>
              <a:rPr lang="es-NI" dirty="0" err="1" smtClean="0"/>
              <a:t>Packet</a:t>
            </a:r>
            <a:r>
              <a:rPr lang="es-NI" dirty="0" smtClean="0"/>
              <a:t> </a:t>
            </a:r>
            <a:r>
              <a:rPr lang="es-NI" dirty="0" err="1" smtClean="0"/>
              <a:t>Tracer</a:t>
            </a:r>
            <a:r>
              <a:rPr lang="es-NI" dirty="0" smtClean="0"/>
              <a:t> y comandos IOS CISCO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 dirty="0" smtClean="0"/>
              <a:t>Laboratorio # 1.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7021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70" y="668833"/>
            <a:ext cx="9378462" cy="6123394"/>
          </a:xfrm>
        </p:spPr>
      </p:pic>
    </p:spTree>
    <p:extLst>
      <p:ext uri="{BB962C8B-B14F-4D97-AF65-F5344CB8AC3E}">
        <p14:creationId xmlns:p14="http://schemas.microsoft.com/office/powerpoint/2010/main" val="2261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5" y="668217"/>
            <a:ext cx="9285534" cy="6110170"/>
          </a:xfrm>
        </p:spPr>
      </p:pic>
    </p:spTree>
    <p:extLst>
      <p:ext uri="{BB962C8B-B14F-4D97-AF65-F5344CB8AC3E}">
        <p14:creationId xmlns:p14="http://schemas.microsoft.com/office/powerpoint/2010/main" val="32835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58" y="668218"/>
            <a:ext cx="9198315" cy="6037382"/>
          </a:xfrm>
        </p:spPr>
      </p:pic>
    </p:spTree>
    <p:extLst>
      <p:ext uri="{BB962C8B-B14F-4D97-AF65-F5344CB8AC3E}">
        <p14:creationId xmlns:p14="http://schemas.microsoft.com/office/powerpoint/2010/main" val="9291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5" y="844062"/>
            <a:ext cx="9853911" cy="5956217"/>
          </a:xfrm>
        </p:spPr>
      </p:pic>
    </p:spTree>
    <p:extLst>
      <p:ext uri="{BB962C8B-B14F-4D97-AF65-F5344CB8AC3E}">
        <p14:creationId xmlns:p14="http://schemas.microsoft.com/office/powerpoint/2010/main" val="26015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2" y="668217"/>
            <a:ext cx="9003323" cy="6099025"/>
          </a:xfrm>
        </p:spPr>
      </p:pic>
    </p:spTree>
    <p:extLst>
      <p:ext uri="{BB962C8B-B14F-4D97-AF65-F5344CB8AC3E}">
        <p14:creationId xmlns:p14="http://schemas.microsoft.com/office/powerpoint/2010/main" val="2769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94" y="668216"/>
            <a:ext cx="9139714" cy="6066879"/>
          </a:xfrm>
        </p:spPr>
      </p:pic>
    </p:spTree>
    <p:extLst>
      <p:ext uri="{BB962C8B-B14F-4D97-AF65-F5344CB8AC3E}">
        <p14:creationId xmlns:p14="http://schemas.microsoft.com/office/powerpoint/2010/main" val="4379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96" y="668217"/>
            <a:ext cx="9212428" cy="6072552"/>
          </a:xfrm>
        </p:spPr>
      </p:pic>
    </p:spTree>
    <p:extLst>
      <p:ext uri="{BB962C8B-B14F-4D97-AF65-F5344CB8AC3E}">
        <p14:creationId xmlns:p14="http://schemas.microsoft.com/office/powerpoint/2010/main" val="34632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6" y="644771"/>
            <a:ext cx="9384659" cy="6154666"/>
          </a:xfrm>
        </p:spPr>
      </p:pic>
    </p:spTree>
    <p:extLst>
      <p:ext uri="{BB962C8B-B14F-4D97-AF65-F5344CB8AC3E}">
        <p14:creationId xmlns:p14="http://schemas.microsoft.com/office/powerpoint/2010/main" val="25326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668217"/>
            <a:ext cx="9261231" cy="6126169"/>
          </a:xfrm>
        </p:spPr>
      </p:pic>
    </p:spTree>
    <p:extLst>
      <p:ext uri="{BB962C8B-B14F-4D97-AF65-F5344CB8AC3E}">
        <p14:creationId xmlns:p14="http://schemas.microsoft.com/office/powerpoint/2010/main" val="7870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1" y="644771"/>
            <a:ext cx="9392235" cy="6164663"/>
          </a:xfrm>
        </p:spPr>
      </p:pic>
    </p:spTree>
    <p:extLst>
      <p:ext uri="{BB962C8B-B14F-4D97-AF65-F5344CB8AC3E}">
        <p14:creationId xmlns:p14="http://schemas.microsoft.com/office/powerpoint/2010/main" val="12957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6692" y="376849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los protocolos de enrutamiento.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6" y="762001"/>
            <a:ext cx="8917964" cy="6096462"/>
          </a:xfrm>
        </p:spPr>
      </p:pic>
    </p:spTree>
    <p:extLst>
      <p:ext uri="{BB962C8B-B14F-4D97-AF65-F5344CB8AC3E}">
        <p14:creationId xmlns:p14="http://schemas.microsoft.com/office/powerpoint/2010/main" val="10645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94" y="668217"/>
            <a:ext cx="9314868" cy="6087418"/>
          </a:xfrm>
        </p:spPr>
      </p:pic>
    </p:spTree>
    <p:extLst>
      <p:ext uri="{BB962C8B-B14F-4D97-AF65-F5344CB8AC3E}">
        <p14:creationId xmlns:p14="http://schemas.microsoft.com/office/powerpoint/2010/main" val="2272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7" y="645732"/>
            <a:ext cx="9219697" cy="6130705"/>
          </a:xfrm>
        </p:spPr>
      </p:pic>
    </p:spTree>
    <p:extLst>
      <p:ext uri="{BB962C8B-B14F-4D97-AF65-F5344CB8AC3E}">
        <p14:creationId xmlns:p14="http://schemas.microsoft.com/office/powerpoint/2010/main" val="2465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27" y="668217"/>
            <a:ext cx="9344966" cy="6171204"/>
          </a:xfrm>
        </p:spPr>
      </p:pic>
    </p:spTree>
    <p:extLst>
      <p:ext uri="{BB962C8B-B14F-4D97-AF65-F5344CB8AC3E}">
        <p14:creationId xmlns:p14="http://schemas.microsoft.com/office/powerpoint/2010/main" val="2271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54" y="668216"/>
            <a:ext cx="9153892" cy="6092127"/>
          </a:xfrm>
        </p:spPr>
      </p:pic>
    </p:spTree>
    <p:extLst>
      <p:ext uri="{BB962C8B-B14F-4D97-AF65-F5344CB8AC3E}">
        <p14:creationId xmlns:p14="http://schemas.microsoft.com/office/powerpoint/2010/main" val="914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3" y="668217"/>
            <a:ext cx="9226062" cy="6119003"/>
          </a:xfrm>
        </p:spPr>
      </p:pic>
    </p:spTree>
    <p:extLst>
      <p:ext uri="{BB962C8B-B14F-4D97-AF65-F5344CB8AC3E}">
        <p14:creationId xmlns:p14="http://schemas.microsoft.com/office/powerpoint/2010/main" val="34889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un enrutador individual.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26" y="668217"/>
            <a:ext cx="9207497" cy="6095998"/>
          </a:xfrm>
        </p:spPr>
      </p:pic>
    </p:spTree>
    <p:extLst>
      <p:ext uri="{BB962C8B-B14F-4D97-AF65-F5344CB8AC3E}">
        <p14:creationId xmlns:p14="http://schemas.microsoft.com/office/powerpoint/2010/main" val="1935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protocolos en 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6" y="668217"/>
            <a:ext cx="9308122" cy="6162618"/>
          </a:xfrm>
        </p:spPr>
      </p:pic>
    </p:spTree>
    <p:extLst>
      <p:ext uri="{BB962C8B-B14F-4D97-AF65-F5344CB8AC3E}">
        <p14:creationId xmlns:p14="http://schemas.microsoft.com/office/powerpoint/2010/main" val="3448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protocolos en 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83" y="668217"/>
            <a:ext cx="9231923" cy="6044711"/>
          </a:xfrm>
        </p:spPr>
      </p:pic>
    </p:spTree>
    <p:extLst>
      <p:ext uri="{BB962C8B-B14F-4D97-AF65-F5344CB8AC3E}">
        <p14:creationId xmlns:p14="http://schemas.microsoft.com/office/powerpoint/2010/main" val="16113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protocolos en 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4" y="668217"/>
            <a:ext cx="9335233" cy="6149525"/>
          </a:xfrm>
        </p:spPr>
      </p:pic>
    </p:spTree>
    <p:extLst>
      <p:ext uri="{BB962C8B-B14F-4D97-AF65-F5344CB8AC3E}">
        <p14:creationId xmlns:p14="http://schemas.microsoft.com/office/powerpoint/2010/main" val="28900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protocolos en 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24" y="668217"/>
            <a:ext cx="9271122" cy="6122439"/>
          </a:xfrm>
        </p:spPr>
      </p:pic>
    </p:spTree>
    <p:extLst>
      <p:ext uri="{BB962C8B-B14F-4D97-AF65-F5344CB8AC3E}">
        <p14:creationId xmlns:p14="http://schemas.microsoft.com/office/powerpoint/2010/main" val="39261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configuración de redes.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5" y="844062"/>
            <a:ext cx="9853911" cy="5956217"/>
          </a:xfrm>
        </p:spPr>
      </p:pic>
    </p:spTree>
    <p:extLst>
      <p:ext uri="{BB962C8B-B14F-4D97-AF65-F5344CB8AC3E}">
        <p14:creationId xmlns:p14="http://schemas.microsoft.com/office/powerpoint/2010/main" val="21456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protocolos en 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47" y="668217"/>
            <a:ext cx="9118592" cy="6084275"/>
          </a:xfrm>
        </p:spPr>
      </p:pic>
    </p:spTree>
    <p:extLst>
      <p:ext uri="{BB962C8B-B14F-4D97-AF65-F5344CB8AC3E}">
        <p14:creationId xmlns:p14="http://schemas.microsoft.com/office/powerpoint/2010/main" val="41549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protocolos en 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57" y="668217"/>
            <a:ext cx="9154050" cy="6060829"/>
          </a:xfrm>
        </p:spPr>
      </p:pic>
    </p:spTree>
    <p:extLst>
      <p:ext uri="{BB962C8B-B14F-4D97-AF65-F5344CB8AC3E}">
        <p14:creationId xmlns:p14="http://schemas.microsoft.com/office/powerpoint/2010/main" val="3880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85" y="750279"/>
            <a:ext cx="9697274" cy="5861537"/>
          </a:xfrm>
        </p:spPr>
      </p:pic>
    </p:spTree>
    <p:extLst>
      <p:ext uri="{BB962C8B-B14F-4D97-AF65-F5344CB8AC3E}">
        <p14:creationId xmlns:p14="http://schemas.microsoft.com/office/powerpoint/2010/main" val="35870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49" y="668217"/>
            <a:ext cx="9058258" cy="6007711"/>
          </a:xfrm>
        </p:spPr>
      </p:pic>
    </p:spTree>
    <p:extLst>
      <p:ext uri="{BB962C8B-B14F-4D97-AF65-F5344CB8AC3E}">
        <p14:creationId xmlns:p14="http://schemas.microsoft.com/office/powerpoint/2010/main" val="30206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53" y="668218"/>
            <a:ext cx="9228994" cy="6131592"/>
          </a:xfrm>
        </p:spPr>
      </p:pic>
    </p:spTree>
    <p:extLst>
      <p:ext uri="{BB962C8B-B14F-4D97-AF65-F5344CB8AC3E}">
        <p14:creationId xmlns:p14="http://schemas.microsoft.com/office/powerpoint/2010/main" val="26430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9" y="668217"/>
            <a:ext cx="9288826" cy="6107721"/>
          </a:xfrm>
        </p:spPr>
      </p:pic>
    </p:spTree>
    <p:extLst>
      <p:ext uri="{BB962C8B-B14F-4D97-AF65-F5344CB8AC3E}">
        <p14:creationId xmlns:p14="http://schemas.microsoft.com/office/powerpoint/2010/main" val="37775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57" y="668217"/>
            <a:ext cx="9181724" cy="6084275"/>
          </a:xfrm>
        </p:spPr>
      </p:pic>
    </p:spTree>
    <p:extLst>
      <p:ext uri="{BB962C8B-B14F-4D97-AF65-F5344CB8AC3E}">
        <p14:creationId xmlns:p14="http://schemas.microsoft.com/office/powerpoint/2010/main" val="10595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668216"/>
            <a:ext cx="9321469" cy="6107721"/>
          </a:xfrm>
        </p:spPr>
      </p:pic>
    </p:spTree>
    <p:extLst>
      <p:ext uri="{BB962C8B-B14F-4D97-AF65-F5344CB8AC3E}">
        <p14:creationId xmlns:p14="http://schemas.microsoft.com/office/powerpoint/2010/main" val="6719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2" y="668217"/>
            <a:ext cx="9251899" cy="6072552"/>
          </a:xfrm>
        </p:spPr>
      </p:pic>
    </p:spTree>
    <p:extLst>
      <p:ext uri="{BB962C8B-B14F-4D97-AF65-F5344CB8AC3E}">
        <p14:creationId xmlns:p14="http://schemas.microsoft.com/office/powerpoint/2010/main" val="13307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62" y="668217"/>
            <a:ext cx="9236182" cy="6025660"/>
          </a:xfrm>
        </p:spPr>
      </p:pic>
    </p:spTree>
    <p:extLst>
      <p:ext uri="{BB962C8B-B14F-4D97-AF65-F5344CB8AC3E}">
        <p14:creationId xmlns:p14="http://schemas.microsoft.com/office/powerpoint/2010/main" val="2074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2" y="668217"/>
            <a:ext cx="9003323" cy="6099025"/>
          </a:xfrm>
        </p:spPr>
      </p:pic>
    </p:spTree>
    <p:extLst>
      <p:ext uri="{BB962C8B-B14F-4D97-AF65-F5344CB8AC3E}">
        <p14:creationId xmlns:p14="http://schemas.microsoft.com/office/powerpoint/2010/main" val="3251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3" y="668217"/>
            <a:ext cx="9215621" cy="6095998"/>
          </a:xfrm>
        </p:spPr>
      </p:pic>
    </p:spTree>
    <p:extLst>
      <p:ext uri="{BB962C8B-B14F-4D97-AF65-F5344CB8AC3E}">
        <p14:creationId xmlns:p14="http://schemas.microsoft.com/office/powerpoint/2010/main" val="1509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95" y="668217"/>
            <a:ext cx="9202982" cy="6098362"/>
          </a:xfrm>
        </p:spPr>
      </p:pic>
    </p:spTree>
    <p:extLst>
      <p:ext uri="{BB962C8B-B14F-4D97-AF65-F5344CB8AC3E}">
        <p14:creationId xmlns:p14="http://schemas.microsoft.com/office/powerpoint/2010/main" val="11859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41" y="668217"/>
            <a:ext cx="9038490" cy="6025660"/>
          </a:xfrm>
        </p:spPr>
      </p:pic>
    </p:spTree>
    <p:extLst>
      <p:ext uri="{BB962C8B-B14F-4D97-AF65-F5344CB8AC3E}">
        <p14:creationId xmlns:p14="http://schemas.microsoft.com/office/powerpoint/2010/main" val="27047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52" y="668217"/>
            <a:ext cx="9257202" cy="6123995"/>
          </a:xfrm>
        </p:spPr>
      </p:pic>
    </p:spTree>
    <p:extLst>
      <p:ext uri="{BB962C8B-B14F-4D97-AF65-F5344CB8AC3E}">
        <p14:creationId xmlns:p14="http://schemas.microsoft.com/office/powerpoint/2010/main" val="1119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enrutamiento IP estático.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2" y="668218"/>
            <a:ext cx="9320213" cy="6111878"/>
          </a:xfrm>
        </p:spPr>
      </p:pic>
    </p:spTree>
    <p:extLst>
      <p:ext uri="{BB962C8B-B14F-4D97-AF65-F5344CB8AC3E}">
        <p14:creationId xmlns:p14="http://schemas.microsoft.com/office/powerpoint/2010/main" val="42133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0723" y="271342"/>
            <a:ext cx="4601308" cy="947858"/>
          </a:xfrm>
        </p:spPr>
        <p:txBody>
          <a:bodyPr>
            <a:normAutofit/>
          </a:bodyPr>
          <a:lstStyle/>
          <a:p>
            <a:r>
              <a:rPr lang="es-NI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Tarea </a:t>
            </a:r>
            <a:r>
              <a:rPr lang="es-NI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extra-clase:</a:t>
            </a:r>
            <a:endParaRPr lang="es-NI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NI" sz="7200" dirty="0" smtClean="0"/>
              <a:t>Configurar la red completa que se muestra en el ejemplo de la clase. Utilice </a:t>
            </a:r>
            <a:r>
              <a:rPr lang="es-NI" sz="7200" dirty="0" err="1" smtClean="0"/>
              <a:t>Packet</a:t>
            </a:r>
            <a:r>
              <a:rPr lang="es-NI" sz="7200" dirty="0" smtClean="0"/>
              <a:t> </a:t>
            </a:r>
            <a:r>
              <a:rPr lang="es-NI" sz="7200" dirty="0" err="1" smtClean="0"/>
              <a:t>Tracer</a:t>
            </a:r>
            <a:r>
              <a:rPr lang="es-NI" sz="7200" dirty="0" smtClean="0"/>
              <a:t>.</a:t>
            </a:r>
            <a:endParaRPr lang="es-NI" sz="7200" dirty="0"/>
          </a:p>
        </p:txBody>
      </p:sp>
    </p:spTree>
    <p:extLst>
      <p:ext uri="{BB962C8B-B14F-4D97-AF65-F5344CB8AC3E}">
        <p14:creationId xmlns:p14="http://schemas.microsoft.com/office/powerpoint/2010/main" val="10390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98" y="762870"/>
            <a:ext cx="9041163" cy="5986088"/>
          </a:xfrm>
        </p:spPr>
      </p:pic>
    </p:spTree>
    <p:extLst>
      <p:ext uri="{BB962C8B-B14F-4D97-AF65-F5344CB8AC3E}">
        <p14:creationId xmlns:p14="http://schemas.microsoft.com/office/powerpoint/2010/main" val="39838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15" y="773724"/>
            <a:ext cx="8909539" cy="5909232"/>
          </a:xfrm>
        </p:spPr>
      </p:pic>
    </p:spTree>
    <p:extLst>
      <p:ext uri="{BB962C8B-B14F-4D97-AF65-F5344CB8AC3E}">
        <p14:creationId xmlns:p14="http://schemas.microsoft.com/office/powerpoint/2010/main" val="19239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0" y="668217"/>
            <a:ext cx="9276489" cy="6115138"/>
          </a:xfrm>
        </p:spPr>
      </p:pic>
    </p:spTree>
    <p:extLst>
      <p:ext uri="{BB962C8B-B14F-4D97-AF65-F5344CB8AC3E}">
        <p14:creationId xmlns:p14="http://schemas.microsoft.com/office/powerpoint/2010/main" val="37485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7" y="631698"/>
            <a:ext cx="9145676" cy="6050456"/>
          </a:xfrm>
        </p:spPr>
      </p:pic>
    </p:spTree>
    <p:extLst>
      <p:ext uri="{BB962C8B-B14F-4D97-AF65-F5344CB8AC3E}">
        <p14:creationId xmlns:p14="http://schemas.microsoft.com/office/powerpoint/2010/main" val="873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861" y="283065"/>
            <a:ext cx="7262446" cy="385152"/>
          </a:xfrm>
        </p:spPr>
        <p:txBody>
          <a:bodyPr>
            <a:normAutofit fontScale="90000"/>
          </a:bodyPr>
          <a:lstStyle/>
          <a:p>
            <a:r>
              <a:rPr lang="es-NI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interfaces del enrutador.</a:t>
            </a:r>
            <a:endParaRPr lang="es-NI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2" y="668217"/>
            <a:ext cx="9203684" cy="6025660"/>
          </a:xfrm>
        </p:spPr>
      </p:pic>
    </p:spTree>
    <p:extLst>
      <p:ext uri="{BB962C8B-B14F-4D97-AF65-F5344CB8AC3E}">
        <p14:creationId xmlns:p14="http://schemas.microsoft.com/office/powerpoint/2010/main" val="34978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293</Words>
  <Application>Microsoft Office PowerPoint</Application>
  <PresentationFormat>Panorámica</PresentationFormat>
  <Paragraphs>47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de Office</vt:lpstr>
      <vt:lpstr>Introducción a Packet Tracer y comandos IOS CISCO</vt:lpstr>
      <vt:lpstr>Introducción a los protocolos de enrutamiento.</vt:lpstr>
      <vt:lpstr>Introducción a la configuración de redes.</vt:lpstr>
      <vt:lpstr>Configuración de interfaces del enrutador.</vt:lpstr>
      <vt:lpstr>Configuración de interfaces del enrutador.</vt:lpstr>
      <vt:lpstr>Configuración de interfaces del enrutador.</vt:lpstr>
      <vt:lpstr>Configuración de interfaces del enrutador.</vt:lpstr>
      <vt:lpstr>Configuración de interfaces del enrutador.</vt:lpstr>
      <vt:lpstr>Configuración de interfaces del enrutador.</vt:lpstr>
      <vt:lpstr>Configuración de interfaces del enrutador.</vt:lpstr>
      <vt:lpstr>Configuración de interfaces del enrutador.</vt:lpstr>
      <vt:lpstr>Configuración de interfaces del enrutador.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Configuración de un enrutador individual.</vt:lpstr>
      <vt:lpstr>Verificando protocolos en el enrutador.</vt:lpstr>
      <vt:lpstr>Verificando protocolos en el enrutador.</vt:lpstr>
      <vt:lpstr>Verificando protocolos en el enrutador.</vt:lpstr>
      <vt:lpstr>Verificando protocolos en el enrutador.</vt:lpstr>
      <vt:lpstr>Verificando protocolos en el enrutador.</vt:lpstr>
      <vt:lpstr>Verificando protocolos en el enrutador.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Configuración de enrutamiento IP estático.</vt:lpstr>
      <vt:lpstr>Tarea extra-clase: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Packet Tracer y comandos IOS CISCO</dc:title>
  <dc:creator>Usuario de Windows</dc:creator>
  <cp:lastModifiedBy>Usuario de Windows</cp:lastModifiedBy>
  <cp:revision>21</cp:revision>
  <dcterms:created xsi:type="dcterms:W3CDTF">2018-02-28T20:06:47Z</dcterms:created>
  <dcterms:modified xsi:type="dcterms:W3CDTF">2018-03-01T20:20:53Z</dcterms:modified>
</cp:coreProperties>
</file>