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4"/>
    <p:restoredTop sz="94580"/>
  </p:normalViewPr>
  <p:slideViewPr>
    <p:cSldViewPr snapToGrid="0" snapToObjects="1" showGuides="1">
      <p:cViewPr varScale="1">
        <p:scale>
          <a:sx n="144" d="100"/>
          <a:sy n="144" d="100"/>
        </p:scale>
        <p:origin x="1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B02B-0542-714A-ABAA-D921FF06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475D9-B2E4-BA47-AE0F-6899869B9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5244-9C33-DD4A-BE71-1180F3AE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7410-C902-2B48-9384-98B889FF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6046-DCB0-FB47-8A27-A2C466EB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B742-9F13-784F-9A77-C3AF0B1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8219-6FD6-8C4B-9A5B-EFB4CA40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55A5-FFCD-814C-9186-A207759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EBEF-30F9-B447-9BE2-F450D451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39F9-4701-5548-9307-51D5F885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4E37D-0744-004C-AD8D-02E2049A6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AD282-34AF-3943-8BC5-BA38D3F5A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FF6B-265D-5944-9D1A-0529702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3E8E-E52F-F941-91B5-D1F2E9B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B132-4CF0-E842-B6C1-64E151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4B1A-5484-B14A-8AC2-0E84E72A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85A6-48BF-224B-9827-29B9F54D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1106-E1EB-1B43-B76E-E362982F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6623-052F-4141-9C73-CBEDC362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3891-9CC8-9A47-854D-6CA3FAEC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71B7-1094-F344-A46B-5C0D4629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696A-091E-5C48-BA1B-57A20A62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F889-A58F-A34D-B402-71495BC7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04-F6B9-CB4A-9986-AE0959D5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F443-4CB9-7E45-81D5-5FF35A6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70C3-6B66-BB4C-B5AA-915D499E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3D14-4E67-AD40-AE2B-02D2508F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B0580-39AE-2A41-924F-1CCD7A1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1CE3-6699-6247-ABDA-937D0EB0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6773-C7E1-2541-A0A0-5BA308D5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F35D-ED72-9242-A774-4E43B5FD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FC3B-4024-BF40-BDF3-C7E3836B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DE5C-78DB-7949-B873-01ADD7D3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09D0-A459-044E-90F3-A7EFEEA8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CDD78-A032-664C-B97F-87987B08F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E52B-503E-3544-8896-5EE0E487E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03CDD-E528-E64A-8E3D-F3B22CAE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C12E-F347-D54B-B83D-07B33E13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FF04-DB8B-2941-961F-2EC875DC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702-DB82-B24C-89DF-D5C8D3F3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27C50-0B1F-9940-A7C0-F228FE39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A3E8F-72BF-B04A-9001-161C76CD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A1D9C-F492-3D4D-B854-AF045D85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EBF9-8793-9E4C-A101-5E12FB39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9AC34-4CBA-8E4D-92CA-7EA7FCD7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A828-EF02-9145-BE25-2C62688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C05-BA2B-8A40-AE94-99A9C4DC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9690-78BA-134A-A3C1-6C207F24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8ADC-B706-C34C-8900-44C75E52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193D-DFEB-8E4D-9FBB-F7D337B0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7571-C4B5-1A47-B51A-522846F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E7A6-7DE8-5544-9301-603BBBA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799C-2DEE-B84B-A3B1-05F014F5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2A0F8-5146-4243-A63B-E62BC420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2B626-1ADD-B547-BEAE-AE5D7DCB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6046E-04B2-0D4A-91CE-C0FFF51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917CF-05F1-BE42-984C-C63763AE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4597-DBEA-6241-AE71-B03DF99D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6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27A8D-78ED-AE4C-923F-51311595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8179-8A93-ED41-9E0B-FAD2EB12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11D1-4026-3D41-858A-6AC41DBB6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AC90-81BE-4244-B243-108728A3F4B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B3FA-E530-2546-B68F-1B51D5509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C162-DF94-EA4E-AE39-10A10411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294B-C2D2-1D4E-9F66-CE0AA16AF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726818"/>
              </p:ext>
            </p:extLst>
          </p:nvPr>
        </p:nvGraphicFramePr>
        <p:xfrm>
          <a:off x="6096000" y="5254060"/>
          <a:ext cx="4672614" cy="8615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291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342916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1986782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0.061[-0.072-0.005]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CE9F5A3-EC64-824E-8BF1-C71F2442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603940"/>
            <a:ext cx="35560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62825-D5FD-274C-A8EE-31A7273C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237" y="1603940"/>
            <a:ext cx="3556000" cy="316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31704-7252-1C49-A4BB-9AF818514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63" y="1603940"/>
            <a:ext cx="3556000" cy="3162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835200" y="394904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51.34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430522" y="394904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213.9</a:t>
            </a:r>
          </a:p>
        </p:txBody>
      </p:sp>
    </p:spTree>
    <p:extLst>
      <p:ext uri="{BB962C8B-B14F-4D97-AF65-F5344CB8AC3E}">
        <p14:creationId xmlns:p14="http://schemas.microsoft.com/office/powerpoint/2010/main" val="286364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21D3F7-9095-1245-9B25-495F86A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792" y="1459699"/>
            <a:ext cx="3556000" cy="3162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F493BC-2506-974C-9EAB-BD6C74276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6" y="1410378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Linear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212189"/>
              </p:ext>
            </p:extLst>
          </p:nvPr>
        </p:nvGraphicFramePr>
        <p:xfrm>
          <a:off x="6096000" y="5066001"/>
          <a:ext cx="4672614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291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342916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1986782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0.028 [-0.039 - 0.078]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-0.003 [-0.112 - 0.114]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-0.047 [-0.329 - 0.250]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739379" y="378433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49.28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510421" y="378433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214.1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BA74C-030C-614E-9786-D56348C06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1410378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79917E-4D30-6147-A72E-5560CA03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888" y="1615189"/>
            <a:ext cx="3556000" cy="316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E1DE5-6CF6-D547-9FD8-C69ADC17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615189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668479"/>
              </p:ext>
            </p:extLst>
          </p:nvPr>
        </p:nvGraphicFramePr>
        <p:xfrm>
          <a:off x="6096000" y="5066001"/>
          <a:ext cx="4672614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291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342916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1986782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0.007 [-0.065 - 0.052]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 [-0.074 -  0.177]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0.042 [-15.625 - 0.266]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952442" y="4001456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51.07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656722" y="392905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208.0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18F05-8C3B-2444-A604-BDF3B9247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1553423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4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F6A365-BEC2-A543-A5B9-79C67081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07" y="1606312"/>
            <a:ext cx="3556000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D898C-00D7-FE4C-B29B-9A5C7702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92" y="1648500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Power_01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2234"/>
              </p:ext>
            </p:extLst>
          </p:nvPr>
        </p:nvGraphicFramePr>
        <p:xfrm>
          <a:off x="6096000" y="5066001"/>
          <a:ext cx="4672614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291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342916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1986782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0.010 [-0.073 - 0.053]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0.044 [-0.082 - 0.182]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0.034 [-1.842 - 0.255]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694990" y="396456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51.18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318812" y="3964562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207.6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79127-AA03-5C4A-B908-981883A14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999" y="1606312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1D69E6-83A0-3E49-99B7-4A91B35A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" y="1535291"/>
            <a:ext cx="35560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F5EDF-94DA-D24F-9EB9-02510E6C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307" y="1581899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Power_2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514766"/>
              </p:ext>
            </p:extLst>
          </p:nvPr>
        </p:nvGraphicFramePr>
        <p:xfrm>
          <a:off x="6096000" y="5066001"/>
          <a:ext cx="4672614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4291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342916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1986782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0.020 [-0.408 - 0.053]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 [-0.116 - 0.207]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-0.361 [-13.176 - 0.253]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646665" y="386751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50.54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768614" y="386751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206.9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CD38A-9F94-854E-8938-059846FF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1535291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6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2FDC54-12E6-4F49-A6E9-D067818C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44" y="1552610"/>
            <a:ext cx="3556000" cy="316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D1881D-69D5-544D-B732-47D603E1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56" y="1543490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Power_3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303042"/>
              </p:ext>
            </p:extLst>
          </p:nvPr>
        </p:nvGraphicFramePr>
        <p:xfrm>
          <a:off x="6095999" y="5066001"/>
          <a:ext cx="4796900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863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2228293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0.027 [-0.068 -0.064]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0.118 [-0.034 -0.406]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-8.049 [-16677.37 - 4.977]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824219" y="3878158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50.73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706470" y="3878158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206.9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3CBD-1ABC-D143-8135-AB7DD4AB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1543490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422C0B-E4CF-EE44-A9EB-974B04B7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8" y="1541583"/>
            <a:ext cx="35560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27336-E165-BF43-9BE2-6E967438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992" y="1690688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</a:t>
            </a:r>
            <a:r>
              <a:rPr lang="en-US" dirty="0" err="1"/>
              <a:t>Power_sigmoid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33741"/>
              </p:ext>
            </p:extLst>
          </p:nvPr>
        </p:nvGraphicFramePr>
        <p:xfrm>
          <a:off x="6095999" y="5066001"/>
          <a:ext cx="4796900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863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2228293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 [-0.073 - 0.054]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 [-0.062 - 0.238]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0.048 [-0.093 - 1.348]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731182" y="387470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51.35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727660" y="4059371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208.6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B2DE6-8EF6-CF44-A9DB-14E205B8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1541583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ED357E-DB77-7348-83E1-A0C9436F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86" y="1582492"/>
            <a:ext cx="3556000" cy="316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775FBF-CF11-CD43-B923-6208FEBC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8" y="1541583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Power_sigmoid_01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287520"/>
              </p:ext>
            </p:extLst>
          </p:nvPr>
        </p:nvGraphicFramePr>
        <p:xfrm>
          <a:off x="6095999" y="5066001"/>
          <a:ext cx="4796900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863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2228293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 [-0.065 - 0.059]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0.100 [-0.039 - 0.347]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0.439 [-2.135 - 1.494]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692150" y="388176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207.8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4E1C4-8A59-0349-B886-359A768C2BD8}"/>
              </a:ext>
            </a:extLst>
          </p:cNvPr>
          <p:cNvSpPr txBox="1"/>
          <p:nvPr/>
        </p:nvSpPr>
        <p:spPr>
          <a:xfrm>
            <a:off x="2752770" y="3881765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51.29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5F553-F2D3-4D41-8D9E-FE45DB138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9" y="1541583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78AD0D-6ECC-CC43-BB40-BBA47595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034" y="1690688"/>
            <a:ext cx="3556000" cy="316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5D1E06-BB3F-964A-B6B3-23B41D6B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Waning: Power_gamma_01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99F444-8635-4343-BE5E-DCEBBB886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811215"/>
              </p:ext>
            </p:extLst>
          </p:nvPr>
        </p:nvGraphicFramePr>
        <p:xfrm>
          <a:off x="6095999" y="5066001"/>
          <a:ext cx="4796900" cy="1597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8636">
                  <a:extLst>
                    <a:ext uri="{9D8B030D-6E8A-4147-A177-3AD203B41FA5}">
                      <a16:colId xmlns:a16="http://schemas.microsoft.com/office/drawing/2014/main" val="410149349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3177812030"/>
                    </a:ext>
                  </a:extLst>
                </a:gridCol>
                <a:gridCol w="2228293">
                  <a:extLst>
                    <a:ext uri="{9D8B030D-6E8A-4147-A177-3AD203B41FA5}">
                      <a16:colId xmlns:a16="http://schemas.microsoft.com/office/drawing/2014/main" val="1208612249"/>
                    </a:ext>
                  </a:extLst>
                </a:gridCol>
              </a:tblGrid>
              <a:tr h="493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 Credible Intervals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843198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0.020 [-0.038 - 0.061]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86595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0.073 [-0.096 - 0.223]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9940"/>
                  </a:ext>
                </a:extLst>
              </a:tr>
              <a:tr h="36796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30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0.073 [-0.838 - 0.350]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0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4F71CEF-0311-124F-83BE-3BBD09D877E6}"/>
              </a:ext>
            </a:extLst>
          </p:cNvPr>
          <p:cNvSpPr txBox="1"/>
          <p:nvPr/>
        </p:nvSpPr>
        <p:spPr>
          <a:xfrm>
            <a:off x="10727184" y="4027313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DIC: 206.0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27F6E-92F6-B844-8976-66062DE0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1690688"/>
            <a:ext cx="3556000" cy="316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6145D-5979-C142-A917-013FCE07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3" y="1690688"/>
            <a:ext cx="3556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8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394</Words>
  <Application>Microsoft Macintosh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 waning</vt:lpstr>
      <vt:lpstr>Waning: Linear</vt:lpstr>
      <vt:lpstr>Waning: Power</vt:lpstr>
      <vt:lpstr>Waning: Power_01</vt:lpstr>
      <vt:lpstr>Waning: Power_2</vt:lpstr>
      <vt:lpstr>Waning: Power_3</vt:lpstr>
      <vt:lpstr>Waning: Power_sigmoid</vt:lpstr>
      <vt:lpstr>Waning: Power_sigmoid_01</vt:lpstr>
      <vt:lpstr>Waning: Power_gamma_01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Deol, Arminder K</dc:creator>
  <cp:lastModifiedBy>Deol, Arminder K</cp:lastModifiedBy>
  <cp:revision>20</cp:revision>
  <dcterms:created xsi:type="dcterms:W3CDTF">2019-02-25T13:19:18Z</dcterms:created>
  <dcterms:modified xsi:type="dcterms:W3CDTF">2019-02-25T19:19:23Z</dcterms:modified>
</cp:coreProperties>
</file>