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270" r:id="rId5"/>
    <p:sldId id="298" r:id="rId6"/>
    <p:sldId id="275" r:id="rId7"/>
    <p:sldId id="276" r:id="rId8"/>
    <p:sldId id="277" r:id="rId9"/>
    <p:sldId id="305" r:id="rId10"/>
    <p:sldId id="306" r:id="rId11"/>
    <p:sldId id="307" r:id="rId12"/>
    <p:sldId id="308" r:id="rId13"/>
    <p:sldId id="310" r:id="rId14"/>
    <p:sldId id="312" r:id="rId15"/>
    <p:sldId id="273" r:id="rId16"/>
    <p:sldId id="296" r:id="rId17"/>
    <p:sldId id="281" r:id="rId18"/>
    <p:sldId id="316" r:id="rId19"/>
    <p:sldId id="319" r:id="rId20"/>
    <p:sldId id="320" r:id="rId21"/>
    <p:sldId id="318" r:id="rId22"/>
    <p:sldId id="282" r:id="rId23"/>
    <p:sldId id="283" r:id="rId24"/>
    <p:sldId id="268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094990-D915-A91D-E31C-C2AEA783FDCD}" name="Michael Lenke" initials="ML" userId="S::michlenk@mail.uni-paderborn.de::c77b5c0c-eef1-4cbc-b651-ccfdaf7bd75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ßen, Linda Hanne" initials="TLH" lastIdx="3" clrIdx="0">
    <p:extLst>
      <p:ext uri="{19B8F6BF-5375-455C-9EA6-DF929625EA0E}">
        <p15:presenceInfo xmlns:p15="http://schemas.microsoft.com/office/powerpoint/2012/main" userId="S-1-5-21-283016044-3387516373-1648638545-237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EF222-0D74-4C4F-878A-8B5785B4A3A1}" v="1727" dt="2023-10-10T13:51:31.814"/>
    <p1510:client id="{884FE083-AD17-4CC0-AAE0-F6B971074AC2}" v="839" dt="2023-10-10T14:11:50.337"/>
    <p1510:client id="{D1FFDA4D-104D-4954-9E75-B3695ACB12F2}" v="13" dt="2023-10-10T12:17:45.40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EEEC"/>
          </a:solidFill>
        </a:fill>
      </a:tcStyle>
    </a:wholeTbl>
    <a:band2H>
      <a:tcTxStyle/>
      <a:tcStyle>
        <a:tcBdr/>
        <a:fill>
          <a:solidFill>
            <a:srgbClr val="F6F6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3CD"/>
          </a:solidFill>
        </a:fill>
      </a:tcStyle>
    </a:wholeTbl>
    <a:band2H>
      <a:tcTxStyle/>
      <a:tcStyle>
        <a:tcBdr/>
        <a:fill>
          <a:solidFill>
            <a:srgbClr val="F8F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nke" userId="S::michlenk@mail.uni-paderborn.de::c77b5c0c-eef1-4cbc-b651-ccfdaf7bd756" providerId="AD" clId="Web-{55622A73-C02E-4E4E-97C9-36186E408A0E}"/>
    <pc:docChg chg="modSld">
      <pc:chgData name="Michael Lenke" userId="S::michlenk@mail.uni-paderborn.de::c77b5c0c-eef1-4cbc-b651-ccfdaf7bd756" providerId="AD" clId="Web-{55622A73-C02E-4E4E-97C9-36186E408A0E}" dt="2022-10-24T07:57:40.036" v="79" actId="20577"/>
      <pc:docMkLst>
        <pc:docMk/>
      </pc:docMkLst>
      <pc:sldChg chg="modSp">
        <pc:chgData name="Michael Lenke" userId="S::michlenk@mail.uni-paderborn.de::c77b5c0c-eef1-4cbc-b651-ccfdaf7bd756" providerId="AD" clId="Web-{55622A73-C02E-4E4E-97C9-36186E408A0E}" dt="2022-10-24T07:57:40.036" v="79" actId="20577"/>
        <pc:sldMkLst>
          <pc:docMk/>
          <pc:sldMk cId="380708796" sldId="310"/>
        </pc:sldMkLst>
        <pc:spChg chg="mod">
          <ac:chgData name="Michael Lenke" userId="S::michlenk@mail.uni-paderborn.de::c77b5c0c-eef1-4cbc-b651-ccfdaf7bd756" providerId="AD" clId="Web-{55622A73-C02E-4E4E-97C9-36186E408A0E}" dt="2022-10-24T07:57:40.036" v="79" actId="20577"/>
          <ac:spMkLst>
            <pc:docMk/>
            <pc:sldMk cId="380708796" sldId="310"/>
            <ac:spMk id="2" creationId="{886E464D-6C9B-F9A1-AF44-244BF4CA168E}"/>
          </ac:spMkLst>
        </pc:spChg>
      </pc:sldChg>
    </pc:docChg>
  </pc:docChgLst>
  <pc:docChgLst>
    <pc:chgData name="Michael Lenke" userId="S::michlenk@mail.uni-paderborn.de::c77b5c0c-eef1-4cbc-b651-ccfdaf7bd756" providerId="AD" clId="Web-{D1FFDA4D-104D-4954-9E75-B3695ACB12F2}"/>
    <pc:docChg chg="addSld delSld modSld">
      <pc:chgData name="Michael Lenke" userId="S::michlenk@mail.uni-paderborn.de::c77b5c0c-eef1-4cbc-b651-ccfdaf7bd756" providerId="AD" clId="Web-{D1FFDA4D-104D-4954-9E75-B3695ACB12F2}" dt="2023-10-10T12:17:45.405" v="10"/>
      <pc:docMkLst>
        <pc:docMk/>
      </pc:docMkLst>
      <pc:sldChg chg="del">
        <pc:chgData name="Michael Lenke" userId="S::michlenk@mail.uni-paderborn.de::c77b5c0c-eef1-4cbc-b651-ccfdaf7bd756" providerId="AD" clId="Web-{D1FFDA4D-104D-4954-9E75-B3695ACB12F2}" dt="2023-10-10T12:17:09.701" v="4"/>
        <pc:sldMkLst>
          <pc:docMk/>
          <pc:sldMk cId="2156377627" sldId="272"/>
        </pc:sldMkLst>
      </pc:sldChg>
      <pc:sldChg chg="modSp del">
        <pc:chgData name="Michael Lenke" userId="S::michlenk@mail.uni-paderborn.de::c77b5c0c-eef1-4cbc-b651-ccfdaf7bd756" providerId="AD" clId="Web-{D1FFDA4D-104D-4954-9E75-B3695ACB12F2}" dt="2023-10-10T12:17:25.389" v="7"/>
        <pc:sldMkLst>
          <pc:docMk/>
          <pc:sldMk cId="3571351361" sldId="285"/>
        </pc:sldMkLst>
        <pc:spChg chg="mod">
          <ac:chgData name="Michael Lenke" userId="S::michlenk@mail.uni-paderborn.de::c77b5c0c-eef1-4cbc-b651-ccfdaf7bd756" providerId="AD" clId="Web-{D1FFDA4D-104D-4954-9E75-B3695ACB12F2}" dt="2023-10-10T12:17:04.591" v="3" actId="20577"/>
          <ac:spMkLst>
            <pc:docMk/>
            <pc:sldMk cId="3571351361" sldId="285"/>
            <ac:spMk id="3" creationId="{E3ADF3AD-7D64-C565-1198-BA0EC47DC531}"/>
          </ac:spMkLst>
        </pc:spChg>
      </pc:sldChg>
      <pc:sldChg chg="del">
        <pc:chgData name="Michael Lenke" userId="S::michlenk@mail.uni-paderborn.de::c77b5c0c-eef1-4cbc-b651-ccfdaf7bd756" providerId="AD" clId="Web-{D1FFDA4D-104D-4954-9E75-B3695ACB12F2}" dt="2023-10-10T12:17:42.952" v="8"/>
        <pc:sldMkLst>
          <pc:docMk/>
          <pc:sldMk cId="1480022326" sldId="290"/>
        </pc:sldMkLst>
      </pc:sldChg>
      <pc:sldChg chg="del">
        <pc:chgData name="Michael Lenke" userId="S::michlenk@mail.uni-paderborn.de::c77b5c0c-eef1-4cbc-b651-ccfdaf7bd756" providerId="AD" clId="Web-{D1FFDA4D-104D-4954-9E75-B3695ACB12F2}" dt="2023-10-10T12:17:44.624" v="9"/>
        <pc:sldMkLst>
          <pc:docMk/>
          <pc:sldMk cId="3350122426" sldId="291"/>
        </pc:sldMkLst>
      </pc:sldChg>
      <pc:sldChg chg="del">
        <pc:chgData name="Michael Lenke" userId="S::michlenk@mail.uni-paderborn.de::c77b5c0c-eef1-4cbc-b651-ccfdaf7bd756" providerId="AD" clId="Web-{D1FFDA4D-104D-4954-9E75-B3695ACB12F2}" dt="2023-10-10T12:17:45.405" v="10"/>
        <pc:sldMkLst>
          <pc:docMk/>
          <pc:sldMk cId="2268019750" sldId="292"/>
        </pc:sldMkLst>
      </pc:sldChg>
      <pc:sldChg chg="modSp add">
        <pc:chgData name="Michael Lenke" userId="S::michlenk@mail.uni-paderborn.de::c77b5c0c-eef1-4cbc-b651-ccfdaf7bd756" providerId="AD" clId="Web-{D1FFDA4D-104D-4954-9E75-B3695ACB12F2}" dt="2023-10-10T12:17:23.795" v="6" actId="20577"/>
        <pc:sldMkLst>
          <pc:docMk/>
          <pc:sldMk cId="3562548282" sldId="301"/>
        </pc:sldMkLst>
        <pc:spChg chg="mod">
          <ac:chgData name="Michael Lenke" userId="S::michlenk@mail.uni-paderborn.de::c77b5c0c-eef1-4cbc-b651-ccfdaf7bd756" providerId="AD" clId="Web-{D1FFDA4D-104D-4954-9E75-B3695ACB12F2}" dt="2023-10-10T12:17:23.795" v="6" actId="20577"/>
          <ac:spMkLst>
            <pc:docMk/>
            <pc:sldMk cId="3562548282" sldId="301"/>
            <ac:spMk id="3" creationId="{E3ADF3AD-7D64-C565-1198-BA0EC47DC531}"/>
          </ac:spMkLst>
        </pc:spChg>
      </pc:sldChg>
    </pc:docChg>
  </pc:docChgLst>
  <pc:docChgLst>
    <pc:chgData name="Michael Lenke" userId="S::michlenk@mail.uni-paderborn.de::c77b5c0c-eef1-4cbc-b651-ccfdaf7bd756" providerId="AD" clId="Web-{C56B0547-85BB-415E-8856-6D9C84DE7456}"/>
    <pc:docChg chg="addSld modSld">
      <pc:chgData name="Michael Lenke" userId="S::michlenk@mail.uni-paderborn.de::c77b5c0c-eef1-4cbc-b651-ccfdaf7bd756" providerId="AD" clId="Web-{C56B0547-85BB-415E-8856-6D9C84DE7456}" dt="2022-10-24T07:54:05.021" v="54" actId="20577"/>
      <pc:docMkLst>
        <pc:docMk/>
      </pc:docMkLst>
      <pc:sldChg chg="modSp">
        <pc:chgData name="Michael Lenke" userId="S::michlenk@mail.uni-paderborn.de::c77b5c0c-eef1-4cbc-b651-ccfdaf7bd756" providerId="AD" clId="Web-{C56B0547-85BB-415E-8856-6D9C84DE7456}" dt="2022-10-24T07:51:00.094" v="1" actId="20577"/>
        <pc:sldMkLst>
          <pc:docMk/>
          <pc:sldMk cId="767395157" sldId="262"/>
        </pc:sldMkLst>
        <pc:spChg chg="mod">
          <ac:chgData name="Michael Lenke" userId="S::michlenk@mail.uni-paderborn.de::c77b5c0c-eef1-4cbc-b651-ccfdaf7bd756" providerId="AD" clId="Web-{C56B0547-85BB-415E-8856-6D9C84DE7456}" dt="2022-10-24T07:51:00.094" v="1" actId="20577"/>
          <ac:spMkLst>
            <pc:docMk/>
            <pc:sldMk cId="767395157" sldId="262"/>
            <ac:spMk id="2" creationId="{84B6D0C0-B246-DD7F-06A7-F586F68C3759}"/>
          </ac:spMkLst>
        </pc:spChg>
      </pc:sldChg>
      <pc:sldChg chg="modSp add replId">
        <pc:chgData name="Michael Lenke" userId="S::michlenk@mail.uni-paderborn.de::c77b5c0c-eef1-4cbc-b651-ccfdaf7bd756" providerId="AD" clId="Web-{C56B0547-85BB-415E-8856-6D9C84DE7456}" dt="2022-10-24T07:52:24.315" v="5" actId="1076"/>
        <pc:sldMkLst>
          <pc:docMk/>
          <pc:sldMk cId="4064945688" sldId="309"/>
        </pc:sldMkLst>
        <pc:spChg chg="mod">
          <ac:chgData name="Michael Lenke" userId="S::michlenk@mail.uni-paderborn.de::c77b5c0c-eef1-4cbc-b651-ccfdaf7bd756" providerId="AD" clId="Web-{C56B0547-85BB-415E-8856-6D9C84DE7456}" dt="2022-10-24T07:52:24.315" v="5" actId="1076"/>
          <ac:spMkLst>
            <pc:docMk/>
            <pc:sldMk cId="4064945688" sldId="309"/>
            <ac:spMk id="3" creationId="{16E6B04D-9228-8F79-B2C4-C084FC1CE315}"/>
          </ac:spMkLst>
        </pc:spChg>
      </pc:sldChg>
      <pc:sldChg chg="addSp delSp modSp add replId">
        <pc:chgData name="Michael Lenke" userId="S::michlenk@mail.uni-paderborn.de::c77b5c0c-eef1-4cbc-b651-ccfdaf7bd756" providerId="AD" clId="Web-{C56B0547-85BB-415E-8856-6D9C84DE7456}" dt="2022-10-24T07:54:05.021" v="54" actId="20577"/>
        <pc:sldMkLst>
          <pc:docMk/>
          <pc:sldMk cId="380708796" sldId="310"/>
        </pc:sldMkLst>
        <pc:spChg chg="mod">
          <ac:chgData name="Michael Lenke" userId="S::michlenk@mail.uni-paderborn.de::c77b5c0c-eef1-4cbc-b651-ccfdaf7bd756" providerId="AD" clId="Web-{C56B0547-85BB-415E-8856-6D9C84DE7456}" dt="2022-10-24T07:54:05.021" v="54" actId="20577"/>
          <ac:spMkLst>
            <pc:docMk/>
            <pc:sldMk cId="380708796" sldId="310"/>
            <ac:spMk id="3" creationId="{16E6B04D-9228-8F79-B2C4-C084FC1CE315}"/>
          </ac:spMkLst>
        </pc:spChg>
        <pc:spChg chg="add mod">
          <ac:chgData name="Michael Lenke" userId="S::michlenk@mail.uni-paderborn.de::c77b5c0c-eef1-4cbc-b651-ccfdaf7bd756" providerId="AD" clId="Web-{C56B0547-85BB-415E-8856-6D9C84DE7456}" dt="2022-10-24T07:53:56.631" v="44" actId="1076"/>
          <ac:spMkLst>
            <pc:docMk/>
            <pc:sldMk cId="380708796" sldId="310"/>
            <ac:spMk id="5" creationId="{F923C347-0507-8ED9-E2D9-2A23C70610AD}"/>
          </ac:spMkLst>
        </pc:spChg>
        <pc:spChg chg="add mod">
          <ac:chgData name="Michael Lenke" userId="S::michlenk@mail.uni-paderborn.de::c77b5c0c-eef1-4cbc-b651-ccfdaf7bd756" providerId="AD" clId="Web-{C56B0547-85BB-415E-8856-6D9C84DE7456}" dt="2022-10-24T07:53:56.646" v="45" actId="1076"/>
          <ac:spMkLst>
            <pc:docMk/>
            <pc:sldMk cId="380708796" sldId="310"/>
            <ac:spMk id="7" creationId="{EA4A7ADD-E91E-0035-CC56-994C0E4ACE3E}"/>
          </ac:spMkLst>
        </pc:spChg>
        <pc:spChg chg="add mod">
          <ac:chgData name="Michael Lenke" userId="S::michlenk@mail.uni-paderborn.de::c77b5c0c-eef1-4cbc-b651-ccfdaf7bd756" providerId="AD" clId="Web-{C56B0547-85BB-415E-8856-6D9C84DE7456}" dt="2022-10-24T07:53:56.646" v="46" actId="1076"/>
          <ac:spMkLst>
            <pc:docMk/>
            <pc:sldMk cId="380708796" sldId="310"/>
            <ac:spMk id="9" creationId="{1F022071-DD7B-CB3E-A71D-347AC3491C87}"/>
          </ac:spMkLst>
        </pc:spChg>
        <pc:spChg chg="del">
          <ac:chgData name="Michael Lenke" userId="S::michlenk@mail.uni-paderborn.de::c77b5c0c-eef1-4cbc-b651-ccfdaf7bd756" providerId="AD" clId="Web-{C56B0547-85BB-415E-8856-6D9C84DE7456}" dt="2022-10-24T07:52:46.113" v="10"/>
          <ac:spMkLst>
            <pc:docMk/>
            <pc:sldMk cId="380708796" sldId="310"/>
            <ac:spMk id="11" creationId="{5701A04C-86C7-4C0B-9E19-FC1C56917815}"/>
          </ac:spMkLst>
        </pc:spChg>
        <pc:spChg chg="del">
          <ac:chgData name="Michael Lenke" userId="S::michlenk@mail.uni-paderborn.de::c77b5c0c-eef1-4cbc-b651-ccfdaf7bd756" providerId="AD" clId="Web-{C56B0547-85BB-415E-8856-6D9C84DE7456}" dt="2022-10-24T07:52:48.441" v="11"/>
          <ac:spMkLst>
            <pc:docMk/>
            <pc:sldMk cId="380708796" sldId="310"/>
            <ac:spMk id="12" creationId="{59705D9F-9A48-461D-924B-A5678B6F7E21}"/>
          </ac:spMkLst>
        </pc:spChg>
        <pc:spChg chg="del">
          <ac:chgData name="Michael Lenke" userId="S::michlenk@mail.uni-paderborn.de::c77b5c0c-eef1-4cbc-b651-ccfdaf7bd756" providerId="AD" clId="Web-{C56B0547-85BB-415E-8856-6D9C84DE7456}" dt="2022-10-24T07:52:46.113" v="9"/>
          <ac:spMkLst>
            <pc:docMk/>
            <pc:sldMk cId="380708796" sldId="310"/>
            <ac:spMk id="13" creationId="{0D274769-84B9-463D-BCDD-D66AB28EB5D8}"/>
          </ac:spMkLst>
        </pc:spChg>
        <pc:picChg chg="del">
          <ac:chgData name="Michael Lenke" userId="S::michlenk@mail.uni-paderborn.de::c77b5c0c-eef1-4cbc-b651-ccfdaf7bd756" providerId="AD" clId="Web-{C56B0547-85BB-415E-8856-6D9C84DE7456}" dt="2022-10-24T07:52:46.113" v="8"/>
          <ac:picMkLst>
            <pc:docMk/>
            <pc:sldMk cId="380708796" sldId="310"/>
            <ac:picMk id="14" creationId="{7A328B62-DB55-40C3-A7BB-000AF67BCC9F}"/>
          </ac:picMkLst>
        </pc:picChg>
        <pc:picChg chg="add mod">
          <ac:chgData name="Michael Lenke" userId="S::michlenk@mail.uni-paderborn.de::c77b5c0c-eef1-4cbc-b651-ccfdaf7bd756" providerId="AD" clId="Web-{C56B0547-85BB-415E-8856-6D9C84DE7456}" dt="2022-10-24T07:53:56.724" v="47" actId="1076"/>
          <ac:picMkLst>
            <pc:docMk/>
            <pc:sldMk cId="380708796" sldId="310"/>
            <ac:picMk id="15" creationId="{67CF67D9-4B35-6843-E417-D84243905634}"/>
          </ac:picMkLst>
        </pc:picChg>
      </pc:sldChg>
    </pc:docChg>
  </pc:docChgLst>
  <pc:docChgLst>
    <pc:chgData name="Linda Thomßen" userId="S::thomssen@mail.uni-paderborn.de::8b3189c5-e0bb-4ce6-b259-3a69ce55d830" providerId="AD" clId="Web-{B72FA020-3FB8-4ADD-B369-D283CCA0851E}"/>
    <pc:docChg chg="modSld">
      <pc:chgData name="Linda Thomßen" userId="S::thomssen@mail.uni-paderborn.de::8b3189c5-e0bb-4ce6-b259-3a69ce55d830" providerId="AD" clId="Web-{B72FA020-3FB8-4ADD-B369-D283CCA0851E}" dt="2022-10-20T10:56:12.225" v="4" actId="20577"/>
      <pc:docMkLst>
        <pc:docMk/>
      </pc:docMkLst>
      <pc:sldChg chg="modSp">
        <pc:chgData name="Linda Thomßen" userId="S::thomssen@mail.uni-paderborn.de::8b3189c5-e0bb-4ce6-b259-3a69ce55d830" providerId="AD" clId="Web-{B72FA020-3FB8-4ADD-B369-D283CCA0851E}" dt="2022-10-20T10:56:12.225" v="4" actId="20577"/>
        <pc:sldMkLst>
          <pc:docMk/>
          <pc:sldMk cId="3637299796" sldId="304"/>
        </pc:sldMkLst>
        <pc:spChg chg="mod">
          <ac:chgData name="Linda Thomßen" userId="S::thomssen@mail.uni-paderborn.de::8b3189c5-e0bb-4ce6-b259-3a69ce55d830" providerId="AD" clId="Web-{B72FA020-3FB8-4ADD-B369-D283CCA0851E}" dt="2022-10-20T10:56:12.225" v="4" actId="20577"/>
          <ac:spMkLst>
            <pc:docMk/>
            <pc:sldMk cId="3637299796" sldId="304"/>
            <ac:spMk id="3" creationId="{3DADB69B-1A04-496F-BBC0-20F79C9458A5}"/>
          </ac:spMkLst>
        </pc:spChg>
      </pc:sldChg>
    </pc:docChg>
  </pc:docChgLst>
  <pc:docChgLst>
    <pc:chgData name="Paula Sielhorst" userId="S::paulaslh@mail.uni-paderborn.de::edda5884-4c4b-4c80-9b17-5538b7fd40a2" providerId="AD" clId="Web-{884FE083-AD17-4CC0-AAE0-F6B971074AC2}"/>
    <pc:docChg chg="addSld delSld modSld sldOrd">
      <pc:chgData name="Paula Sielhorst" userId="S::paulaslh@mail.uni-paderborn.de::edda5884-4c4b-4c80-9b17-5538b7fd40a2" providerId="AD" clId="Web-{884FE083-AD17-4CC0-AAE0-F6B971074AC2}" dt="2023-10-10T14:11:50.337" v="793"/>
      <pc:docMkLst>
        <pc:docMk/>
      </pc:docMkLst>
      <pc:sldChg chg="addSp delSp modSp">
        <pc:chgData name="Paula Sielhorst" userId="S::paulaslh@mail.uni-paderborn.de::edda5884-4c4b-4c80-9b17-5538b7fd40a2" providerId="AD" clId="Web-{884FE083-AD17-4CC0-AAE0-F6B971074AC2}" dt="2023-10-10T13:10:30.023" v="15"/>
        <pc:sldMkLst>
          <pc:docMk/>
          <pc:sldMk cId="3410170410" sldId="271"/>
        </pc:sldMkLst>
        <pc:spChg chg="mod topLvl">
          <ac:chgData name="Paula Sielhorst" userId="S::paulaslh@mail.uni-paderborn.de::edda5884-4c4b-4c80-9b17-5538b7fd40a2" providerId="AD" clId="Web-{884FE083-AD17-4CC0-AAE0-F6B971074AC2}" dt="2023-10-10T13:07:58.079" v="10"/>
          <ac:spMkLst>
            <pc:docMk/>
            <pc:sldMk cId="3410170410" sldId="271"/>
            <ac:spMk id="21" creationId="{F758C5CE-FCEB-9045-2D6D-F211695EFFE6}"/>
          </ac:spMkLst>
        </pc:spChg>
        <pc:grpChg chg="add del mod">
          <ac:chgData name="Paula Sielhorst" userId="S::paulaslh@mail.uni-paderborn.de::edda5884-4c4b-4c80-9b17-5538b7fd40a2" providerId="AD" clId="Web-{884FE083-AD17-4CC0-AAE0-F6B971074AC2}" dt="2023-10-10T13:07:58.079" v="10"/>
          <ac:grpSpMkLst>
            <pc:docMk/>
            <pc:sldMk cId="3410170410" sldId="271"/>
            <ac:grpSpMk id="19" creationId="{F76754B2-2E08-96C2-18DB-1836620685DA}"/>
          </ac:grpSpMkLst>
        </pc:grpChg>
        <pc:picChg chg="add del mod">
          <ac:chgData name="Paula Sielhorst" userId="S::paulaslh@mail.uni-paderborn.de::edda5884-4c4b-4c80-9b17-5538b7fd40a2" providerId="AD" clId="Web-{884FE083-AD17-4CC0-AAE0-F6B971074AC2}" dt="2023-10-10T13:09:16.161" v="14"/>
          <ac:picMkLst>
            <pc:docMk/>
            <pc:sldMk cId="3410170410" sldId="271"/>
            <ac:picMk id="4" creationId="{409552C5-A070-CBCB-0097-027670B1211C}"/>
          </ac:picMkLst>
        </pc:picChg>
        <pc:picChg chg="mod">
          <ac:chgData name="Paula Sielhorst" userId="S::paulaslh@mail.uni-paderborn.de::edda5884-4c4b-4c80-9b17-5538b7fd40a2" providerId="AD" clId="Web-{884FE083-AD17-4CC0-AAE0-F6B971074AC2}" dt="2023-10-10T13:10:30.023" v="15"/>
          <ac:picMkLst>
            <pc:docMk/>
            <pc:sldMk cId="3410170410" sldId="271"/>
            <ac:picMk id="17" creationId="{84CEF95C-361A-6D50-6B62-0B2A9AFF6D4D}"/>
          </ac:picMkLst>
        </pc:picChg>
        <pc:picChg chg="mod topLvl">
          <ac:chgData name="Paula Sielhorst" userId="S::paulaslh@mail.uni-paderborn.de::edda5884-4c4b-4c80-9b17-5538b7fd40a2" providerId="AD" clId="Web-{884FE083-AD17-4CC0-AAE0-F6B971074AC2}" dt="2023-10-10T13:09:14.911" v="13"/>
          <ac:picMkLst>
            <pc:docMk/>
            <pc:sldMk cId="3410170410" sldId="271"/>
            <ac:picMk id="20" creationId="{7E5BB576-394C-87AD-16BE-17C63F633935}"/>
          </ac:picMkLst>
        </pc:picChg>
      </pc:sldChg>
      <pc:sldChg chg="addSp modSp">
        <pc:chgData name="Paula Sielhorst" userId="S::paulaslh@mail.uni-paderborn.de::edda5884-4c4b-4c80-9b17-5538b7fd40a2" providerId="AD" clId="Web-{884FE083-AD17-4CC0-AAE0-F6B971074AC2}" dt="2023-10-10T14:09:49.785" v="788" actId="20577"/>
        <pc:sldMkLst>
          <pc:docMk/>
          <pc:sldMk cId="3757890267" sldId="276"/>
        </pc:sldMkLst>
        <pc:spChg chg="mod">
          <ac:chgData name="Paula Sielhorst" userId="S::paulaslh@mail.uni-paderborn.de::edda5884-4c4b-4c80-9b17-5538b7fd40a2" providerId="AD" clId="Web-{884FE083-AD17-4CC0-AAE0-F6B971074AC2}" dt="2023-10-10T13:11:58.573" v="17" actId="20577"/>
          <ac:spMkLst>
            <pc:docMk/>
            <pc:sldMk cId="3757890267" sldId="276"/>
            <ac:spMk id="4" creationId="{90350FDB-5975-EA5A-5668-1D780E4F6EBD}"/>
          </ac:spMkLst>
        </pc:spChg>
        <pc:spChg chg="add mod">
          <ac:chgData name="Paula Sielhorst" userId="S::paulaslh@mail.uni-paderborn.de::edda5884-4c4b-4c80-9b17-5538b7fd40a2" providerId="AD" clId="Web-{884FE083-AD17-4CC0-AAE0-F6B971074AC2}" dt="2023-10-10T14:09:49.785" v="788" actId="20577"/>
          <ac:spMkLst>
            <pc:docMk/>
            <pc:sldMk cId="3757890267" sldId="276"/>
            <ac:spMk id="7" creationId="{DA5805BA-C66C-DF45-FF52-1ADE550E2F00}"/>
          </ac:spMkLst>
        </pc:spChg>
        <pc:picChg chg="add">
          <ac:chgData name="Paula Sielhorst" userId="S::paulaslh@mail.uni-paderborn.de::edda5884-4c4b-4c80-9b17-5538b7fd40a2" providerId="AD" clId="Web-{884FE083-AD17-4CC0-AAE0-F6B971074AC2}" dt="2023-10-10T14:09:46.457" v="786"/>
          <ac:picMkLst>
            <pc:docMk/>
            <pc:sldMk cId="3757890267" sldId="276"/>
            <ac:picMk id="5" creationId="{A19452D1-62F1-3509-3853-55E78F71300F}"/>
          </ac:picMkLst>
        </pc:picChg>
      </pc:sldChg>
      <pc:sldChg chg="addSp modSp">
        <pc:chgData name="Paula Sielhorst" userId="S::paulaslh@mail.uni-paderborn.de::edda5884-4c4b-4c80-9b17-5538b7fd40a2" providerId="AD" clId="Web-{884FE083-AD17-4CC0-AAE0-F6B971074AC2}" dt="2023-10-10T14:10:23.661" v="791" actId="20577"/>
        <pc:sldMkLst>
          <pc:docMk/>
          <pc:sldMk cId="1731880600" sldId="277"/>
        </pc:sldMkLst>
        <pc:spChg chg="add mod">
          <ac:chgData name="Paula Sielhorst" userId="S::paulaslh@mail.uni-paderborn.de::edda5884-4c4b-4c80-9b17-5538b7fd40a2" providerId="AD" clId="Web-{884FE083-AD17-4CC0-AAE0-F6B971074AC2}" dt="2023-10-10T14:10:23.661" v="791" actId="20577"/>
          <ac:spMkLst>
            <pc:docMk/>
            <pc:sldMk cId="1731880600" sldId="277"/>
            <ac:spMk id="7" creationId="{E89BBE04-1EA0-B98E-A2C7-3C59A3610E87}"/>
          </ac:spMkLst>
        </pc:spChg>
        <pc:picChg chg="add">
          <ac:chgData name="Paula Sielhorst" userId="S::paulaslh@mail.uni-paderborn.de::edda5884-4c4b-4c80-9b17-5538b7fd40a2" providerId="AD" clId="Web-{884FE083-AD17-4CC0-AAE0-F6B971074AC2}" dt="2023-10-10T14:09:55.520" v="789"/>
          <ac:picMkLst>
            <pc:docMk/>
            <pc:sldMk cId="1731880600" sldId="277"/>
            <ac:picMk id="5" creationId="{597CC82D-52CA-83C5-C0A2-AD347B7BB248}"/>
          </ac:picMkLst>
        </pc:picChg>
      </pc:sldChg>
      <pc:sldChg chg="modSp">
        <pc:chgData name="Paula Sielhorst" userId="S::paulaslh@mail.uni-paderborn.de::edda5884-4c4b-4c80-9b17-5538b7fd40a2" providerId="AD" clId="Web-{884FE083-AD17-4CC0-AAE0-F6B971074AC2}" dt="2023-10-10T13:57:37.710" v="675" actId="20577"/>
        <pc:sldMkLst>
          <pc:docMk/>
          <pc:sldMk cId="55761164" sldId="282"/>
        </pc:sldMkLst>
        <pc:spChg chg="mod">
          <ac:chgData name="Paula Sielhorst" userId="S::paulaslh@mail.uni-paderborn.de::edda5884-4c4b-4c80-9b17-5538b7fd40a2" providerId="AD" clId="Web-{884FE083-AD17-4CC0-AAE0-F6B971074AC2}" dt="2023-10-10T13:57:37.710" v="675" actId="20577"/>
          <ac:spMkLst>
            <pc:docMk/>
            <pc:sldMk cId="55761164" sldId="282"/>
            <ac:spMk id="2" creationId="{25A6D0D3-D2FB-EBAA-119C-0E91F52A7104}"/>
          </ac:spMkLst>
        </pc:spChg>
      </pc:sldChg>
      <pc:sldChg chg="del ord">
        <pc:chgData name="Paula Sielhorst" userId="S::paulaslh@mail.uni-paderborn.de::edda5884-4c4b-4c80-9b17-5538b7fd40a2" providerId="AD" clId="Web-{884FE083-AD17-4CC0-AAE0-F6B971074AC2}" dt="2023-10-10T13:54:26.234" v="643"/>
        <pc:sldMkLst>
          <pc:docMk/>
          <pc:sldMk cId="2302375436" sldId="288"/>
        </pc:sldMkLst>
      </pc:sldChg>
      <pc:sldChg chg="modSp">
        <pc:chgData name="Paula Sielhorst" userId="S::paulaslh@mail.uni-paderborn.de::edda5884-4c4b-4c80-9b17-5538b7fd40a2" providerId="AD" clId="Web-{884FE083-AD17-4CC0-AAE0-F6B971074AC2}" dt="2023-10-10T13:56:23.879" v="662" actId="20577"/>
        <pc:sldMkLst>
          <pc:docMk/>
          <pc:sldMk cId="1651666513" sldId="294"/>
        </pc:sldMkLst>
        <pc:spChg chg="mod">
          <ac:chgData name="Paula Sielhorst" userId="S::paulaslh@mail.uni-paderborn.de::edda5884-4c4b-4c80-9b17-5538b7fd40a2" providerId="AD" clId="Web-{884FE083-AD17-4CC0-AAE0-F6B971074AC2}" dt="2023-10-10T13:56:23.879" v="662" actId="20577"/>
          <ac:spMkLst>
            <pc:docMk/>
            <pc:sldMk cId="1651666513" sldId="294"/>
            <ac:spMk id="4" creationId="{B5477104-6897-1356-1153-14A784425445}"/>
          </ac:spMkLst>
        </pc:spChg>
      </pc:sldChg>
      <pc:sldChg chg="modSp">
        <pc:chgData name="Paula Sielhorst" userId="S::paulaslh@mail.uni-paderborn.de::edda5884-4c4b-4c80-9b17-5538b7fd40a2" providerId="AD" clId="Web-{884FE083-AD17-4CC0-AAE0-F6B971074AC2}" dt="2023-10-10T13:54:56.313" v="645" actId="20577"/>
        <pc:sldMkLst>
          <pc:docMk/>
          <pc:sldMk cId="4049706303" sldId="296"/>
        </pc:sldMkLst>
        <pc:spChg chg="mod">
          <ac:chgData name="Paula Sielhorst" userId="S::paulaslh@mail.uni-paderborn.de::edda5884-4c4b-4c80-9b17-5538b7fd40a2" providerId="AD" clId="Web-{884FE083-AD17-4CC0-AAE0-F6B971074AC2}" dt="2023-10-10T13:54:56.313" v="645" actId="20577"/>
          <ac:spMkLst>
            <pc:docMk/>
            <pc:sldMk cId="4049706303" sldId="296"/>
            <ac:spMk id="3" creationId="{E3ADF3AD-7D64-C565-1198-BA0EC47DC531}"/>
          </ac:spMkLst>
        </pc:spChg>
      </pc:sldChg>
      <pc:sldChg chg="addSp modSp">
        <pc:chgData name="Paula Sielhorst" userId="S::paulaslh@mail.uni-paderborn.de::edda5884-4c4b-4c80-9b17-5538b7fd40a2" providerId="AD" clId="Web-{884FE083-AD17-4CC0-AAE0-F6B971074AC2}" dt="2023-10-10T13:35:56.644" v="237" actId="20577"/>
        <pc:sldMkLst>
          <pc:docMk/>
          <pc:sldMk cId="2556320636" sldId="297"/>
        </pc:sldMkLst>
        <pc:spChg chg="add mod">
          <ac:chgData name="Paula Sielhorst" userId="S::paulaslh@mail.uni-paderborn.de::edda5884-4c4b-4c80-9b17-5538b7fd40a2" providerId="AD" clId="Web-{884FE083-AD17-4CC0-AAE0-F6B971074AC2}" dt="2023-10-10T13:35:56.644" v="237" actId="20577"/>
          <ac:spMkLst>
            <pc:docMk/>
            <pc:sldMk cId="2556320636" sldId="297"/>
            <ac:spMk id="3" creationId="{D31EC29A-DB33-1676-F49B-D966514C6946}"/>
          </ac:spMkLst>
        </pc:spChg>
        <pc:picChg chg="mod modCrop">
          <ac:chgData name="Paula Sielhorst" userId="S::paulaslh@mail.uni-paderborn.de::edda5884-4c4b-4c80-9b17-5538b7fd40a2" providerId="AD" clId="Web-{884FE083-AD17-4CC0-AAE0-F6B971074AC2}" dt="2023-10-10T13:35:14.189" v="202" actId="1076"/>
          <ac:picMkLst>
            <pc:docMk/>
            <pc:sldMk cId="2556320636" sldId="297"/>
            <ac:picMk id="13" creationId="{CE3EDE37-6838-5D25-FBE9-930A4E39DB5B}"/>
          </ac:picMkLst>
        </pc:picChg>
      </pc:sldChg>
      <pc:sldChg chg="addSp modSp">
        <pc:chgData name="Paula Sielhorst" userId="S::paulaslh@mail.uni-paderborn.de::edda5884-4c4b-4c80-9b17-5538b7fd40a2" providerId="AD" clId="Web-{884FE083-AD17-4CC0-AAE0-F6B971074AC2}" dt="2023-10-10T14:11:50.337" v="793"/>
        <pc:sldMkLst>
          <pc:docMk/>
          <pc:sldMk cId="3999370948" sldId="300"/>
        </pc:sldMkLst>
        <pc:spChg chg="mod">
          <ac:chgData name="Paula Sielhorst" userId="S::paulaslh@mail.uni-paderborn.de::edda5884-4c4b-4c80-9b17-5538b7fd40a2" providerId="AD" clId="Web-{884FE083-AD17-4CC0-AAE0-F6B971074AC2}" dt="2023-10-10T13:56:00.316" v="651" actId="20577"/>
          <ac:spMkLst>
            <pc:docMk/>
            <pc:sldMk cId="3999370948" sldId="300"/>
            <ac:spMk id="4" creationId="{3D5C4D0C-E99C-E4B8-031C-97E0C74D36F3}"/>
          </ac:spMkLst>
        </pc:spChg>
        <pc:spChg chg="add">
          <ac:chgData name="Paula Sielhorst" userId="S::paulaslh@mail.uni-paderborn.de::edda5884-4c4b-4c80-9b17-5538b7fd40a2" providerId="AD" clId="Web-{884FE083-AD17-4CC0-AAE0-F6B971074AC2}" dt="2023-10-10T14:11:50.337" v="793"/>
          <ac:spMkLst>
            <pc:docMk/>
            <pc:sldMk cId="3999370948" sldId="300"/>
            <ac:spMk id="8" creationId="{3CF8248D-3D66-0A1E-FBFC-386F3E4914E2}"/>
          </ac:spMkLst>
        </pc:spChg>
        <pc:picChg chg="add">
          <ac:chgData name="Paula Sielhorst" userId="S::paulaslh@mail.uni-paderborn.de::edda5884-4c4b-4c80-9b17-5538b7fd40a2" providerId="AD" clId="Web-{884FE083-AD17-4CC0-AAE0-F6B971074AC2}" dt="2023-10-10T14:11:50.321" v="792"/>
          <ac:picMkLst>
            <pc:docMk/>
            <pc:sldMk cId="3999370948" sldId="300"/>
            <ac:picMk id="6" creationId="{E5471509-6040-0045-367D-929F23A17566}"/>
          </ac:picMkLst>
        </pc:picChg>
      </pc:sldChg>
      <pc:sldChg chg="addSp modSp">
        <pc:chgData name="Paula Sielhorst" userId="S::paulaslh@mail.uni-paderborn.de::edda5884-4c4b-4c80-9b17-5538b7fd40a2" providerId="AD" clId="Web-{884FE083-AD17-4CC0-AAE0-F6B971074AC2}" dt="2023-10-10T14:09:11.877" v="784" actId="20577"/>
        <pc:sldMkLst>
          <pc:docMk/>
          <pc:sldMk cId="3381100235" sldId="303"/>
        </pc:sldMkLst>
        <pc:spChg chg="mod">
          <ac:chgData name="Paula Sielhorst" userId="S::paulaslh@mail.uni-paderborn.de::edda5884-4c4b-4c80-9b17-5538b7fd40a2" providerId="AD" clId="Web-{884FE083-AD17-4CC0-AAE0-F6B971074AC2}" dt="2023-10-10T14:06:08.495" v="715" actId="20577"/>
          <ac:spMkLst>
            <pc:docMk/>
            <pc:sldMk cId="3381100235" sldId="303"/>
            <ac:spMk id="2" creationId="{25A6D0D3-D2FB-EBAA-119C-0E91F52A7104}"/>
          </ac:spMkLst>
        </pc:spChg>
        <pc:spChg chg="add mod">
          <ac:chgData name="Paula Sielhorst" userId="S::paulaslh@mail.uni-paderborn.de::edda5884-4c4b-4c80-9b17-5538b7fd40a2" providerId="AD" clId="Web-{884FE083-AD17-4CC0-AAE0-F6B971074AC2}" dt="2023-10-10T14:09:11.877" v="784" actId="20577"/>
          <ac:spMkLst>
            <pc:docMk/>
            <pc:sldMk cId="3381100235" sldId="303"/>
            <ac:spMk id="7" creationId="{11FF5D9A-5F65-FCCE-7D69-FC439BAE60FD}"/>
          </ac:spMkLst>
        </pc:spChg>
        <pc:picChg chg="add">
          <ac:chgData name="Paula Sielhorst" userId="S::paulaslh@mail.uni-paderborn.de::edda5884-4c4b-4c80-9b17-5538b7fd40a2" providerId="AD" clId="Web-{884FE083-AD17-4CC0-AAE0-F6B971074AC2}" dt="2023-10-10T14:09:07.252" v="782"/>
          <ac:picMkLst>
            <pc:docMk/>
            <pc:sldMk cId="3381100235" sldId="303"/>
            <ac:picMk id="5" creationId="{5A7B19A9-BD05-B37C-23DF-C0B6245523D7}"/>
          </ac:picMkLst>
        </pc:picChg>
      </pc:sldChg>
      <pc:sldChg chg="addSp modSp add replId">
        <pc:chgData name="Paula Sielhorst" userId="S::paulaslh@mail.uni-paderborn.de::edda5884-4c4b-4c80-9b17-5538b7fd40a2" providerId="AD" clId="Web-{884FE083-AD17-4CC0-AAE0-F6B971074AC2}" dt="2023-10-10T13:21:56.174" v="27"/>
        <pc:sldMkLst>
          <pc:docMk/>
          <pc:sldMk cId="3402795594" sldId="305"/>
        </pc:sldMkLst>
        <pc:spChg chg="mod">
          <ac:chgData name="Paula Sielhorst" userId="S::paulaslh@mail.uni-paderborn.de::edda5884-4c4b-4c80-9b17-5538b7fd40a2" providerId="AD" clId="Web-{884FE083-AD17-4CC0-AAE0-F6B971074AC2}" dt="2023-10-10T13:18:51.464" v="24" actId="20577"/>
          <ac:spMkLst>
            <pc:docMk/>
            <pc:sldMk cId="3402795594" sldId="305"/>
            <ac:spMk id="2" creationId="{25A6D0D3-D2FB-EBAA-119C-0E91F52A7104}"/>
          </ac:spMkLst>
        </pc:spChg>
        <pc:picChg chg="add mod">
          <ac:chgData name="Paula Sielhorst" userId="S::paulaslh@mail.uni-paderborn.de::edda5884-4c4b-4c80-9b17-5538b7fd40a2" providerId="AD" clId="Web-{884FE083-AD17-4CC0-AAE0-F6B971074AC2}" dt="2023-10-10T13:21:53.205" v="26" actId="1076"/>
          <ac:picMkLst>
            <pc:docMk/>
            <pc:sldMk cId="3402795594" sldId="305"/>
            <ac:picMk id="4" creationId="{27A678A2-76A4-1559-5F1A-86715F78A68C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1:56.174" v="27"/>
          <ac:picMkLst>
            <pc:docMk/>
            <pc:sldMk cId="3402795594" sldId="305"/>
            <ac:picMk id="5" creationId="{69BC7D1D-7D9B-61AD-E890-57F3D5CD6C5E}"/>
          </ac:picMkLst>
        </pc:picChg>
      </pc:sldChg>
      <pc:sldChg chg="addSp modSp add replId">
        <pc:chgData name="Paula Sielhorst" userId="S::paulaslh@mail.uni-paderborn.de::edda5884-4c4b-4c80-9b17-5538b7fd40a2" providerId="AD" clId="Web-{884FE083-AD17-4CC0-AAE0-F6B971074AC2}" dt="2023-10-10T13:23:00.974" v="31" actId="1076"/>
        <pc:sldMkLst>
          <pc:docMk/>
          <pc:sldMk cId="1378386082" sldId="306"/>
        </pc:sldMkLst>
        <pc:spChg chg="mod">
          <ac:chgData name="Paula Sielhorst" userId="S::paulaslh@mail.uni-paderborn.de::edda5884-4c4b-4c80-9b17-5538b7fd40a2" providerId="AD" clId="Web-{884FE083-AD17-4CC0-AAE0-F6B971074AC2}" dt="2023-10-10T13:18:32.448" v="22" actId="20577"/>
          <ac:spMkLst>
            <pc:docMk/>
            <pc:sldMk cId="1378386082" sldId="306"/>
            <ac:spMk id="2" creationId="{25A6D0D3-D2FB-EBAA-119C-0E91F52A7104}"/>
          </ac:spMkLst>
        </pc:spChg>
        <pc:picChg chg="add mod">
          <ac:chgData name="Paula Sielhorst" userId="S::paulaslh@mail.uni-paderborn.de::edda5884-4c4b-4c80-9b17-5538b7fd40a2" providerId="AD" clId="Web-{884FE083-AD17-4CC0-AAE0-F6B971074AC2}" dt="2023-10-10T13:22:54.036" v="29" actId="1076"/>
          <ac:picMkLst>
            <pc:docMk/>
            <pc:sldMk cId="1378386082" sldId="306"/>
            <ac:picMk id="4" creationId="{EB73BEE9-3CA7-3BA4-7086-7882BD9C2A81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3:00.974" v="31" actId="1076"/>
          <ac:picMkLst>
            <pc:docMk/>
            <pc:sldMk cId="1378386082" sldId="306"/>
            <ac:picMk id="5" creationId="{5D9A5395-DCA3-B7D6-9FE0-7421A7B2FE78}"/>
          </ac:picMkLst>
        </pc:picChg>
      </pc:sldChg>
      <pc:sldChg chg="addSp delSp modSp add replId">
        <pc:chgData name="Paula Sielhorst" userId="S::paulaslh@mail.uni-paderborn.de::edda5884-4c4b-4c80-9b17-5538b7fd40a2" providerId="AD" clId="Web-{884FE083-AD17-4CC0-AAE0-F6B971074AC2}" dt="2023-10-10T13:24:14.476" v="40" actId="14100"/>
        <pc:sldMkLst>
          <pc:docMk/>
          <pc:sldMk cId="1564723015" sldId="307"/>
        </pc:sldMkLst>
        <pc:picChg chg="del">
          <ac:chgData name="Paula Sielhorst" userId="S::paulaslh@mail.uni-paderborn.de::edda5884-4c4b-4c80-9b17-5538b7fd40a2" providerId="AD" clId="Web-{884FE083-AD17-4CC0-AAE0-F6B971074AC2}" dt="2023-10-10T13:23:06.911" v="33"/>
          <ac:picMkLst>
            <pc:docMk/>
            <pc:sldMk cId="1564723015" sldId="307"/>
            <ac:picMk id="4" creationId="{EB73BEE9-3CA7-3BA4-7086-7882BD9C2A81}"/>
          </ac:picMkLst>
        </pc:picChg>
        <pc:picChg chg="del">
          <ac:chgData name="Paula Sielhorst" userId="S::paulaslh@mail.uni-paderborn.de::edda5884-4c4b-4c80-9b17-5538b7fd40a2" providerId="AD" clId="Web-{884FE083-AD17-4CC0-AAE0-F6B971074AC2}" dt="2023-10-10T13:23:09.490" v="34"/>
          <ac:picMkLst>
            <pc:docMk/>
            <pc:sldMk cId="1564723015" sldId="307"/>
            <ac:picMk id="5" creationId="{5D9A5395-DCA3-B7D6-9FE0-7421A7B2FE78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3:20.474" v="37" actId="1076"/>
          <ac:picMkLst>
            <pc:docMk/>
            <pc:sldMk cId="1564723015" sldId="307"/>
            <ac:picMk id="6" creationId="{4F1E2682-5354-CE47-07C2-4053BBB9BC6B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4:14.476" v="40" actId="14100"/>
          <ac:picMkLst>
            <pc:docMk/>
            <pc:sldMk cId="1564723015" sldId="307"/>
            <ac:picMk id="7" creationId="{7E1DD929-0CD7-B7B3-04D0-A55A274A7D55}"/>
          </ac:picMkLst>
        </pc:picChg>
      </pc:sldChg>
      <pc:sldChg chg="addSp delSp modSp add replId">
        <pc:chgData name="Paula Sielhorst" userId="S::paulaslh@mail.uni-paderborn.de::edda5884-4c4b-4c80-9b17-5538b7fd40a2" providerId="AD" clId="Web-{884FE083-AD17-4CC0-AAE0-F6B971074AC2}" dt="2023-10-10T13:24:58.759" v="53" actId="1076"/>
        <pc:sldMkLst>
          <pc:docMk/>
          <pc:sldMk cId="292759232" sldId="308"/>
        </pc:sldMkLst>
        <pc:picChg chg="add mod">
          <ac:chgData name="Paula Sielhorst" userId="S::paulaslh@mail.uni-paderborn.de::edda5884-4c4b-4c80-9b17-5538b7fd40a2" providerId="AD" clId="Web-{884FE083-AD17-4CC0-AAE0-F6B971074AC2}" dt="2023-10-10T13:24:58.759" v="53" actId="1076"/>
          <ac:picMkLst>
            <pc:docMk/>
            <pc:sldMk cId="292759232" sldId="308"/>
            <ac:picMk id="4" creationId="{6693C213-8A76-8C95-805A-4FEE9ED2D41A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4:56.291" v="52" actId="1076"/>
          <ac:picMkLst>
            <pc:docMk/>
            <pc:sldMk cId="292759232" sldId="308"/>
            <ac:picMk id="5" creationId="{01EA77A1-6735-10B6-4C69-789B711017E8}"/>
          </ac:picMkLst>
        </pc:picChg>
        <pc:picChg chg="del">
          <ac:chgData name="Paula Sielhorst" userId="S::paulaslh@mail.uni-paderborn.de::edda5884-4c4b-4c80-9b17-5538b7fd40a2" providerId="AD" clId="Web-{884FE083-AD17-4CC0-AAE0-F6B971074AC2}" dt="2023-10-10T13:24:22.133" v="43"/>
          <ac:picMkLst>
            <pc:docMk/>
            <pc:sldMk cId="292759232" sldId="308"/>
            <ac:picMk id="6" creationId="{4F1E2682-5354-CE47-07C2-4053BBB9BC6B}"/>
          </ac:picMkLst>
        </pc:picChg>
        <pc:picChg chg="del">
          <ac:chgData name="Paula Sielhorst" userId="S::paulaslh@mail.uni-paderborn.de::edda5884-4c4b-4c80-9b17-5538b7fd40a2" providerId="AD" clId="Web-{884FE083-AD17-4CC0-AAE0-F6B971074AC2}" dt="2023-10-10T13:24:21.055" v="42"/>
          <ac:picMkLst>
            <pc:docMk/>
            <pc:sldMk cId="292759232" sldId="308"/>
            <ac:picMk id="7" creationId="{7E1DD929-0CD7-B7B3-04D0-A55A274A7D55}"/>
          </ac:picMkLst>
        </pc:picChg>
      </pc:sldChg>
      <pc:sldChg chg="addSp delSp modSp add del replId">
        <pc:chgData name="Paula Sielhorst" userId="S::paulaslh@mail.uni-paderborn.de::edda5884-4c4b-4c80-9b17-5538b7fd40a2" providerId="AD" clId="Web-{884FE083-AD17-4CC0-AAE0-F6B971074AC2}" dt="2023-10-10T13:37:49.555" v="238"/>
        <pc:sldMkLst>
          <pc:docMk/>
          <pc:sldMk cId="1973655668" sldId="309"/>
        </pc:sldMkLst>
        <pc:picChg chg="del">
          <ac:chgData name="Paula Sielhorst" userId="S::paulaslh@mail.uni-paderborn.de::edda5884-4c4b-4c80-9b17-5538b7fd40a2" providerId="AD" clId="Web-{884FE083-AD17-4CC0-AAE0-F6B971074AC2}" dt="2023-10-10T13:25:06.885" v="55"/>
          <ac:picMkLst>
            <pc:docMk/>
            <pc:sldMk cId="1973655668" sldId="309"/>
            <ac:picMk id="4" creationId="{6693C213-8A76-8C95-805A-4FEE9ED2D41A}"/>
          </ac:picMkLst>
        </pc:picChg>
        <pc:picChg chg="del">
          <ac:chgData name="Paula Sielhorst" userId="S::paulaslh@mail.uni-paderborn.de::edda5884-4c4b-4c80-9b17-5538b7fd40a2" providerId="AD" clId="Web-{884FE083-AD17-4CC0-AAE0-F6B971074AC2}" dt="2023-10-10T13:25:07.854" v="56"/>
          <ac:picMkLst>
            <pc:docMk/>
            <pc:sldMk cId="1973655668" sldId="309"/>
            <ac:picMk id="5" creationId="{01EA77A1-6735-10B6-4C69-789B711017E8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5:38.230" v="61" actId="1076"/>
          <ac:picMkLst>
            <pc:docMk/>
            <pc:sldMk cId="1973655668" sldId="309"/>
            <ac:picMk id="6" creationId="{F2B15F1C-EFF7-E4A0-6729-32195E5249CF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5:34.620" v="60" actId="1076"/>
          <ac:picMkLst>
            <pc:docMk/>
            <pc:sldMk cId="1973655668" sldId="309"/>
            <ac:picMk id="7" creationId="{1DEADAB9-F133-1C37-AD3E-8E3970FAAA45}"/>
          </ac:picMkLst>
        </pc:picChg>
      </pc:sldChg>
      <pc:sldChg chg="addSp delSp modSp add replId">
        <pc:chgData name="Paula Sielhorst" userId="S::paulaslh@mail.uni-paderborn.de::edda5884-4c4b-4c80-9b17-5538b7fd40a2" providerId="AD" clId="Web-{884FE083-AD17-4CC0-AAE0-F6B971074AC2}" dt="2023-10-10T13:25:54.387" v="66" actId="1076"/>
        <pc:sldMkLst>
          <pc:docMk/>
          <pc:sldMk cId="668322452" sldId="310"/>
        </pc:sldMkLst>
        <pc:picChg chg="add mod">
          <ac:chgData name="Paula Sielhorst" userId="S::paulaslh@mail.uni-paderborn.de::edda5884-4c4b-4c80-9b17-5538b7fd40a2" providerId="AD" clId="Web-{884FE083-AD17-4CC0-AAE0-F6B971074AC2}" dt="2023-10-10T13:25:54.387" v="66" actId="1076"/>
          <ac:picMkLst>
            <pc:docMk/>
            <pc:sldMk cId="668322452" sldId="310"/>
            <ac:picMk id="4" creationId="{750CA72C-1CBB-C5B7-FABE-48D3DAB56455}"/>
          </ac:picMkLst>
        </pc:picChg>
        <pc:picChg chg="del">
          <ac:chgData name="Paula Sielhorst" userId="S::paulaslh@mail.uni-paderborn.de::edda5884-4c4b-4c80-9b17-5538b7fd40a2" providerId="AD" clId="Web-{884FE083-AD17-4CC0-AAE0-F6B971074AC2}" dt="2023-10-10T13:25:45.980" v="63"/>
          <ac:picMkLst>
            <pc:docMk/>
            <pc:sldMk cId="668322452" sldId="310"/>
            <ac:picMk id="6" creationId="{F2B15F1C-EFF7-E4A0-6729-32195E5249CF}"/>
          </ac:picMkLst>
        </pc:picChg>
        <pc:picChg chg="del">
          <ac:chgData name="Paula Sielhorst" userId="S::paulaslh@mail.uni-paderborn.de::edda5884-4c4b-4c80-9b17-5538b7fd40a2" providerId="AD" clId="Web-{884FE083-AD17-4CC0-AAE0-F6B971074AC2}" dt="2023-10-10T13:25:46.949" v="64"/>
          <ac:picMkLst>
            <pc:docMk/>
            <pc:sldMk cId="668322452" sldId="310"/>
            <ac:picMk id="7" creationId="{1DEADAB9-F133-1C37-AD3E-8E3970FAAA45}"/>
          </ac:picMkLst>
        </pc:picChg>
      </pc:sldChg>
      <pc:sldChg chg="addSp delSp modSp add del replId">
        <pc:chgData name="Paula Sielhorst" userId="S::paulaslh@mail.uni-paderborn.de::edda5884-4c4b-4c80-9b17-5538b7fd40a2" providerId="AD" clId="Web-{884FE083-AD17-4CC0-AAE0-F6B971074AC2}" dt="2023-10-10T13:37:57.414" v="239"/>
        <pc:sldMkLst>
          <pc:docMk/>
          <pc:sldMk cId="4293140539" sldId="311"/>
        </pc:sldMkLst>
        <pc:picChg chg="del">
          <ac:chgData name="Paula Sielhorst" userId="S::paulaslh@mail.uni-paderborn.de::edda5884-4c4b-4c80-9b17-5538b7fd40a2" providerId="AD" clId="Web-{884FE083-AD17-4CC0-AAE0-F6B971074AC2}" dt="2023-10-10T13:26:14.950" v="68"/>
          <ac:picMkLst>
            <pc:docMk/>
            <pc:sldMk cId="4293140539" sldId="311"/>
            <ac:picMk id="4" creationId="{750CA72C-1CBB-C5B7-FABE-48D3DAB56455}"/>
          </ac:picMkLst>
        </pc:picChg>
        <pc:picChg chg="add mod">
          <ac:chgData name="Paula Sielhorst" userId="S::paulaslh@mail.uni-paderborn.de::edda5884-4c4b-4c80-9b17-5538b7fd40a2" providerId="AD" clId="Web-{884FE083-AD17-4CC0-AAE0-F6B971074AC2}" dt="2023-10-10T13:26:24.747" v="71" actId="1076"/>
          <ac:picMkLst>
            <pc:docMk/>
            <pc:sldMk cId="4293140539" sldId="311"/>
            <ac:picMk id="5" creationId="{BC200FA0-912D-471D-A332-7F630E72083F}"/>
          </ac:picMkLst>
        </pc:picChg>
      </pc:sldChg>
      <pc:sldChg chg="addSp delSp modSp add replId">
        <pc:chgData name="Paula Sielhorst" userId="S::paulaslh@mail.uni-paderborn.de::edda5884-4c4b-4c80-9b17-5538b7fd40a2" providerId="AD" clId="Web-{884FE083-AD17-4CC0-AAE0-F6B971074AC2}" dt="2023-10-10T13:26:50.967" v="75" actId="1076"/>
        <pc:sldMkLst>
          <pc:docMk/>
          <pc:sldMk cId="1788819413" sldId="312"/>
        </pc:sldMkLst>
        <pc:picChg chg="add mod">
          <ac:chgData name="Paula Sielhorst" userId="S::paulaslh@mail.uni-paderborn.de::edda5884-4c4b-4c80-9b17-5538b7fd40a2" providerId="AD" clId="Web-{884FE083-AD17-4CC0-AAE0-F6B971074AC2}" dt="2023-10-10T13:26:50.967" v="75" actId="1076"/>
          <ac:picMkLst>
            <pc:docMk/>
            <pc:sldMk cId="1788819413" sldId="312"/>
            <ac:picMk id="4" creationId="{6FC13D50-84A1-CE55-C741-B8D673C75D94}"/>
          </ac:picMkLst>
        </pc:picChg>
        <pc:picChg chg="del">
          <ac:chgData name="Paula Sielhorst" userId="S::paulaslh@mail.uni-paderborn.de::edda5884-4c4b-4c80-9b17-5538b7fd40a2" providerId="AD" clId="Web-{884FE083-AD17-4CC0-AAE0-F6B971074AC2}" dt="2023-10-10T13:26:44.201" v="73"/>
          <ac:picMkLst>
            <pc:docMk/>
            <pc:sldMk cId="1788819413" sldId="312"/>
            <ac:picMk id="5" creationId="{BC200FA0-912D-471D-A332-7F630E72083F}"/>
          </ac:picMkLst>
        </pc:picChg>
      </pc:sldChg>
      <pc:sldChg chg="addSp modSp add replId">
        <pc:chgData name="Paula Sielhorst" userId="S::paulaslh@mail.uni-paderborn.de::edda5884-4c4b-4c80-9b17-5538b7fd40a2" providerId="AD" clId="Web-{884FE083-AD17-4CC0-AAE0-F6B971074AC2}" dt="2023-10-10T14:09:16.065" v="785" actId="20577"/>
        <pc:sldMkLst>
          <pc:docMk/>
          <pc:sldMk cId="3594317575" sldId="315"/>
        </pc:sldMkLst>
        <pc:spChg chg="mod">
          <ac:chgData name="Paula Sielhorst" userId="S::paulaslh@mail.uni-paderborn.de::edda5884-4c4b-4c80-9b17-5538b7fd40a2" providerId="AD" clId="Web-{884FE083-AD17-4CC0-AAE0-F6B971074AC2}" dt="2023-10-10T14:08:29.626" v="779" actId="1076"/>
          <ac:spMkLst>
            <pc:docMk/>
            <pc:sldMk cId="3594317575" sldId="315"/>
            <ac:spMk id="2" creationId="{25A6D0D3-D2FB-EBAA-119C-0E91F52A7104}"/>
          </ac:spMkLst>
        </pc:spChg>
        <pc:spChg chg="add mod">
          <ac:chgData name="Paula Sielhorst" userId="S::paulaslh@mail.uni-paderborn.de::edda5884-4c4b-4c80-9b17-5538b7fd40a2" providerId="AD" clId="Web-{884FE083-AD17-4CC0-AAE0-F6B971074AC2}" dt="2023-10-10T14:09:16.065" v="785" actId="20577"/>
          <ac:spMkLst>
            <pc:docMk/>
            <pc:sldMk cId="3594317575" sldId="315"/>
            <ac:spMk id="7" creationId="{1FFFEBFA-9AE7-49B3-632A-FA4CEB068B36}"/>
          </ac:spMkLst>
        </pc:spChg>
        <pc:picChg chg="add">
          <ac:chgData name="Paula Sielhorst" userId="S::paulaslh@mail.uni-paderborn.de::edda5884-4c4b-4c80-9b17-5538b7fd40a2" providerId="AD" clId="Web-{884FE083-AD17-4CC0-AAE0-F6B971074AC2}" dt="2023-10-10T14:08:52.548" v="780"/>
          <ac:picMkLst>
            <pc:docMk/>
            <pc:sldMk cId="3594317575" sldId="315"/>
            <ac:picMk id="5" creationId="{A5E79151-743F-CED6-DFF6-897592823D83}"/>
          </ac:picMkLst>
        </pc:picChg>
      </pc:sldChg>
      <pc:sldChg chg="modSp add del replId">
        <pc:chgData name="Paula Sielhorst" userId="S::paulaslh@mail.uni-paderborn.de::edda5884-4c4b-4c80-9b17-5538b7fd40a2" providerId="AD" clId="Web-{884FE083-AD17-4CC0-AAE0-F6B971074AC2}" dt="2023-10-10T14:04:15.616" v="694"/>
        <pc:sldMkLst>
          <pc:docMk/>
          <pc:sldMk cId="3704247750" sldId="316"/>
        </pc:sldMkLst>
        <pc:spChg chg="mod">
          <ac:chgData name="Paula Sielhorst" userId="S::paulaslh@mail.uni-paderborn.de::edda5884-4c4b-4c80-9b17-5538b7fd40a2" providerId="AD" clId="Web-{884FE083-AD17-4CC0-AAE0-F6B971074AC2}" dt="2023-10-10T14:04:08.725" v="693" actId="20577"/>
          <ac:spMkLst>
            <pc:docMk/>
            <pc:sldMk cId="3704247750" sldId="316"/>
            <ac:spMk id="2" creationId="{25A6D0D3-D2FB-EBAA-119C-0E91F52A7104}"/>
          </ac:spMkLst>
        </pc:spChg>
      </pc:sldChg>
    </pc:docChg>
  </pc:docChgLst>
  <pc:docChgLst>
    <pc:chgData name="Nils Klowait" userId="35e0a288-fd37-4584-be55-f18c691145f8" providerId="ADAL" clId="{801EF222-0D74-4C4F-878A-8B5785B4A3A1}"/>
    <pc:docChg chg="undo custSel addSld modSld">
      <pc:chgData name="Nils Klowait" userId="35e0a288-fd37-4584-be55-f18c691145f8" providerId="ADAL" clId="{801EF222-0D74-4C4F-878A-8B5785B4A3A1}" dt="2023-10-10T13:51:31.814" v="1656" actId="20577"/>
      <pc:docMkLst>
        <pc:docMk/>
      </pc:docMkLst>
      <pc:sldChg chg="modSp mod modNotesTx">
        <pc:chgData name="Nils Klowait" userId="35e0a288-fd37-4584-be55-f18c691145f8" providerId="ADAL" clId="{801EF222-0D74-4C4F-878A-8B5785B4A3A1}" dt="2023-10-10T13:32:06.368" v="1006" actId="20577"/>
        <pc:sldMkLst>
          <pc:docMk/>
          <pc:sldMk cId="3562548282" sldId="301"/>
        </pc:sldMkLst>
        <pc:spChg chg="mod">
          <ac:chgData name="Nils Klowait" userId="35e0a288-fd37-4584-be55-f18c691145f8" providerId="ADAL" clId="{801EF222-0D74-4C4F-878A-8B5785B4A3A1}" dt="2023-10-10T13:32:06.368" v="1006" actId="20577"/>
          <ac:spMkLst>
            <pc:docMk/>
            <pc:sldMk cId="3562548282" sldId="301"/>
            <ac:spMk id="2" creationId="{25A6D0D3-D2FB-EBAA-119C-0E91F52A7104}"/>
          </ac:spMkLst>
        </pc:spChg>
        <pc:spChg chg="mod">
          <ac:chgData name="Nils Klowait" userId="35e0a288-fd37-4584-be55-f18c691145f8" providerId="ADAL" clId="{801EF222-0D74-4C4F-878A-8B5785B4A3A1}" dt="2023-10-10T13:27:13.277" v="342" actId="20577"/>
          <ac:spMkLst>
            <pc:docMk/>
            <pc:sldMk cId="3562548282" sldId="301"/>
            <ac:spMk id="3" creationId="{E3ADF3AD-7D64-C565-1198-BA0EC47DC531}"/>
          </ac:spMkLst>
        </pc:spChg>
      </pc:sldChg>
      <pc:sldChg chg="modSp add mod">
        <pc:chgData name="Nils Klowait" userId="35e0a288-fd37-4584-be55-f18c691145f8" providerId="ADAL" clId="{801EF222-0D74-4C4F-878A-8B5785B4A3A1}" dt="2023-10-10T13:51:31.814" v="1656" actId="20577"/>
        <pc:sldMkLst>
          <pc:docMk/>
          <pc:sldMk cId="2560534579" sldId="313"/>
        </pc:sldMkLst>
        <pc:spChg chg="mod">
          <ac:chgData name="Nils Klowait" userId="35e0a288-fd37-4584-be55-f18c691145f8" providerId="ADAL" clId="{801EF222-0D74-4C4F-878A-8B5785B4A3A1}" dt="2023-10-10T13:51:31.814" v="1656" actId="20577"/>
          <ac:spMkLst>
            <pc:docMk/>
            <pc:sldMk cId="2560534579" sldId="313"/>
            <ac:spMk id="2" creationId="{25A6D0D3-D2FB-EBAA-119C-0E91F52A7104}"/>
          </ac:spMkLst>
        </pc:spChg>
        <pc:spChg chg="mod">
          <ac:chgData name="Nils Klowait" userId="35e0a288-fd37-4584-be55-f18c691145f8" providerId="ADAL" clId="{801EF222-0D74-4C4F-878A-8B5785B4A3A1}" dt="2023-10-10T13:32:19.589" v="1017" actId="20577"/>
          <ac:spMkLst>
            <pc:docMk/>
            <pc:sldMk cId="2560534579" sldId="313"/>
            <ac:spMk id="3" creationId="{E3ADF3AD-7D64-C565-1198-BA0EC47DC531}"/>
          </ac:spMkLst>
        </pc:spChg>
      </pc:sldChg>
      <pc:sldChg chg="addSp delSp modSp add mod">
        <pc:chgData name="Nils Klowait" userId="35e0a288-fd37-4584-be55-f18c691145f8" providerId="ADAL" clId="{801EF222-0D74-4C4F-878A-8B5785B4A3A1}" dt="2023-10-10T13:49:58.311" v="1476" actId="1076"/>
        <pc:sldMkLst>
          <pc:docMk/>
          <pc:sldMk cId="4216900629" sldId="314"/>
        </pc:sldMkLst>
        <pc:spChg chg="del mod">
          <ac:chgData name="Nils Klowait" userId="35e0a288-fd37-4584-be55-f18c691145f8" providerId="ADAL" clId="{801EF222-0D74-4C4F-878A-8B5785B4A3A1}" dt="2023-10-10T13:34:07.148" v="1285" actId="478"/>
          <ac:spMkLst>
            <pc:docMk/>
            <pc:sldMk cId="4216900629" sldId="314"/>
            <ac:spMk id="2" creationId="{25A6D0D3-D2FB-EBAA-119C-0E91F52A7104}"/>
          </ac:spMkLst>
        </pc:spChg>
        <pc:spChg chg="mod">
          <ac:chgData name="Nils Klowait" userId="35e0a288-fd37-4584-be55-f18c691145f8" providerId="ADAL" clId="{801EF222-0D74-4C4F-878A-8B5785B4A3A1}" dt="2023-10-10T13:34:01.869" v="1283" actId="20577"/>
          <ac:spMkLst>
            <pc:docMk/>
            <pc:sldMk cId="4216900629" sldId="314"/>
            <ac:spMk id="3" creationId="{E3ADF3AD-7D64-C565-1198-BA0EC47DC531}"/>
          </ac:spMkLst>
        </pc:spChg>
        <pc:spChg chg="add mod">
          <ac:chgData name="Nils Klowait" userId="35e0a288-fd37-4584-be55-f18c691145f8" providerId="ADAL" clId="{801EF222-0D74-4C4F-878A-8B5785B4A3A1}" dt="2023-10-10T13:46:08.746" v="1327" actId="1076"/>
          <ac:spMkLst>
            <pc:docMk/>
            <pc:sldMk cId="4216900629" sldId="314"/>
            <ac:spMk id="6" creationId="{A95647E5-21B7-843E-733C-4708E267CE26}"/>
          </ac:spMkLst>
        </pc:spChg>
        <pc:spChg chg="add mod">
          <ac:chgData name="Nils Klowait" userId="35e0a288-fd37-4584-be55-f18c691145f8" providerId="ADAL" clId="{801EF222-0D74-4C4F-878A-8B5785B4A3A1}" dt="2023-10-10T13:46:14.136" v="1329" actId="1076"/>
          <ac:spMkLst>
            <pc:docMk/>
            <pc:sldMk cId="4216900629" sldId="314"/>
            <ac:spMk id="7" creationId="{9C7E6F9F-4914-0650-2E08-832279407880}"/>
          </ac:spMkLst>
        </pc:spChg>
        <pc:spChg chg="add mod">
          <ac:chgData name="Nils Klowait" userId="35e0a288-fd37-4584-be55-f18c691145f8" providerId="ADAL" clId="{801EF222-0D74-4C4F-878A-8B5785B4A3A1}" dt="2023-10-10T13:47:08.638" v="1378" actId="20577"/>
          <ac:spMkLst>
            <pc:docMk/>
            <pc:sldMk cId="4216900629" sldId="314"/>
            <ac:spMk id="8" creationId="{51D62091-8BE7-F740-AFE5-0AF738E82132}"/>
          </ac:spMkLst>
        </pc:spChg>
        <pc:spChg chg="add mod">
          <ac:chgData name="Nils Klowait" userId="35e0a288-fd37-4584-be55-f18c691145f8" providerId="ADAL" clId="{801EF222-0D74-4C4F-878A-8B5785B4A3A1}" dt="2023-10-10T13:49:58.311" v="1476" actId="1076"/>
          <ac:spMkLst>
            <pc:docMk/>
            <pc:sldMk cId="4216900629" sldId="314"/>
            <ac:spMk id="9" creationId="{581FE2DD-9864-DAA7-58E5-4F4B0DD07E3C}"/>
          </ac:spMkLst>
        </pc:spChg>
        <pc:picChg chg="add mod">
          <ac:chgData name="Nils Klowait" userId="35e0a288-fd37-4584-be55-f18c691145f8" providerId="ADAL" clId="{801EF222-0D74-4C4F-878A-8B5785B4A3A1}" dt="2023-10-10T13:46:06.201" v="1326" actId="1076"/>
          <ac:picMkLst>
            <pc:docMk/>
            <pc:sldMk cId="4216900629" sldId="314"/>
            <ac:picMk id="5" creationId="{04FBF778-CF2C-439C-6238-17586CDEE620}"/>
          </ac:picMkLst>
        </pc:picChg>
      </pc:sldChg>
    </pc:docChg>
  </pc:docChgLst>
  <pc:docChgLst>
    <pc:chgData name="Michael Lenke" userId="S::michlenk@mail.uni-paderborn.de::c77b5c0c-eef1-4cbc-b651-ccfdaf7bd756" providerId="AD" clId="Web-{F8493826-A41E-4D56-964A-143F2E1B7BB8}"/>
    <pc:docChg chg="modSld">
      <pc:chgData name="Michael Lenke" userId="S::michlenk@mail.uni-paderborn.de::c77b5c0c-eef1-4cbc-b651-ccfdaf7bd756" providerId="AD" clId="Web-{F8493826-A41E-4D56-964A-143F2E1B7BB8}" dt="2022-11-08T11:13:44.428" v="91" actId="20577"/>
      <pc:docMkLst>
        <pc:docMk/>
      </pc:docMkLst>
      <pc:sldChg chg="delSp modSp">
        <pc:chgData name="Michael Lenke" userId="S::michlenk@mail.uni-paderborn.de::c77b5c0c-eef1-4cbc-b651-ccfdaf7bd756" providerId="AD" clId="Web-{F8493826-A41E-4D56-964A-143F2E1B7BB8}" dt="2022-11-08T11:10:40.328" v="6" actId="1076"/>
        <pc:sldMkLst>
          <pc:docMk/>
          <pc:sldMk cId="3564033293" sldId="269"/>
        </pc:sldMkLst>
        <pc:spChg chg="del mod">
          <ac:chgData name="Michael Lenke" userId="S::michlenk@mail.uni-paderborn.de::c77b5c0c-eef1-4cbc-b651-ccfdaf7bd756" providerId="AD" clId="Web-{F8493826-A41E-4D56-964A-143F2E1B7BB8}" dt="2022-11-08T11:10:35.625" v="4"/>
          <ac:spMkLst>
            <pc:docMk/>
            <pc:sldMk cId="3564033293" sldId="269"/>
            <ac:spMk id="2" creationId="{25A6D0D3-D2FB-EBAA-119C-0E91F52A7104}"/>
          </ac:spMkLst>
        </pc:spChg>
        <pc:spChg chg="del">
          <ac:chgData name="Michael Lenke" userId="S::michlenk@mail.uni-paderborn.de::c77b5c0c-eef1-4cbc-b651-ccfdaf7bd756" providerId="AD" clId="Web-{F8493826-A41E-4D56-964A-143F2E1B7BB8}" dt="2022-11-08T11:10:36.782" v="5"/>
          <ac:spMkLst>
            <pc:docMk/>
            <pc:sldMk cId="3564033293" sldId="269"/>
            <ac:spMk id="3" creationId="{E3ADF3AD-7D64-C565-1198-BA0EC47DC531}"/>
          </ac:spMkLst>
        </pc:spChg>
        <pc:picChg chg="mod">
          <ac:chgData name="Michael Lenke" userId="S::michlenk@mail.uni-paderborn.de::c77b5c0c-eef1-4cbc-b651-ccfdaf7bd756" providerId="AD" clId="Web-{F8493826-A41E-4D56-964A-143F2E1B7BB8}" dt="2022-11-08T11:10:40.328" v="6" actId="1076"/>
          <ac:picMkLst>
            <pc:docMk/>
            <pc:sldMk cId="3564033293" sldId="269"/>
            <ac:picMk id="4" creationId="{0E8367FE-D656-FF7D-DA6C-19DAD98B79A2}"/>
          </ac:picMkLst>
        </pc:picChg>
      </pc:sldChg>
      <pc:sldChg chg="modSp">
        <pc:chgData name="Michael Lenke" userId="S::michlenk@mail.uni-paderborn.de::c77b5c0c-eef1-4cbc-b651-ccfdaf7bd756" providerId="AD" clId="Web-{F8493826-A41E-4D56-964A-143F2E1B7BB8}" dt="2022-11-08T11:10:11.687" v="1" actId="20577"/>
        <pc:sldMkLst>
          <pc:docMk/>
          <pc:sldMk cId="3410170410" sldId="271"/>
        </pc:sldMkLst>
        <pc:spChg chg="mod">
          <ac:chgData name="Michael Lenke" userId="S::michlenk@mail.uni-paderborn.de::c77b5c0c-eef1-4cbc-b651-ccfdaf7bd756" providerId="AD" clId="Web-{F8493826-A41E-4D56-964A-143F2E1B7BB8}" dt="2022-11-08T11:10:11.687" v="1" actId="20577"/>
          <ac:spMkLst>
            <pc:docMk/>
            <pc:sldMk cId="3410170410" sldId="271"/>
            <ac:spMk id="2" creationId="{25A6D0D3-D2FB-EBAA-119C-0E91F52A7104}"/>
          </ac:spMkLst>
        </pc:spChg>
      </pc:sldChg>
      <pc:sldChg chg="modSp">
        <pc:chgData name="Michael Lenke" userId="S::michlenk@mail.uni-paderborn.de::c77b5c0c-eef1-4cbc-b651-ccfdaf7bd756" providerId="AD" clId="Web-{F8493826-A41E-4D56-964A-143F2E1B7BB8}" dt="2022-11-08T11:11:32.658" v="47" actId="20577"/>
        <pc:sldMkLst>
          <pc:docMk/>
          <pc:sldMk cId="822931082" sldId="275"/>
        </pc:sldMkLst>
        <pc:spChg chg="mod">
          <ac:chgData name="Michael Lenke" userId="S::michlenk@mail.uni-paderborn.de::c77b5c0c-eef1-4cbc-b651-ccfdaf7bd756" providerId="AD" clId="Web-{F8493826-A41E-4D56-964A-143F2E1B7BB8}" dt="2022-11-08T11:11:32.658" v="47" actId="20577"/>
          <ac:spMkLst>
            <pc:docMk/>
            <pc:sldMk cId="822931082" sldId="275"/>
            <ac:spMk id="2" creationId="{25A6D0D3-D2FB-EBAA-119C-0E91F52A7104}"/>
          </ac:spMkLst>
        </pc:spChg>
      </pc:sldChg>
      <pc:sldChg chg="modSp">
        <pc:chgData name="Michael Lenke" userId="S::michlenk@mail.uni-paderborn.de::c77b5c0c-eef1-4cbc-b651-ccfdaf7bd756" providerId="AD" clId="Web-{F8493826-A41E-4D56-964A-143F2E1B7BB8}" dt="2022-11-08T11:12:34.176" v="65" actId="20577"/>
        <pc:sldMkLst>
          <pc:docMk/>
          <pc:sldMk cId="1731880600" sldId="277"/>
        </pc:sldMkLst>
        <pc:spChg chg="mod">
          <ac:chgData name="Michael Lenke" userId="S::michlenk@mail.uni-paderborn.de::c77b5c0c-eef1-4cbc-b651-ccfdaf7bd756" providerId="AD" clId="Web-{F8493826-A41E-4D56-964A-143F2E1B7BB8}" dt="2022-11-08T11:12:34.176" v="65" actId="20577"/>
          <ac:spMkLst>
            <pc:docMk/>
            <pc:sldMk cId="1731880600" sldId="277"/>
            <ac:spMk id="2" creationId="{25A6D0D3-D2FB-EBAA-119C-0E91F52A7104}"/>
          </ac:spMkLst>
        </pc:spChg>
      </pc:sldChg>
      <pc:sldChg chg="modSp">
        <pc:chgData name="Michael Lenke" userId="S::michlenk@mail.uni-paderborn.de::c77b5c0c-eef1-4cbc-b651-ccfdaf7bd756" providerId="AD" clId="Web-{F8493826-A41E-4D56-964A-143F2E1B7BB8}" dt="2022-11-08T11:12:27.520" v="59" actId="20577"/>
        <pc:sldMkLst>
          <pc:docMk/>
          <pc:sldMk cId="961266152" sldId="280"/>
        </pc:sldMkLst>
        <pc:spChg chg="mod">
          <ac:chgData name="Michael Lenke" userId="S::michlenk@mail.uni-paderborn.de::c77b5c0c-eef1-4cbc-b651-ccfdaf7bd756" providerId="AD" clId="Web-{F8493826-A41E-4D56-964A-143F2E1B7BB8}" dt="2022-11-08T11:12:27.520" v="59" actId="20577"/>
          <ac:spMkLst>
            <pc:docMk/>
            <pc:sldMk cId="961266152" sldId="280"/>
            <ac:spMk id="2" creationId="{25A6D0D3-D2FB-EBAA-119C-0E91F52A7104}"/>
          </ac:spMkLst>
        </pc:spChg>
      </pc:sldChg>
      <pc:sldChg chg="modSp">
        <pc:chgData name="Michael Lenke" userId="S::michlenk@mail.uni-paderborn.de::c77b5c0c-eef1-4cbc-b651-ccfdaf7bd756" providerId="AD" clId="Web-{F8493826-A41E-4D56-964A-143F2E1B7BB8}" dt="2022-11-08T11:13:24.678" v="87" actId="20577"/>
        <pc:sldMkLst>
          <pc:docMk/>
          <pc:sldMk cId="55761164" sldId="282"/>
        </pc:sldMkLst>
        <pc:spChg chg="mod">
          <ac:chgData name="Michael Lenke" userId="S::michlenk@mail.uni-paderborn.de::c77b5c0c-eef1-4cbc-b651-ccfdaf7bd756" providerId="AD" clId="Web-{F8493826-A41E-4D56-964A-143F2E1B7BB8}" dt="2022-11-08T11:13:24.678" v="87" actId="20577"/>
          <ac:spMkLst>
            <pc:docMk/>
            <pc:sldMk cId="55761164" sldId="282"/>
            <ac:spMk id="2" creationId="{25A6D0D3-D2FB-EBAA-119C-0E91F52A7104}"/>
          </ac:spMkLst>
        </pc:spChg>
      </pc:sldChg>
      <pc:sldChg chg="modSp">
        <pc:chgData name="Michael Lenke" userId="S::michlenk@mail.uni-paderborn.de::c77b5c0c-eef1-4cbc-b651-ccfdaf7bd756" providerId="AD" clId="Web-{F8493826-A41E-4D56-964A-143F2E1B7BB8}" dt="2022-11-08T11:13:44.428" v="91" actId="20577"/>
        <pc:sldMkLst>
          <pc:docMk/>
          <pc:sldMk cId="2058129687" sldId="283"/>
        </pc:sldMkLst>
        <pc:spChg chg="mod">
          <ac:chgData name="Michael Lenke" userId="S::michlenk@mail.uni-paderborn.de::c77b5c0c-eef1-4cbc-b651-ccfdaf7bd756" providerId="AD" clId="Web-{F8493826-A41E-4D56-964A-143F2E1B7BB8}" dt="2022-11-08T11:13:44.428" v="91" actId="20577"/>
          <ac:spMkLst>
            <pc:docMk/>
            <pc:sldMk cId="2058129687" sldId="283"/>
            <ac:spMk id="2" creationId="{25A6D0D3-D2FB-EBAA-119C-0E91F52A7104}"/>
          </ac:spMkLst>
        </pc:spChg>
      </pc:sldChg>
    </pc:docChg>
  </pc:docChgLst>
  <pc:docChgLst>
    <pc:chgData name="Linda Thomßen" userId="S::thomssen@mail.uni-paderborn.de::8b3189c5-e0bb-4ce6-b259-3a69ce55d830" providerId="AD" clId="Web-{4C5376A8-1357-4708-8D81-C078688BBA94}"/>
    <pc:docChg chg="modSld">
      <pc:chgData name="Linda Thomßen" userId="S::thomssen@mail.uni-paderborn.de::8b3189c5-e0bb-4ce6-b259-3a69ce55d830" providerId="AD" clId="Web-{4C5376A8-1357-4708-8D81-C078688BBA94}" dt="2022-10-21T09:21:11.468" v="5" actId="20577"/>
      <pc:docMkLst>
        <pc:docMk/>
      </pc:docMkLst>
      <pc:sldChg chg="modSp">
        <pc:chgData name="Linda Thomßen" userId="S::thomssen@mail.uni-paderborn.de::8b3189c5-e0bb-4ce6-b259-3a69ce55d830" providerId="AD" clId="Web-{4C5376A8-1357-4708-8D81-C078688BBA94}" dt="2022-10-21T09:21:11.468" v="5" actId="20577"/>
        <pc:sldMkLst>
          <pc:docMk/>
          <pc:sldMk cId="1956780426" sldId="283"/>
        </pc:sldMkLst>
        <pc:graphicFrameChg chg="modGraphic">
          <ac:chgData name="Linda Thomßen" userId="S::thomssen@mail.uni-paderborn.de::8b3189c5-e0bb-4ce6-b259-3a69ce55d830" providerId="AD" clId="Web-{4C5376A8-1357-4708-8D81-C078688BBA94}" dt="2022-10-21T09:21:11.468" v="5" actId="20577"/>
          <ac:graphicFrameMkLst>
            <pc:docMk/>
            <pc:sldMk cId="1956780426" sldId="283"/>
            <ac:graphicFrameMk id="5" creationId="{4BB55191-937E-48BD-94F7-3D787BF25432}"/>
          </ac:graphicFrameMkLst>
        </pc:graphicFrameChg>
      </pc:sldChg>
      <pc:sldChg chg="modSp">
        <pc:chgData name="Linda Thomßen" userId="S::thomssen@mail.uni-paderborn.de::8b3189c5-e0bb-4ce6-b259-3a69ce55d830" providerId="AD" clId="Web-{4C5376A8-1357-4708-8D81-C078688BBA94}" dt="2022-10-21T09:20:55.185" v="3" actId="20577"/>
        <pc:sldMkLst>
          <pc:docMk/>
          <pc:sldMk cId="3069918202" sldId="284"/>
        </pc:sldMkLst>
        <pc:graphicFrameChg chg="modGraphic">
          <ac:chgData name="Linda Thomßen" userId="S::thomssen@mail.uni-paderborn.de::8b3189c5-e0bb-4ce6-b259-3a69ce55d830" providerId="AD" clId="Web-{4C5376A8-1357-4708-8D81-C078688BBA94}" dt="2022-10-21T09:20:55.185" v="3" actId="20577"/>
          <ac:graphicFrameMkLst>
            <pc:docMk/>
            <pc:sldMk cId="3069918202" sldId="284"/>
            <ac:graphicFrameMk id="6" creationId="{07DB9C2C-EA89-4590-AF92-69081BA4250B}"/>
          </ac:graphicFrameMkLst>
        </pc:graphicFrameChg>
      </pc:sldChg>
    </pc:docChg>
  </pc:docChgLst>
  <pc:docChgLst>
    <pc:chgData name="Michael Lenke" userId="c77b5c0c-eef1-4cbc-b651-ccfdaf7bd756" providerId="ADAL" clId="{4A6D7447-C8A0-204C-8C27-048C6D5F6F95}"/>
    <pc:docChg chg="undo custSel addSld delSld modSld sldOrd">
      <pc:chgData name="Michael Lenke" userId="c77b5c0c-eef1-4cbc-b651-ccfdaf7bd756" providerId="ADAL" clId="{4A6D7447-C8A0-204C-8C27-048C6D5F6F95}" dt="2022-10-25T14:07:34.597" v="5551" actId="20577"/>
      <pc:docMkLst>
        <pc:docMk/>
      </pc:docMkLst>
      <pc:sldChg chg="modSp new del mod">
        <pc:chgData name="Michael Lenke" userId="c77b5c0c-eef1-4cbc-b651-ccfdaf7bd756" providerId="ADAL" clId="{4A6D7447-C8A0-204C-8C27-048C6D5F6F95}" dt="2022-10-24T08:45:50.277" v="1253" actId="2696"/>
        <pc:sldMkLst>
          <pc:docMk/>
          <pc:sldMk cId="2289059309" sldId="311"/>
        </pc:sldMkLst>
        <pc:spChg chg="mod">
          <ac:chgData name="Michael Lenke" userId="c77b5c0c-eef1-4cbc-b651-ccfdaf7bd756" providerId="ADAL" clId="{4A6D7447-C8A0-204C-8C27-048C6D5F6F95}" dt="2022-10-24T08:43:12.815" v="756" actId="20577"/>
          <ac:spMkLst>
            <pc:docMk/>
            <pc:sldMk cId="2289059309" sldId="311"/>
            <ac:spMk id="2" creationId="{F3349884-39EB-5682-CD42-3012C4279FC5}"/>
          </ac:spMkLst>
        </pc:spChg>
        <pc:spChg chg="mod">
          <ac:chgData name="Michael Lenke" userId="c77b5c0c-eef1-4cbc-b651-ccfdaf7bd756" providerId="ADAL" clId="{4A6D7447-C8A0-204C-8C27-048C6D5F6F95}" dt="2022-10-24T08:26:56.274" v="19" actId="20577"/>
          <ac:spMkLst>
            <pc:docMk/>
            <pc:sldMk cId="2289059309" sldId="311"/>
            <ac:spMk id="3" creationId="{9F040D60-02EA-E30E-C543-B69019AC81DE}"/>
          </ac:spMkLst>
        </pc:spChg>
      </pc:sldChg>
      <pc:sldChg chg="addSp delSp modSp add mod">
        <pc:chgData name="Michael Lenke" userId="c77b5c0c-eef1-4cbc-b651-ccfdaf7bd756" providerId="ADAL" clId="{4A6D7447-C8A0-204C-8C27-048C6D5F6F95}" dt="2022-10-25T11:54:06.374" v="3742" actId="5793"/>
        <pc:sldMkLst>
          <pc:docMk/>
          <pc:sldMk cId="302068803" sldId="312"/>
        </pc:sldMkLst>
        <pc:spChg chg="add del mod">
          <ac:chgData name="Michael Lenke" userId="c77b5c0c-eef1-4cbc-b651-ccfdaf7bd756" providerId="ADAL" clId="{4A6D7447-C8A0-204C-8C27-048C6D5F6F95}" dt="2022-10-25T11:54:06.374" v="3742" actId="5793"/>
          <ac:spMkLst>
            <pc:docMk/>
            <pc:sldMk cId="302068803" sldId="312"/>
            <ac:spMk id="2" creationId="{F3349884-39EB-5682-CD42-3012C4279FC5}"/>
          </ac:spMkLst>
        </pc:spChg>
        <pc:spChg chg="mod">
          <ac:chgData name="Michael Lenke" userId="c77b5c0c-eef1-4cbc-b651-ccfdaf7bd756" providerId="ADAL" clId="{4A6D7447-C8A0-204C-8C27-048C6D5F6F95}" dt="2022-10-24T08:46:47.779" v="1285" actId="20577"/>
          <ac:spMkLst>
            <pc:docMk/>
            <pc:sldMk cId="302068803" sldId="312"/>
            <ac:spMk id="3" creationId="{9F040D60-02EA-E30E-C543-B69019AC81DE}"/>
          </ac:spMkLst>
        </pc:spChg>
        <pc:spChg chg="add del">
          <ac:chgData name="Michael Lenke" userId="c77b5c0c-eef1-4cbc-b651-ccfdaf7bd756" providerId="ADAL" clId="{4A6D7447-C8A0-204C-8C27-048C6D5F6F95}" dt="2022-10-24T08:43:34.289" v="758"/>
          <ac:spMkLst>
            <pc:docMk/>
            <pc:sldMk cId="302068803" sldId="312"/>
            <ac:spMk id="4" creationId="{0FF9D556-14B2-B88E-3D88-0F8E46EA1328}"/>
          </ac:spMkLst>
        </pc:spChg>
        <pc:spChg chg="add del mod">
          <ac:chgData name="Michael Lenke" userId="c77b5c0c-eef1-4cbc-b651-ccfdaf7bd756" providerId="ADAL" clId="{4A6D7447-C8A0-204C-8C27-048C6D5F6F95}" dt="2022-10-24T08:43:51.103" v="764"/>
          <ac:spMkLst>
            <pc:docMk/>
            <pc:sldMk cId="302068803" sldId="312"/>
            <ac:spMk id="5" creationId="{FBDBA49E-2069-8D5B-D20C-CFF59DC2BD25}"/>
          </ac:spMkLst>
        </pc:spChg>
      </pc:sldChg>
      <pc:sldChg chg="addSp modSp add mod ord">
        <pc:chgData name="Michael Lenke" userId="c77b5c0c-eef1-4cbc-b651-ccfdaf7bd756" providerId="ADAL" clId="{4A6D7447-C8A0-204C-8C27-048C6D5F6F95}" dt="2022-10-24T08:50:14.832" v="1406" actId="20577"/>
        <pc:sldMkLst>
          <pc:docMk/>
          <pc:sldMk cId="1105928232" sldId="313"/>
        </pc:sldMkLst>
        <pc:spChg chg="mod">
          <ac:chgData name="Michael Lenke" userId="c77b5c0c-eef1-4cbc-b651-ccfdaf7bd756" providerId="ADAL" clId="{4A6D7447-C8A0-204C-8C27-048C6D5F6F95}" dt="2022-10-24T08:42:34.198" v="731" actId="114"/>
          <ac:spMkLst>
            <pc:docMk/>
            <pc:sldMk cId="1105928232" sldId="313"/>
            <ac:spMk id="2" creationId="{F3349884-39EB-5682-CD42-3012C4279FC5}"/>
          </ac:spMkLst>
        </pc:spChg>
        <pc:spChg chg="mod">
          <ac:chgData name="Michael Lenke" userId="c77b5c0c-eef1-4cbc-b651-ccfdaf7bd756" providerId="ADAL" clId="{4A6D7447-C8A0-204C-8C27-048C6D5F6F95}" dt="2022-10-24T08:50:14.832" v="1406" actId="20577"/>
          <ac:spMkLst>
            <pc:docMk/>
            <pc:sldMk cId="1105928232" sldId="313"/>
            <ac:spMk id="3" creationId="{9F040D60-02EA-E30E-C543-B69019AC81DE}"/>
          </ac:spMkLst>
        </pc:spChg>
        <pc:spChg chg="add mod">
          <ac:chgData name="Michael Lenke" userId="c77b5c0c-eef1-4cbc-b651-ccfdaf7bd756" providerId="ADAL" clId="{4A6D7447-C8A0-204C-8C27-048C6D5F6F95}" dt="2022-10-24T08:40:55.330" v="689" actId="14100"/>
          <ac:spMkLst>
            <pc:docMk/>
            <pc:sldMk cId="1105928232" sldId="313"/>
            <ac:spMk id="5" creationId="{4D455AE7-735B-C90B-52A2-58EDFF20AA12}"/>
          </ac:spMkLst>
        </pc:spChg>
        <pc:graphicFrameChg chg="add mod modGraphic">
          <ac:chgData name="Michael Lenke" userId="c77b5c0c-eef1-4cbc-b651-ccfdaf7bd756" providerId="ADAL" clId="{4A6D7447-C8A0-204C-8C27-048C6D5F6F95}" dt="2022-10-24T08:42:38.044" v="732" actId="1076"/>
          <ac:graphicFrameMkLst>
            <pc:docMk/>
            <pc:sldMk cId="1105928232" sldId="313"/>
            <ac:graphicFrameMk id="4" creationId="{43A47315-B152-0AFA-461F-D6ED8D90D3E3}"/>
          </ac:graphicFrameMkLst>
        </pc:graphicFrameChg>
      </pc:sldChg>
      <pc:sldChg chg="addSp modSp new mod modAnim">
        <pc:chgData name="Michael Lenke" userId="c77b5c0c-eef1-4cbc-b651-ccfdaf7bd756" providerId="ADAL" clId="{4A6D7447-C8A0-204C-8C27-048C6D5F6F95}" dt="2022-10-25T12:18:35.983" v="4271" actId="20577"/>
        <pc:sldMkLst>
          <pc:docMk/>
          <pc:sldMk cId="951182106" sldId="314"/>
        </pc:sldMkLst>
        <pc:spChg chg="mod">
          <ac:chgData name="Michael Lenke" userId="c77b5c0c-eef1-4cbc-b651-ccfdaf7bd756" providerId="ADAL" clId="{4A6D7447-C8A0-204C-8C27-048C6D5F6F95}" dt="2022-10-25T12:18:35.983" v="4271" actId="20577"/>
          <ac:spMkLst>
            <pc:docMk/>
            <pc:sldMk cId="951182106" sldId="314"/>
            <ac:spMk id="2" creationId="{418E237B-EF77-D165-0439-6063052DB17B}"/>
          </ac:spMkLst>
        </pc:spChg>
        <pc:spChg chg="mod">
          <ac:chgData name="Michael Lenke" userId="c77b5c0c-eef1-4cbc-b651-ccfdaf7bd756" providerId="ADAL" clId="{4A6D7447-C8A0-204C-8C27-048C6D5F6F95}" dt="2022-10-24T08:50:58.402" v="1454" actId="20577"/>
          <ac:spMkLst>
            <pc:docMk/>
            <pc:sldMk cId="951182106" sldId="314"/>
            <ac:spMk id="3" creationId="{A3DED5CC-7B99-26D1-D8F3-9A3718C33C3B}"/>
          </ac:spMkLst>
        </pc:spChg>
        <pc:spChg chg="add mod">
          <ac:chgData name="Michael Lenke" userId="c77b5c0c-eef1-4cbc-b651-ccfdaf7bd756" providerId="ADAL" clId="{4A6D7447-C8A0-204C-8C27-048C6D5F6F95}" dt="2022-10-24T09:11:17.830" v="1774" actId="1076"/>
          <ac:spMkLst>
            <pc:docMk/>
            <pc:sldMk cId="951182106" sldId="314"/>
            <ac:spMk id="4" creationId="{4ADAAA03-D59D-3D77-90A4-5B65A84B8205}"/>
          </ac:spMkLst>
        </pc:spChg>
        <pc:spChg chg="add mod">
          <ac:chgData name="Michael Lenke" userId="c77b5c0c-eef1-4cbc-b651-ccfdaf7bd756" providerId="ADAL" clId="{4A6D7447-C8A0-204C-8C27-048C6D5F6F95}" dt="2022-10-25T12:16:16.403" v="4250" actId="20577"/>
          <ac:spMkLst>
            <pc:docMk/>
            <pc:sldMk cId="951182106" sldId="314"/>
            <ac:spMk id="5" creationId="{C633C284-770A-1C63-607E-8D95E67DD856}"/>
          </ac:spMkLst>
        </pc:spChg>
        <pc:spChg chg="add mod">
          <ac:chgData name="Michael Lenke" userId="c77b5c0c-eef1-4cbc-b651-ccfdaf7bd756" providerId="ADAL" clId="{4A6D7447-C8A0-204C-8C27-048C6D5F6F95}" dt="2022-10-25T12:16:39.906" v="4261" actId="1036"/>
          <ac:spMkLst>
            <pc:docMk/>
            <pc:sldMk cId="951182106" sldId="314"/>
            <ac:spMk id="6" creationId="{5F6B0322-4B58-31B5-B2DD-CB414CA3FC27}"/>
          </ac:spMkLst>
        </pc:spChg>
      </pc:sldChg>
      <pc:sldChg chg="add del">
        <pc:chgData name="Michael Lenke" userId="c77b5c0c-eef1-4cbc-b651-ccfdaf7bd756" providerId="ADAL" clId="{4A6D7447-C8A0-204C-8C27-048C6D5F6F95}" dt="2022-10-24T08:27:17.325" v="61" actId="2696"/>
        <pc:sldMkLst>
          <pc:docMk/>
          <pc:sldMk cId="2745663297" sldId="314"/>
        </pc:sldMkLst>
      </pc:sldChg>
      <pc:sldChg chg="modSp add del mod">
        <pc:chgData name="Michael Lenke" userId="c77b5c0c-eef1-4cbc-b651-ccfdaf7bd756" providerId="ADAL" clId="{4A6D7447-C8A0-204C-8C27-048C6D5F6F95}" dt="2022-10-24T08:46:34.118" v="1283" actId="2696"/>
        <pc:sldMkLst>
          <pc:docMk/>
          <pc:sldMk cId="2787807644" sldId="314"/>
        </pc:sldMkLst>
        <pc:spChg chg="mod">
          <ac:chgData name="Michael Lenke" userId="c77b5c0c-eef1-4cbc-b651-ccfdaf7bd756" providerId="ADAL" clId="{4A6D7447-C8A0-204C-8C27-048C6D5F6F95}" dt="2022-10-24T08:46:22.035" v="1278" actId="20577"/>
          <ac:spMkLst>
            <pc:docMk/>
            <pc:sldMk cId="2787807644" sldId="314"/>
            <ac:spMk id="3" creationId="{9F040D60-02EA-E30E-C543-B69019AC81DE}"/>
          </ac:spMkLst>
        </pc:spChg>
      </pc:sldChg>
      <pc:sldChg chg="modSp add del mod">
        <pc:chgData name="Michael Lenke" userId="c77b5c0c-eef1-4cbc-b651-ccfdaf7bd756" providerId="ADAL" clId="{4A6D7447-C8A0-204C-8C27-048C6D5F6F95}" dt="2022-10-24T08:46:34.118" v="1283" actId="2696"/>
        <pc:sldMkLst>
          <pc:docMk/>
          <pc:sldMk cId="2850740771" sldId="315"/>
        </pc:sldMkLst>
        <pc:spChg chg="mod">
          <ac:chgData name="Michael Lenke" userId="c77b5c0c-eef1-4cbc-b651-ccfdaf7bd756" providerId="ADAL" clId="{4A6D7447-C8A0-204C-8C27-048C6D5F6F95}" dt="2022-10-24T08:46:26.307" v="1282" actId="20577"/>
          <ac:spMkLst>
            <pc:docMk/>
            <pc:sldMk cId="2850740771" sldId="315"/>
            <ac:spMk id="3" creationId="{9F040D60-02EA-E30E-C543-B69019AC81DE}"/>
          </ac:spMkLst>
        </pc:spChg>
      </pc:sldChg>
      <pc:sldChg chg="addSp delSp modSp add mod ord">
        <pc:chgData name="Michael Lenke" userId="c77b5c0c-eef1-4cbc-b651-ccfdaf7bd756" providerId="ADAL" clId="{4A6D7447-C8A0-204C-8C27-048C6D5F6F95}" dt="2022-10-25T11:53:53.424" v="3738" actId="20578"/>
        <pc:sldMkLst>
          <pc:docMk/>
          <pc:sldMk cId="3807037135" sldId="315"/>
        </pc:sldMkLst>
        <pc:spChg chg="del mod">
          <ac:chgData name="Michael Lenke" userId="c77b5c0c-eef1-4cbc-b651-ccfdaf7bd756" providerId="ADAL" clId="{4A6D7447-C8A0-204C-8C27-048C6D5F6F95}" dt="2022-10-24T09:18:51.524" v="2433" actId="478"/>
          <ac:spMkLst>
            <pc:docMk/>
            <pc:sldMk cId="3807037135" sldId="315"/>
            <ac:spMk id="2" creationId="{418E237B-EF77-D165-0439-6063052DB17B}"/>
          </ac:spMkLst>
        </pc:spChg>
        <pc:spChg chg="mod">
          <ac:chgData name="Michael Lenke" userId="c77b5c0c-eef1-4cbc-b651-ccfdaf7bd756" providerId="ADAL" clId="{4A6D7447-C8A0-204C-8C27-048C6D5F6F95}" dt="2022-10-24T08:51:03.988" v="1465" actId="20577"/>
          <ac:spMkLst>
            <pc:docMk/>
            <pc:sldMk cId="3807037135" sldId="315"/>
            <ac:spMk id="3" creationId="{A3DED5CC-7B99-26D1-D8F3-9A3718C33C3B}"/>
          </ac:spMkLst>
        </pc:spChg>
        <pc:spChg chg="add mod">
          <ac:chgData name="Michael Lenke" userId="c77b5c0c-eef1-4cbc-b651-ccfdaf7bd756" providerId="ADAL" clId="{4A6D7447-C8A0-204C-8C27-048C6D5F6F95}" dt="2022-10-24T09:25:21.482" v="3035" actId="121"/>
          <ac:spMkLst>
            <pc:docMk/>
            <pc:sldMk cId="3807037135" sldId="315"/>
            <ac:spMk id="4" creationId="{BBD9AA50-3FF1-D965-0991-F7F255FB559D}"/>
          </ac:spMkLst>
        </pc:spChg>
        <pc:graphicFrameChg chg="add del mod modGraphic">
          <ac:chgData name="Michael Lenke" userId="c77b5c0c-eef1-4cbc-b651-ccfdaf7bd756" providerId="ADAL" clId="{4A6D7447-C8A0-204C-8C27-048C6D5F6F95}" dt="2022-10-24T09:16:20.695" v="2113" actId="478"/>
          <ac:graphicFrameMkLst>
            <pc:docMk/>
            <pc:sldMk cId="3807037135" sldId="315"/>
            <ac:graphicFrameMk id="5" creationId="{81967333-B608-E625-D368-72EC1B0F95DF}"/>
          </ac:graphicFrameMkLst>
        </pc:graphicFrameChg>
        <pc:graphicFrameChg chg="add mod modGraphic">
          <ac:chgData name="Michael Lenke" userId="c77b5c0c-eef1-4cbc-b651-ccfdaf7bd756" providerId="ADAL" clId="{4A6D7447-C8A0-204C-8C27-048C6D5F6F95}" dt="2022-10-24T09:25:04.580" v="3034" actId="255"/>
          <ac:graphicFrameMkLst>
            <pc:docMk/>
            <pc:sldMk cId="3807037135" sldId="315"/>
            <ac:graphicFrameMk id="6" creationId="{9B2A5271-A4A9-E045-4B95-4325968ED476}"/>
          </ac:graphicFrameMkLst>
        </pc:graphicFrameChg>
      </pc:sldChg>
      <pc:sldChg chg="add del">
        <pc:chgData name="Michael Lenke" userId="c77b5c0c-eef1-4cbc-b651-ccfdaf7bd756" providerId="ADAL" clId="{4A6D7447-C8A0-204C-8C27-048C6D5F6F95}" dt="2022-10-24T08:46:34.118" v="1283" actId="2696"/>
        <pc:sldMkLst>
          <pc:docMk/>
          <pc:sldMk cId="974076143" sldId="316"/>
        </pc:sldMkLst>
      </pc:sldChg>
      <pc:sldChg chg="addSp delSp modSp add mod ord">
        <pc:chgData name="Michael Lenke" userId="c77b5c0c-eef1-4cbc-b651-ccfdaf7bd756" providerId="ADAL" clId="{4A6D7447-C8A0-204C-8C27-048C6D5F6F95}" dt="2022-10-25T11:53:56.524" v="3739" actId="20578"/>
        <pc:sldMkLst>
          <pc:docMk/>
          <pc:sldMk cId="2423475282" sldId="316"/>
        </pc:sldMkLst>
        <pc:spChg chg="del">
          <ac:chgData name="Michael Lenke" userId="c77b5c0c-eef1-4cbc-b651-ccfdaf7bd756" providerId="ADAL" clId="{4A6D7447-C8A0-204C-8C27-048C6D5F6F95}" dt="2022-10-24T09:27:23.006" v="3036" actId="478"/>
          <ac:spMkLst>
            <pc:docMk/>
            <pc:sldMk cId="2423475282" sldId="316"/>
            <ac:spMk id="2" creationId="{418E237B-EF77-D165-0439-6063052DB17B}"/>
          </ac:spMkLst>
        </pc:spChg>
        <pc:spChg chg="mod">
          <ac:chgData name="Michael Lenke" userId="c77b5c0c-eef1-4cbc-b651-ccfdaf7bd756" providerId="ADAL" clId="{4A6D7447-C8A0-204C-8C27-048C6D5F6F95}" dt="2022-10-24T08:51:07.386" v="1475" actId="20577"/>
          <ac:spMkLst>
            <pc:docMk/>
            <pc:sldMk cId="2423475282" sldId="316"/>
            <ac:spMk id="3" creationId="{A3DED5CC-7B99-26D1-D8F3-9A3718C33C3B}"/>
          </ac:spMkLst>
        </pc:spChg>
        <pc:spChg chg="add mod">
          <ac:chgData name="Michael Lenke" userId="c77b5c0c-eef1-4cbc-b651-ccfdaf7bd756" providerId="ADAL" clId="{4A6D7447-C8A0-204C-8C27-048C6D5F6F95}" dt="2022-10-24T09:28:40.090" v="3127" actId="1076"/>
          <ac:spMkLst>
            <pc:docMk/>
            <pc:sldMk cId="2423475282" sldId="316"/>
            <ac:spMk id="4" creationId="{2E491287-8677-ABE2-2458-DEF8B687D80E}"/>
          </ac:spMkLst>
        </pc:spChg>
        <pc:graphicFrameChg chg="add mod modGraphic">
          <ac:chgData name="Michael Lenke" userId="c77b5c0c-eef1-4cbc-b651-ccfdaf7bd756" providerId="ADAL" clId="{4A6D7447-C8A0-204C-8C27-048C6D5F6F95}" dt="2022-10-24T09:45:20.581" v="3737" actId="20577"/>
          <ac:graphicFrameMkLst>
            <pc:docMk/>
            <pc:sldMk cId="2423475282" sldId="316"/>
            <ac:graphicFrameMk id="5" creationId="{C3453666-43BB-D777-32FC-AF4EB0557944}"/>
          </ac:graphicFrameMkLst>
        </pc:graphicFrameChg>
        <pc:picChg chg="add mod">
          <ac:chgData name="Michael Lenke" userId="c77b5c0c-eef1-4cbc-b651-ccfdaf7bd756" providerId="ADAL" clId="{4A6D7447-C8A0-204C-8C27-048C6D5F6F95}" dt="2022-10-24T09:31:38.008" v="3135" actId="1076"/>
          <ac:picMkLst>
            <pc:docMk/>
            <pc:sldMk cId="2423475282" sldId="316"/>
            <ac:picMk id="7" creationId="{B101B39C-1506-47DC-3757-953156510788}"/>
          </ac:picMkLst>
        </pc:picChg>
      </pc:sldChg>
      <pc:sldChg chg="modSp new del mod">
        <pc:chgData name="Michael Lenke" userId="c77b5c0c-eef1-4cbc-b651-ccfdaf7bd756" providerId="ADAL" clId="{4A6D7447-C8A0-204C-8C27-048C6D5F6F95}" dt="2022-10-25T12:08:56.193" v="3955" actId="2696"/>
        <pc:sldMkLst>
          <pc:docMk/>
          <pc:sldMk cId="922329304" sldId="317"/>
        </pc:sldMkLst>
        <pc:spChg chg="mod">
          <ac:chgData name="Michael Lenke" userId="c77b5c0c-eef1-4cbc-b651-ccfdaf7bd756" providerId="ADAL" clId="{4A6D7447-C8A0-204C-8C27-048C6D5F6F95}" dt="2022-10-24T09:42:51.458" v="3730" actId="20577"/>
          <ac:spMkLst>
            <pc:docMk/>
            <pc:sldMk cId="922329304" sldId="317"/>
            <ac:spMk id="2" creationId="{54F2B697-5F70-AA91-7396-4CAC52E23FE9}"/>
          </ac:spMkLst>
        </pc:spChg>
        <pc:spChg chg="mod">
          <ac:chgData name="Michael Lenke" userId="c77b5c0c-eef1-4cbc-b651-ccfdaf7bd756" providerId="ADAL" clId="{4A6D7447-C8A0-204C-8C27-048C6D5F6F95}" dt="2022-10-24T09:42:56.444" v="3732" actId="20577"/>
          <ac:spMkLst>
            <pc:docMk/>
            <pc:sldMk cId="922329304" sldId="317"/>
            <ac:spMk id="3" creationId="{EDA6FA51-8AD1-B0A4-435B-056C5965D71F}"/>
          </ac:spMkLst>
        </pc:spChg>
      </pc:sldChg>
      <pc:sldChg chg="add del">
        <pc:chgData name="Michael Lenke" userId="c77b5c0c-eef1-4cbc-b651-ccfdaf7bd756" providerId="ADAL" clId="{4A6D7447-C8A0-204C-8C27-048C6D5F6F95}" dt="2022-10-24T08:46:34.118" v="1283" actId="2696"/>
        <pc:sldMkLst>
          <pc:docMk/>
          <pc:sldMk cId="2363800470" sldId="317"/>
        </pc:sldMkLst>
      </pc:sldChg>
      <pc:sldChg chg="add del">
        <pc:chgData name="Michael Lenke" userId="c77b5c0c-eef1-4cbc-b651-ccfdaf7bd756" providerId="ADAL" clId="{4A6D7447-C8A0-204C-8C27-048C6D5F6F95}" dt="2022-10-24T08:46:34.118" v="1283" actId="2696"/>
        <pc:sldMkLst>
          <pc:docMk/>
          <pc:sldMk cId="102608036" sldId="318"/>
        </pc:sldMkLst>
      </pc:sldChg>
      <pc:sldChg chg="modSp add mod">
        <pc:chgData name="Michael Lenke" userId="c77b5c0c-eef1-4cbc-b651-ccfdaf7bd756" providerId="ADAL" clId="{4A6D7447-C8A0-204C-8C27-048C6D5F6F95}" dt="2022-10-25T14:06:49.528" v="5399" actId="20577"/>
        <pc:sldMkLst>
          <pc:docMk/>
          <pc:sldMk cId="747877424" sldId="318"/>
        </pc:sldMkLst>
        <pc:spChg chg="mod">
          <ac:chgData name="Michael Lenke" userId="c77b5c0c-eef1-4cbc-b651-ccfdaf7bd756" providerId="ADAL" clId="{4A6D7447-C8A0-204C-8C27-048C6D5F6F95}" dt="2022-10-25T14:06:49.528" v="5399" actId="20577"/>
          <ac:spMkLst>
            <pc:docMk/>
            <pc:sldMk cId="747877424" sldId="318"/>
            <ac:spMk id="2" creationId="{418E237B-EF77-D165-0439-6063052DB17B}"/>
          </ac:spMkLst>
        </pc:spChg>
        <pc:spChg chg="mod">
          <ac:chgData name="Michael Lenke" userId="c77b5c0c-eef1-4cbc-b651-ccfdaf7bd756" providerId="ADAL" clId="{4A6D7447-C8A0-204C-8C27-048C6D5F6F95}" dt="2022-10-25T12:09:30.968" v="3956" actId="20577"/>
          <ac:spMkLst>
            <pc:docMk/>
            <pc:sldMk cId="747877424" sldId="318"/>
            <ac:spMk id="3" creationId="{A3DED5CC-7B99-26D1-D8F3-9A3718C33C3B}"/>
          </ac:spMkLst>
        </pc:spChg>
        <pc:spChg chg="mod">
          <ac:chgData name="Michael Lenke" userId="c77b5c0c-eef1-4cbc-b651-ccfdaf7bd756" providerId="ADAL" clId="{4A6D7447-C8A0-204C-8C27-048C6D5F6F95}" dt="2022-10-25T12:02:38.242" v="3806" actId="20577"/>
          <ac:spMkLst>
            <pc:docMk/>
            <pc:sldMk cId="747877424" sldId="318"/>
            <ac:spMk id="4" creationId="{4ADAAA03-D59D-3D77-90A4-5B65A84B8205}"/>
          </ac:spMkLst>
        </pc:spChg>
      </pc:sldChg>
      <pc:sldChg chg="modSp add mod">
        <pc:chgData name="Michael Lenke" userId="c77b5c0c-eef1-4cbc-b651-ccfdaf7bd756" providerId="ADAL" clId="{4A6D7447-C8A0-204C-8C27-048C6D5F6F95}" dt="2022-10-25T14:07:34.597" v="5551" actId="20577"/>
        <pc:sldMkLst>
          <pc:docMk/>
          <pc:sldMk cId="2023971241" sldId="319"/>
        </pc:sldMkLst>
        <pc:spChg chg="mod">
          <ac:chgData name="Michael Lenke" userId="c77b5c0c-eef1-4cbc-b651-ccfdaf7bd756" providerId="ADAL" clId="{4A6D7447-C8A0-204C-8C27-048C6D5F6F95}" dt="2022-10-25T14:07:34.597" v="5551" actId="20577"/>
          <ac:spMkLst>
            <pc:docMk/>
            <pc:sldMk cId="2023971241" sldId="319"/>
            <ac:spMk id="2" creationId="{418E237B-EF77-D165-0439-6063052DB17B}"/>
          </ac:spMkLst>
        </pc:spChg>
        <pc:spChg chg="mod">
          <ac:chgData name="Michael Lenke" userId="c77b5c0c-eef1-4cbc-b651-ccfdaf7bd756" providerId="ADAL" clId="{4A6D7447-C8A0-204C-8C27-048C6D5F6F95}" dt="2022-10-25T12:03:45.659" v="3922" actId="20577"/>
          <ac:spMkLst>
            <pc:docMk/>
            <pc:sldMk cId="2023971241" sldId="319"/>
            <ac:spMk id="3" creationId="{A3DED5CC-7B99-26D1-D8F3-9A3718C33C3B}"/>
          </ac:spMkLst>
        </pc:spChg>
        <pc:spChg chg="mod">
          <ac:chgData name="Michael Lenke" userId="c77b5c0c-eef1-4cbc-b651-ccfdaf7bd756" providerId="ADAL" clId="{4A6D7447-C8A0-204C-8C27-048C6D5F6F95}" dt="2022-10-25T12:03:07.997" v="3858" actId="1035"/>
          <ac:spMkLst>
            <pc:docMk/>
            <pc:sldMk cId="2023971241" sldId="319"/>
            <ac:spMk id="4" creationId="{4ADAAA03-D59D-3D77-90A4-5B65A84B8205}"/>
          </ac:spMkLst>
        </pc:spChg>
      </pc:sldChg>
      <pc:sldChg chg="addSp delSp modSp add mod">
        <pc:chgData name="Michael Lenke" userId="c77b5c0c-eef1-4cbc-b651-ccfdaf7bd756" providerId="ADAL" clId="{4A6D7447-C8A0-204C-8C27-048C6D5F6F95}" dt="2022-10-25T14:06:37.728" v="5388" actId="20577"/>
        <pc:sldMkLst>
          <pc:docMk/>
          <pc:sldMk cId="3055710733" sldId="320"/>
        </pc:sldMkLst>
        <pc:spChg chg="mod">
          <ac:chgData name="Michael Lenke" userId="c77b5c0c-eef1-4cbc-b651-ccfdaf7bd756" providerId="ADAL" clId="{4A6D7447-C8A0-204C-8C27-048C6D5F6F95}" dt="2022-10-25T14:06:37.728" v="5388" actId="20577"/>
          <ac:spMkLst>
            <pc:docMk/>
            <pc:sldMk cId="3055710733" sldId="320"/>
            <ac:spMk id="2" creationId="{418E237B-EF77-D165-0439-6063052DB17B}"/>
          </ac:spMkLst>
        </pc:spChg>
        <pc:spChg chg="mod">
          <ac:chgData name="Michael Lenke" userId="c77b5c0c-eef1-4cbc-b651-ccfdaf7bd756" providerId="ADAL" clId="{4A6D7447-C8A0-204C-8C27-048C6D5F6F95}" dt="2022-10-25T12:31:42.360" v="4454" actId="20577"/>
          <ac:spMkLst>
            <pc:docMk/>
            <pc:sldMk cId="3055710733" sldId="320"/>
            <ac:spMk id="3" creationId="{A3DED5CC-7B99-26D1-D8F3-9A3718C33C3B}"/>
          </ac:spMkLst>
        </pc:spChg>
        <pc:spChg chg="del">
          <ac:chgData name="Michael Lenke" userId="c77b5c0c-eef1-4cbc-b651-ccfdaf7bd756" providerId="ADAL" clId="{4A6D7447-C8A0-204C-8C27-048C6D5F6F95}" dt="2022-10-25T12:07:16.732" v="3954" actId="478"/>
          <ac:spMkLst>
            <pc:docMk/>
            <pc:sldMk cId="3055710733" sldId="320"/>
            <ac:spMk id="4" creationId="{4ADAAA03-D59D-3D77-90A4-5B65A84B8205}"/>
          </ac:spMkLst>
        </pc:spChg>
        <pc:spChg chg="add del">
          <ac:chgData name="Michael Lenke" userId="c77b5c0c-eef1-4cbc-b651-ccfdaf7bd756" providerId="ADAL" clId="{4A6D7447-C8A0-204C-8C27-048C6D5F6F95}" dt="2022-10-25T13:22:59.290" v="4960" actId="22"/>
          <ac:spMkLst>
            <pc:docMk/>
            <pc:sldMk cId="3055710733" sldId="320"/>
            <ac:spMk id="7" creationId="{73D131D4-19CF-E8DF-0128-064A0BD608FA}"/>
          </ac:spMkLst>
        </pc:spChg>
        <pc:graphicFrameChg chg="add del mod modGraphic">
          <ac:chgData name="Michael Lenke" userId="c77b5c0c-eef1-4cbc-b651-ccfdaf7bd756" providerId="ADAL" clId="{4A6D7447-C8A0-204C-8C27-048C6D5F6F95}" dt="2022-10-25T12:38:07.359" v="4958" actId="478"/>
          <ac:graphicFrameMkLst>
            <pc:docMk/>
            <pc:sldMk cId="3055710733" sldId="320"/>
            <ac:graphicFrameMk id="5" creationId="{AACC652F-DC19-0A82-784A-17B99808B7B0}"/>
          </ac:graphicFrameMkLst>
        </pc:graphicFrameChg>
        <pc:graphicFrameChg chg="add mod">
          <ac:chgData name="Michael Lenke" userId="c77b5c0c-eef1-4cbc-b651-ccfdaf7bd756" providerId="ADAL" clId="{4A6D7447-C8A0-204C-8C27-048C6D5F6F95}" dt="2022-10-25T14:04:59.315" v="5323" actId="1076"/>
          <ac:graphicFrameMkLst>
            <pc:docMk/>
            <pc:sldMk cId="3055710733" sldId="320"/>
            <ac:graphicFrameMk id="8" creationId="{D96F2AA7-5DE7-99D6-71C9-50F1D887E5F3}"/>
          </ac:graphicFrameMkLst>
        </pc:graphicFrameChg>
      </pc:sldChg>
      <pc:sldChg chg="addSp delSp modSp new mod modAnim">
        <pc:chgData name="Michael Lenke" userId="c77b5c0c-eef1-4cbc-b651-ccfdaf7bd756" providerId="ADAL" clId="{4A6D7447-C8A0-204C-8C27-048C6D5F6F95}" dt="2022-10-25T13:45:04.547" v="5234"/>
        <pc:sldMkLst>
          <pc:docMk/>
          <pc:sldMk cId="49699100" sldId="321"/>
        </pc:sldMkLst>
        <pc:spChg chg="mod">
          <ac:chgData name="Michael Lenke" userId="c77b5c0c-eef1-4cbc-b651-ccfdaf7bd756" providerId="ADAL" clId="{4A6D7447-C8A0-204C-8C27-048C6D5F6F95}" dt="2022-10-25T13:41:50.081" v="5152" actId="1076"/>
          <ac:spMkLst>
            <pc:docMk/>
            <pc:sldMk cId="49699100" sldId="321"/>
            <ac:spMk id="2" creationId="{0A6481C8-61CC-441F-D39D-BE73216A2C47}"/>
          </ac:spMkLst>
        </pc:spChg>
        <pc:spChg chg="del mod">
          <ac:chgData name="Michael Lenke" userId="c77b5c0c-eef1-4cbc-b651-ccfdaf7bd756" providerId="ADAL" clId="{4A6D7447-C8A0-204C-8C27-048C6D5F6F95}" dt="2022-10-25T13:42:47.089" v="5172" actId="478"/>
          <ac:spMkLst>
            <pc:docMk/>
            <pc:sldMk cId="49699100" sldId="321"/>
            <ac:spMk id="3" creationId="{F7EC16EE-EB03-AE13-BF7C-0743ACBC7A21}"/>
          </ac:spMkLst>
        </pc:spChg>
        <pc:spChg chg="add mod">
          <ac:chgData name="Michael Lenke" userId="c77b5c0c-eef1-4cbc-b651-ccfdaf7bd756" providerId="ADAL" clId="{4A6D7447-C8A0-204C-8C27-048C6D5F6F95}" dt="2022-10-25T13:41:22.035" v="5143" actId="20577"/>
          <ac:spMkLst>
            <pc:docMk/>
            <pc:sldMk cId="49699100" sldId="321"/>
            <ac:spMk id="5" creationId="{3597E6C0-39AA-94B2-A39B-D5A37E286132}"/>
          </ac:spMkLst>
        </pc:spChg>
        <pc:spChg chg="add mod">
          <ac:chgData name="Michael Lenke" userId="c77b5c0c-eef1-4cbc-b651-ccfdaf7bd756" providerId="ADAL" clId="{4A6D7447-C8A0-204C-8C27-048C6D5F6F95}" dt="2022-10-25T13:42:22.373" v="5165" actId="2711"/>
          <ac:spMkLst>
            <pc:docMk/>
            <pc:sldMk cId="49699100" sldId="321"/>
            <ac:spMk id="8" creationId="{ED006B24-AA63-BCDC-1489-7ABBDAB45341}"/>
          </ac:spMkLst>
        </pc:spChg>
        <pc:spChg chg="add mod">
          <ac:chgData name="Michael Lenke" userId="c77b5c0c-eef1-4cbc-b651-ccfdaf7bd756" providerId="ADAL" clId="{4A6D7447-C8A0-204C-8C27-048C6D5F6F95}" dt="2022-10-25T13:39:26.511" v="5117" actId="14100"/>
          <ac:spMkLst>
            <pc:docMk/>
            <pc:sldMk cId="49699100" sldId="321"/>
            <ac:spMk id="10" creationId="{EC649AA7-F445-523A-ABAB-D2F527320A0E}"/>
          </ac:spMkLst>
        </pc:spChg>
        <pc:spChg chg="add mod">
          <ac:chgData name="Michael Lenke" userId="c77b5c0c-eef1-4cbc-b651-ccfdaf7bd756" providerId="ADAL" clId="{4A6D7447-C8A0-204C-8C27-048C6D5F6F95}" dt="2022-10-25T13:41:00.303" v="5138" actId="1037"/>
          <ac:spMkLst>
            <pc:docMk/>
            <pc:sldMk cId="49699100" sldId="321"/>
            <ac:spMk id="12" creationId="{871A9120-CB37-8DC2-E0F5-69BC5F1C4D28}"/>
          </ac:spMkLst>
        </pc:spChg>
        <pc:spChg chg="add mod">
          <ac:chgData name="Michael Lenke" userId="c77b5c0c-eef1-4cbc-b651-ccfdaf7bd756" providerId="ADAL" clId="{4A6D7447-C8A0-204C-8C27-048C6D5F6F95}" dt="2022-10-25T13:41:06.879" v="5139" actId="14100"/>
          <ac:spMkLst>
            <pc:docMk/>
            <pc:sldMk cId="49699100" sldId="321"/>
            <ac:spMk id="13" creationId="{C9DC06CD-6E0F-EC3E-D794-B001E6C1849D}"/>
          </ac:spMkLst>
        </pc:spChg>
        <pc:spChg chg="add mod">
          <ac:chgData name="Michael Lenke" userId="c77b5c0c-eef1-4cbc-b651-ccfdaf7bd756" providerId="ADAL" clId="{4A6D7447-C8A0-204C-8C27-048C6D5F6F95}" dt="2022-10-25T13:41:28.095" v="5144" actId="14100"/>
          <ac:spMkLst>
            <pc:docMk/>
            <pc:sldMk cId="49699100" sldId="321"/>
            <ac:spMk id="14" creationId="{D0B83E74-19B3-F1B7-AC78-45FD87B0AA0C}"/>
          </ac:spMkLst>
        </pc:spChg>
        <pc:spChg chg="add mod">
          <ac:chgData name="Michael Lenke" userId="c77b5c0c-eef1-4cbc-b651-ccfdaf7bd756" providerId="ADAL" clId="{4A6D7447-C8A0-204C-8C27-048C6D5F6F95}" dt="2022-10-25T13:41:41.326" v="5148" actId="14100"/>
          <ac:spMkLst>
            <pc:docMk/>
            <pc:sldMk cId="49699100" sldId="321"/>
            <ac:spMk id="15" creationId="{F0D60239-4C40-58A7-32F3-7C4FE4C9F49C}"/>
          </ac:spMkLst>
        </pc:spChg>
        <pc:spChg chg="add mod">
          <ac:chgData name="Michael Lenke" userId="c77b5c0c-eef1-4cbc-b651-ccfdaf7bd756" providerId="ADAL" clId="{4A6D7447-C8A0-204C-8C27-048C6D5F6F95}" dt="2022-10-25T13:41:52.995" v="5153" actId="1076"/>
          <ac:spMkLst>
            <pc:docMk/>
            <pc:sldMk cId="49699100" sldId="321"/>
            <ac:spMk id="16" creationId="{73F124E7-D788-AD23-11D4-395C0273AB55}"/>
          </ac:spMkLst>
        </pc:spChg>
        <pc:spChg chg="add mod">
          <ac:chgData name="Michael Lenke" userId="c77b5c0c-eef1-4cbc-b651-ccfdaf7bd756" providerId="ADAL" clId="{4A6D7447-C8A0-204C-8C27-048C6D5F6F95}" dt="2022-10-25T13:42:26.503" v="5166" actId="2711"/>
          <ac:spMkLst>
            <pc:docMk/>
            <pc:sldMk cId="49699100" sldId="321"/>
            <ac:spMk id="17" creationId="{0ED07148-398C-F03B-4107-550E8EE3994F}"/>
          </ac:spMkLst>
        </pc:spChg>
        <pc:spChg chg="add mod">
          <ac:chgData name="Michael Lenke" userId="c77b5c0c-eef1-4cbc-b651-ccfdaf7bd756" providerId="ADAL" clId="{4A6D7447-C8A0-204C-8C27-048C6D5F6F95}" dt="2022-10-25T13:42:29.953" v="5167" actId="2711"/>
          <ac:spMkLst>
            <pc:docMk/>
            <pc:sldMk cId="49699100" sldId="321"/>
            <ac:spMk id="18" creationId="{67CDD68D-19DA-53EC-14CD-B9233CD194CF}"/>
          </ac:spMkLst>
        </pc:spChg>
        <pc:spChg chg="add mod">
          <ac:chgData name="Michael Lenke" userId="c77b5c0c-eef1-4cbc-b651-ccfdaf7bd756" providerId="ADAL" clId="{4A6D7447-C8A0-204C-8C27-048C6D5F6F95}" dt="2022-10-25T13:42:37.779" v="5169" actId="1076"/>
          <ac:spMkLst>
            <pc:docMk/>
            <pc:sldMk cId="49699100" sldId="321"/>
            <ac:spMk id="19" creationId="{DF827AD2-07B9-0D33-118E-8B791A75AF81}"/>
          </ac:spMkLst>
        </pc:spChg>
        <pc:spChg chg="add mod">
          <ac:chgData name="Michael Lenke" userId="c77b5c0c-eef1-4cbc-b651-ccfdaf7bd756" providerId="ADAL" clId="{4A6D7447-C8A0-204C-8C27-048C6D5F6F95}" dt="2022-10-25T13:43:01.056" v="5186" actId="20577"/>
          <ac:spMkLst>
            <pc:docMk/>
            <pc:sldMk cId="49699100" sldId="321"/>
            <ac:spMk id="20" creationId="{203FF419-BACE-B0D1-00D0-32D14F0A5501}"/>
          </ac:spMkLst>
        </pc:spChg>
        <pc:spChg chg="add del mod">
          <ac:chgData name="Michael Lenke" userId="c77b5c0c-eef1-4cbc-b651-ccfdaf7bd756" providerId="ADAL" clId="{4A6D7447-C8A0-204C-8C27-048C6D5F6F95}" dt="2022-10-25T13:42:49.423" v="5173" actId="478"/>
          <ac:spMkLst>
            <pc:docMk/>
            <pc:sldMk cId="49699100" sldId="321"/>
            <ac:spMk id="22" creationId="{4FC7275B-8DE8-AE69-45BF-755BDB31F2D8}"/>
          </ac:spMkLst>
        </pc:spChg>
        <pc:cxnChg chg="add del mod">
          <ac:chgData name="Michael Lenke" userId="c77b5c0c-eef1-4cbc-b651-ccfdaf7bd756" providerId="ADAL" clId="{4A6D7447-C8A0-204C-8C27-048C6D5F6F95}" dt="2022-10-25T13:39:31.245" v="5119" actId="478"/>
          <ac:cxnSpMkLst>
            <pc:docMk/>
            <pc:sldMk cId="49699100" sldId="321"/>
            <ac:cxnSpMk id="7" creationId="{87AB7AE2-9C70-6857-207D-E95A27E5355C}"/>
          </ac:cxnSpMkLst>
        </pc:cxnChg>
        <pc:cxnChg chg="add mod">
          <ac:chgData name="Michael Lenke" userId="c77b5c0c-eef1-4cbc-b651-ccfdaf7bd756" providerId="ADAL" clId="{4A6D7447-C8A0-204C-8C27-048C6D5F6F95}" dt="2022-10-25T13:43:26.343" v="5199" actId="692"/>
          <ac:cxnSpMkLst>
            <pc:docMk/>
            <pc:sldMk cId="49699100" sldId="321"/>
            <ac:cxnSpMk id="24" creationId="{8C2A8743-0D51-2348-806A-0B8E305014CF}"/>
          </ac:cxnSpMkLst>
        </pc:cxnChg>
        <pc:cxnChg chg="add mod">
          <ac:chgData name="Michael Lenke" userId="c77b5c0c-eef1-4cbc-b651-ccfdaf7bd756" providerId="ADAL" clId="{4A6D7447-C8A0-204C-8C27-048C6D5F6F95}" dt="2022-10-25T13:43:51.860" v="5209" actId="692"/>
          <ac:cxnSpMkLst>
            <pc:docMk/>
            <pc:sldMk cId="49699100" sldId="321"/>
            <ac:cxnSpMk id="26" creationId="{DF42A362-2A48-1332-D90B-BA6823519238}"/>
          </ac:cxnSpMkLst>
        </pc:cxnChg>
        <pc:cxnChg chg="add mod">
          <ac:chgData name="Michael Lenke" userId="c77b5c0c-eef1-4cbc-b651-ccfdaf7bd756" providerId="ADAL" clId="{4A6D7447-C8A0-204C-8C27-048C6D5F6F95}" dt="2022-10-25T13:44:16.159" v="5219" actId="692"/>
          <ac:cxnSpMkLst>
            <pc:docMk/>
            <pc:sldMk cId="49699100" sldId="321"/>
            <ac:cxnSpMk id="29" creationId="{9B0736FE-CD4E-23A6-E83A-65A5A2AF0C23}"/>
          </ac:cxnSpMkLst>
        </pc:cxnChg>
        <pc:cxnChg chg="add mod">
          <ac:chgData name="Michael Lenke" userId="c77b5c0c-eef1-4cbc-b651-ccfdaf7bd756" providerId="ADAL" clId="{4A6D7447-C8A0-204C-8C27-048C6D5F6F95}" dt="2022-10-25T13:44:31.604" v="5228" actId="692"/>
          <ac:cxnSpMkLst>
            <pc:docMk/>
            <pc:sldMk cId="49699100" sldId="321"/>
            <ac:cxnSpMk id="32" creationId="{B190CF20-D17B-0BA4-D0C8-65A03102BF8A}"/>
          </ac:cxnSpMkLst>
        </pc:cxnChg>
      </pc:sldChg>
      <pc:sldChg chg="addSp delSp modSp new mod delAnim modAnim">
        <pc:chgData name="Michael Lenke" userId="c77b5c0c-eef1-4cbc-b651-ccfdaf7bd756" providerId="ADAL" clId="{4A6D7447-C8A0-204C-8C27-048C6D5F6F95}" dt="2022-10-25T13:53:59.893" v="5269" actId="478"/>
        <pc:sldMkLst>
          <pc:docMk/>
          <pc:sldMk cId="2365424632" sldId="322"/>
        </pc:sldMkLst>
        <pc:spChg chg="del mod">
          <ac:chgData name="Michael Lenke" userId="c77b5c0c-eef1-4cbc-b651-ccfdaf7bd756" providerId="ADAL" clId="{4A6D7447-C8A0-204C-8C27-048C6D5F6F95}" dt="2022-10-25T13:45:14.732" v="5236" actId="478"/>
          <ac:spMkLst>
            <pc:docMk/>
            <pc:sldMk cId="2365424632" sldId="322"/>
            <ac:spMk id="2" creationId="{6FC54B65-66D5-9034-6DF6-D8B833FF3552}"/>
          </ac:spMkLst>
        </pc:spChg>
        <pc:spChg chg="mod">
          <ac:chgData name="Michael Lenke" userId="c77b5c0c-eef1-4cbc-b651-ccfdaf7bd756" providerId="ADAL" clId="{4A6D7447-C8A0-204C-8C27-048C6D5F6F95}" dt="2022-10-25T13:23:35.687" v="5043" actId="20577"/>
          <ac:spMkLst>
            <pc:docMk/>
            <pc:sldMk cId="2365424632" sldId="322"/>
            <ac:spMk id="3" creationId="{6A2F66D0-5C0C-9850-5949-755BA1C9B539}"/>
          </ac:spMkLst>
        </pc:spChg>
        <pc:picChg chg="add del mod">
          <ac:chgData name="Michael Lenke" userId="c77b5c0c-eef1-4cbc-b651-ccfdaf7bd756" providerId="ADAL" clId="{4A6D7447-C8A0-204C-8C27-048C6D5F6F95}" dt="2022-10-25T13:46:56.904" v="5239" actId="478"/>
          <ac:picMkLst>
            <pc:docMk/>
            <pc:sldMk cId="2365424632" sldId="322"/>
            <ac:picMk id="4" creationId="{6228B638-D085-F83F-FDC1-C86E2F89D9AD}"/>
          </ac:picMkLst>
        </pc:picChg>
        <pc:picChg chg="add del mod">
          <ac:chgData name="Michael Lenke" userId="c77b5c0c-eef1-4cbc-b651-ccfdaf7bd756" providerId="ADAL" clId="{4A6D7447-C8A0-204C-8C27-048C6D5F6F95}" dt="2022-10-25T13:53:59.893" v="5269" actId="478"/>
          <ac:picMkLst>
            <pc:docMk/>
            <pc:sldMk cId="2365424632" sldId="322"/>
            <ac:picMk id="5" creationId="{9B924439-778B-A01D-6DD4-8B1495A187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ole tekstowe 22">
            <a:extLst>
              <a:ext uri="{FF2B5EF4-FFF2-40B4-BE49-F238E27FC236}">
                <a16:creationId xmlns:a16="http://schemas.microsoft.com/office/drawing/2014/main" id="{EF71CEA6-BEFB-0C4B-A297-253FC350F094}"/>
              </a:ext>
            </a:extLst>
          </p:cNvPr>
          <p:cNvSpPr txBox="1"/>
          <p:nvPr userDrawn="1"/>
        </p:nvSpPr>
        <p:spPr>
          <a:xfrm>
            <a:off x="889232" y="5878892"/>
            <a:ext cx="229058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b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Paderborn University</a:t>
            </a:r>
          </a:p>
        </p:txBody>
      </p:sp>
      <p:sp>
        <p:nvSpPr>
          <p:cNvPr id="22" name="pole tekstowe 23">
            <a:extLst>
              <a:ext uri="{FF2B5EF4-FFF2-40B4-BE49-F238E27FC236}">
                <a16:creationId xmlns:a16="http://schemas.microsoft.com/office/drawing/2014/main" id="{27FF5BE3-6324-134D-ACF7-EFBABA7E5548}"/>
              </a:ext>
            </a:extLst>
          </p:cNvPr>
          <p:cNvSpPr txBox="1"/>
          <p:nvPr userDrawn="1"/>
        </p:nvSpPr>
        <p:spPr>
          <a:xfrm>
            <a:off x="3575107" y="5878892"/>
            <a:ext cx="229058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b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Bielefeld University</a:t>
            </a:r>
          </a:p>
        </p:txBody>
      </p:sp>
      <p:cxnSp>
        <p:nvCxnSpPr>
          <p:cNvPr id="24" name="Łącznik prosty 24">
            <a:extLst>
              <a:ext uri="{FF2B5EF4-FFF2-40B4-BE49-F238E27FC236}">
                <a16:creationId xmlns:a16="http://schemas.microsoft.com/office/drawing/2014/main" id="{4BCA92D6-5355-B446-A322-AF5C7BCBD839}"/>
              </a:ext>
            </a:extLst>
          </p:cNvPr>
          <p:cNvCxnSpPr>
            <a:cxnSpLocks/>
          </p:cNvCxnSpPr>
          <p:nvPr userDrawn="1"/>
        </p:nvCxnSpPr>
        <p:spPr>
          <a:xfrm>
            <a:off x="3338284" y="5937612"/>
            <a:ext cx="0" cy="302741"/>
          </a:xfrm>
          <a:prstGeom prst="line">
            <a:avLst/>
          </a:prstGeom>
          <a:ln w="28575">
            <a:solidFill>
              <a:srgbClr val="CDD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raz 2">
            <a:extLst>
              <a:ext uri="{FF2B5EF4-FFF2-40B4-BE49-F238E27FC236}">
                <a16:creationId xmlns:a16="http://schemas.microsoft.com/office/drawing/2014/main" id="{C3FC63F5-C271-0A42-93E4-8F129D3BB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30" y="5508189"/>
            <a:ext cx="3942464" cy="108951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5148FCD-CF2F-214E-9C88-97531669A4BD}"/>
              </a:ext>
            </a:extLst>
          </p:cNvPr>
          <p:cNvSpPr txBox="1"/>
          <p:nvPr userDrawn="1"/>
        </p:nvSpPr>
        <p:spPr>
          <a:xfrm>
            <a:off x="1219200" y="416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7D66039B-1A7F-404E-ABBF-08E7D501BB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6952" y="4072725"/>
            <a:ext cx="4697480" cy="1294729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endParaRPr lang="de-DE"/>
          </a:p>
        </p:txBody>
      </p:sp>
      <p:sp>
        <p:nvSpPr>
          <p:cNvPr id="2" name="Prostokąt 3">
            <a:extLst>
              <a:ext uri="{FF2B5EF4-FFF2-40B4-BE49-F238E27FC236}">
                <a16:creationId xmlns:a16="http://schemas.microsoft.com/office/drawing/2014/main" id="{0EA4416B-9CBF-A88F-552D-E8FDC6BA89D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13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156630-2211-B48B-FEFD-C282AF20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1" y="1135116"/>
            <a:ext cx="11424745" cy="197594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95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0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, Bild und Inhal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rostokąt 8"/>
          <p:cNvSpPr/>
          <p:nvPr/>
        </p:nvSpPr>
        <p:spPr>
          <a:xfrm>
            <a:off x="2600584" y="0"/>
            <a:ext cx="9591417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0" name="Obraz 9" descr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5" y="5928900"/>
            <a:ext cx="2004435" cy="553932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Łącznik prosty 13"/>
          <p:cNvSpPr/>
          <p:nvPr/>
        </p:nvSpPr>
        <p:spPr>
          <a:xfrm flipH="1">
            <a:off x="3352799" y="1467731"/>
            <a:ext cx="8839199" cy="24714"/>
          </a:xfrm>
          <a:prstGeom prst="line">
            <a:avLst/>
          </a:prstGeom>
          <a:ln w="12700">
            <a:solidFill>
              <a:srgbClr val="CDD8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52799" y="1823111"/>
            <a:ext cx="8527274" cy="427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1pPr>
            <a:lvl2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2pPr>
            <a:lvl3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3pPr>
            <a:lvl4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4pPr>
            <a:lvl5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5pPr>
          </a:lstStyle>
          <a:p>
            <a:r>
              <a:rPr err="1"/>
              <a:t>Textebene</a:t>
            </a:r>
            <a:r>
              <a:t> 1</a:t>
            </a:r>
          </a:p>
          <a:p>
            <a:pPr lvl="1"/>
            <a:r>
              <a:rPr err="1"/>
              <a:t>Textebene</a:t>
            </a:r>
            <a:r>
              <a:t> 2</a:t>
            </a:r>
          </a:p>
          <a:p>
            <a:pPr lvl="2"/>
            <a:r>
              <a:rPr err="1"/>
              <a:t>Textebene</a:t>
            </a:r>
            <a:r>
              <a:t> 3</a:t>
            </a:r>
          </a:p>
          <a:p>
            <a:pPr lvl="3"/>
            <a:r>
              <a:rPr err="1"/>
              <a:t>Textebene</a:t>
            </a:r>
            <a:r>
              <a:t> 4</a:t>
            </a:r>
          </a:p>
          <a:p>
            <a:pPr lvl="4"/>
            <a:r>
              <a:rPr err="1"/>
              <a:t>Textebene</a:t>
            </a:r>
            <a:r>
              <a:t> 5</a:t>
            </a:r>
          </a:p>
        </p:txBody>
      </p:sp>
      <p:sp>
        <p:nvSpPr>
          <p:cNvPr id="45" name="Titeltext"/>
          <p:cNvSpPr txBox="1">
            <a:spLocks noGrp="1"/>
          </p:cNvSpPr>
          <p:nvPr>
            <p:ph type="title"/>
          </p:nvPr>
        </p:nvSpPr>
        <p:spPr>
          <a:xfrm>
            <a:off x="2919488" y="765315"/>
            <a:ext cx="9116802" cy="8845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1pPr>
          </a:lstStyle>
          <a:p>
            <a:r>
              <a:rPr err="1"/>
              <a:t>Titeltext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Bild und Inhal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rostokąt 8"/>
          <p:cNvSpPr/>
          <p:nvPr/>
        </p:nvSpPr>
        <p:spPr>
          <a:xfrm>
            <a:off x="2600581" y="412"/>
            <a:ext cx="9591417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0" name="Obraz 9" descr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5" y="5928900"/>
            <a:ext cx="2004435" cy="553932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Łącznik prosty 13"/>
          <p:cNvSpPr/>
          <p:nvPr/>
        </p:nvSpPr>
        <p:spPr>
          <a:xfrm flipH="1">
            <a:off x="3352799" y="1467731"/>
            <a:ext cx="8839199" cy="24714"/>
          </a:xfrm>
          <a:prstGeom prst="line">
            <a:avLst/>
          </a:prstGeom>
          <a:ln w="12700">
            <a:solidFill>
              <a:srgbClr val="CDD8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52799" y="1823111"/>
            <a:ext cx="8527274" cy="427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1pPr>
            <a:lvl2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2pPr>
            <a:lvl3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3pPr>
            <a:lvl4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4pPr>
            <a:lvl5pPr>
              <a:buBlip>
                <a:blip r:embed="rId3"/>
              </a:buBlip>
              <a:defRPr sz="28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5pPr>
          </a:lstStyle>
          <a:p>
            <a:r>
              <a:rPr err="1"/>
              <a:t>Textebene</a:t>
            </a:r>
            <a:r>
              <a:t> 1</a:t>
            </a:r>
          </a:p>
          <a:p>
            <a:pPr lvl="1"/>
            <a:r>
              <a:rPr err="1"/>
              <a:t>Textebene</a:t>
            </a:r>
            <a:r>
              <a:t> 2</a:t>
            </a:r>
          </a:p>
          <a:p>
            <a:pPr lvl="2"/>
            <a:r>
              <a:rPr err="1"/>
              <a:t>Textebene</a:t>
            </a:r>
            <a:r>
              <a:t> 3</a:t>
            </a:r>
          </a:p>
          <a:p>
            <a:pPr lvl="3"/>
            <a:r>
              <a:rPr err="1"/>
              <a:t>Textebene</a:t>
            </a:r>
            <a:r>
              <a:t> 4</a:t>
            </a:r>
          </a:p>
          <a:p>
            <a:pPr lvl="4"/>
            <a:r>
              <a:rPr err="1"/>
              <a:t>Textebene</a:t>
            </a:r>
            <a:r>
              <a:t> 5</a:t>
            </a:r>
          </a:p>
        </p:txBody>
      </p:sp>
      <p:sp>
        <p:nvSpPr>
          <p:cNvPr id="45" name="Titeltext"/>
          <p:cNvSpPr txBox="1">
            <a:spLocks noGrp="1"/>
          </p:cNvSpPr>
          <p:nvPr>
            <p:ph type="title"/>
          </p:nvPr>
        </p:nvSpPr>
        <p:spPr>
          <a:xfrm>
            <a:off x="2919488" y="765315"/>
            <a:ext cx="9116802" cy="8845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1pPr>
          </a:lstStyle>
          <a:p>
            <a:r>
              <a:rPr err="1"/>
              <a:t>Titeltext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CEB7F-14E1-3070-4848-70E764B6ED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80292" y="277813"/>
            <a:ext cx="1440000" cy="1440000"/>
          </a:xfrm>
        </p:spPr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76745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el und Inhal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Łącznik prosty 13"/>
          <p:cNvSpPr/>
          <p:nvPr/>
        </p:nvSpPr>
        <p:spPr>
          <a:xfrm flipH="1">
            <a:off x="6291743" y="3601330"/>
            <a:ext cx="5900259" cy="3"/>
          </a:xfrm>
          <a:prstGeom prst="line">
            <a:avLst/>
          </a:prstGeom>
          <a:ln w="12700">
            <a:solidFill>
              <a:srgbClr val="CDD8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eltext"/>
          <p:cNvSpPr txBox="1">
            <a:spLocks noGrp="1"/>
          </p:cNvSpPr>
          <p:nvPr>
            <p:ph type="title"/>
          </p:nvPr>
        </p:nvSpPr>
        <p:spPr>
          <a:xfrm>
            <a:off x="6102629" y="2898914"/>
            <a:ext cx="5933659" cy="88458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1pPr>
          </a:lstStyle>
          <a:p>
            <a:r>
              <a:rPr err="1"/>
              <a:t>Titeltext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48860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fg_logo_schriftzug_schwarz_foerderung_en.jpg" descr="dfg_logo_schriftzug_schwarz_foerderung_en.jpg">
            <a:extLst>
              <a:ext uri="{FF2B5EF4-FFF2-40B4-BE49-F238E27FC236}">
                <a16:creationId xmlns:a16="http://schemas.microsoft.com/office/drawing/2014/main" id="{3FA127FC-B927-8823-56AC-079E96C43E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0565" y="5198218"/>
            <a:ext cx="4395903" cy="142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Obraz 39" descr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66" y="0"/>
            <a:ext cx="6858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Prostokąt 3"/>
          <p:cNvSpPr/>
          <p:nvPr/>
        </p:nvSpPr>
        <p:spPr>
          <a:xfrm>
            <a:off x="-2" y="0"/>
            <a:ext cx="5360567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Łącznik prosty 31"/>
          <p:cNvSpPr/>
          <p:nvPr/>
        </p:nvSpPr>
        <p:spPr>
          <a:xfrm flipH="1" flipV="1">
            <a:off x="-2" y="958239"/>
            <a:ext cx="5024935" cy="1"/>
          </a:xfrm>
          <a:prstGeom prst="line">
            <a:avLst/>
          </a:prstGeom>
          <a:ln w="28575">
            <a:solidFill>
              <a:srgbClr val="DADC3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1" name="Obraz 19" descr="Obraz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3" y="5428181"/>
            <a:ext cx="3338263" cy="9668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3FBECE6-D777-257E-D963-269A2960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86" y="186664"/>
            <a:ext cx="5024934" cy="86614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8"/>
          <p:cNvSpPr/>
          <p:nvPr/>
        </p:nvSpPr>
        <p:spPr>
          <a:xfrm>
            <a:off x="0" y="9883"/>
            <a:ext cx="2600587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Obraz 9" descr="Obraz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075" y="5928900"/>
            <a:ext cx="2004435" cy="5539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2600584" y="92074"/>
            <a:ext cx="8981816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err="1"/>
              <a:t>Titeltext</a:t>
            </a:r>
            <a:endParaRPr/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2600584" y="1600200"/>
            <a:ext cx="8981815" cy="488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>
            <a:lvl1pPr>
              <a:buBlip>
                <a:blip r:embed="rId8"/>
              </a:buBlip>
            </a:lvl1pPr>
            <a:lvl2pPr>
              <a:buBlip>
                <a:blip r:embed="rId8"/>
              </a:buBlip>
            </a:lvl2pPr>
            <a:lvl3pPr>
              <a:buBlip>
                <a:blip r:embed="rId8"/>
              </a:buBlip>
            </a:lvl3pPr>
            <a:lvl4pPr>
              <a:buBlip>
                <a:blip r:embed="rId8"/>
              </a:buBlip>
            </a:lvl4pPr>
            <a:lvl5pPr>
              <a:buBlip>
                <a:blip r:embed="rId8"/>
              </a:buBlip>
            </a:lvl5pPr>
          </a:lstStyle>
          <a:p>
            <a:r>
              <a:rPr err="1"/>
              <a:t>Textebene</a:t>
            </a:r>
            <a:r>
              <a:t> 1</a:t>
            </a:r>
          </a:p>
          <a:p>
            <a:pPr lvl="1"/>
            <a:r>
              <a:rPr err="1"/>
              <a:t>Textebene</a:t>
            </a:r>
            <a:r>
              <a:t> 2</a:t>
            </a:r>
          </a:p>
          <a:p>
            <a:pPr lvl="2"/>
            <a:r>
              <a:rPr err="1"/>
              <a:t>Textebene</a:t>
            </a:r>
            <a:r>
              <a:t> 3</a:t>
            </a:r>
          </a:p>
          <a:p>
            <a:pPr lvl="3"/>
            <a:r>
              <a:rPr err="1"/>
              <a:t>Textebene</a:t>
            </a:r>
            <a:r>
              <a:t> 4</a:t>
            </a:r>
          </a:p>
          <a:p>
            <a:pPr lvl="4"/>
            <a:r>
              <a:rPr err="1"/>
              <a:t>Textebene</a:t>
            </a:r>
            <a:r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69" r:id="rId3"/>
    <p:sldLayoutId id="2147483668" r:id="rId4"/>
    <p:sldLayoutId id="2147483665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80000"/>
        <a:buFontTx/>
        <a:buBlip>
          <a:blip r:embed="rId8"/>
        </a:buBlip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85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80000"/>
        <a:buFontTx/>
        <a:buBlip>
          <a:blip r:embed="rId8"/>
        </a:buBlip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43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Tx/>
        <a:buBlip>
          <a:blip r:embed="rId8"/>
        </a:buBlip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00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Tx/>
        <a:buBlip>
          <a:blip r:embed="rId8"/>
        </a:buBlip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0574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Tx/>
        <a:buBlip>
          <a:blip r:embed="rId8"/>
        </a:buBlip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63207-AFA1-E5DB-3CAA-A526179F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Künstliche Intelligenz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65900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Diskussion</a:t>
            </a:r>
            <a:endParaRPr lang="en-DE"/>
          </a:p>
        </p:txBody>
      </p:sp>
      <p:pic>
        <p:nvPicPr>
          <p:cNvPr id="4" name="Grafik 3" descr="Ein Bild, das Transport, Ampel, Licht, Signal enthält.&#10;&#10;Beschreibung automatisch generiert.">
            <a:extLst>
              <a:ext uri="{FF2B5EF4-FFF2-40B4-BE49-F238E27FC236}">
                <a16:creationId xmlns:a16="http://schemas.microsoft.com/office/drawing/2014/main" id="{750CA72C-1CBB-C5B7-FABE-48D3DAB5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24" y="1824487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224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Diskussion</a:t>
            </a:r>
            <a:endParaRPr lang="en-DE"/>
          </a:p>
        </p:txBody>
      </p:sp>
      <p:pic>
        <p:nvPicPr>
          <p:cNvPr id="4" name="Grafik 3" descr="Ein Bild, das Zahnbürste, Pinsel, Werkzeug enthält.&#10;&#10;Beschreibung automatisch generiert.">
            <a:extLst>
              <a:ext uri="{FF2B5EF4-FFF2-40B4-BE49-F238E27FC236}">
                <a16:creationId xmlns:a16="http://schemas.microsoft.com/office/drawing/2014/main" id="{6FC13D50-84A1-CE55-C741-B8D673C7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70" y="182233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94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Achtung: KI ist nicht perfekt!</a:t>
            </a:r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86CC3F-5BDC-C05E-3EB1-D47B8D312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89" y="2063646"/>
            <a:ext cx="3940058" cy="3286810"/>
          </a:xfrm>
          <a:prstGeom prst="rect">
            <a:avLst/>
          </a:prstGeom>
        </p:spPr>
      </p:pic>
      <p:pic>
        <p:nvPicPr>
          <p:cNvPr id="4" name="Grafik 3" descr="Ein Bild, das Säugetier, Gelände, draußen, Zaun enthält.&#10;&#10;Automatisch generierte Beschreibung">
            <a:extLst>
              <a:ext uri="{FF2B5EF4-FFF2-40B4-BE49-F238E27FC236}">
                <a16:creationId xmlns:a16="http://schemas.microsoft.com/office/drawing/2014/main" id="{3E427C1D-140F-C1CF-EE45-ADB3FF6F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62" y="1970661"/>
            <a:ext cx="3843379" cy="41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4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de-DE"/>
              <a:t>Wie funktioniert ein neuronales Netz?</a:t>
            </a:r>
            <a:endParaRPr lang="en-DE"/>
          </a:p>
        </p:txBody>
      </p:sp>
      <p:pic>
        <p:nvPicPr>
          <p:cNvPr id="5" name="Picture 4" descr="A black background with white circles and white text&#10;&#10;Description automatically generated">
            <a:extLst>
              <a:ext uri="{FF2B5EF4-FFF2-40B4-BE49-F238E27FC236}">
                <a16:creationId xmlns:a16="http://schemas.microsoft.com/office/drawing/2014/main" id="{0F4DB78F-223F-0258-C8BC-3678525F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1" y="1649897"/>
            <a:ext cx="5675599" cy="50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63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Falcon – Reinforcement Learning</a:t>
            </a:r>
            <a:endParaRPr lang="en-DE" dirty="0"/>
          </a:p>
        </p:txBody>
      </p:sp>
      <p:pic>
        <p:nvPicPr>
          <p:cNvPr id="5" name="Grafik 4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E1866F68-9B41-82F2-694B-6DE1AA41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33" y="1939172"/>
            <a:ext cx="6839712" cy="40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33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Handelt es sich um eine KI?</a:t>
            </a:r>
          </a:p>
          <a:p>
            <a:r>
              <a:rPr lang="de-DE" dirty="0"/>
              <a:t>Wie könnte der Lernprozess funktionieren?</a:t>
            </a:r>
          </a:p>
          <a:p>
            <a:r>
              <a:rPr lang="de-DE" dirty="0"/>
              <a:t>Gab es Probleme?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Falcon - Besprechung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14855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Falcon – Reinforcement Learning</a:t>
            </a:r>
            <a:endParaRPr lang="en-DE" dirty="0"/>
          </a:p>
        </p:txBody>
      </p:sp>
      <p:pic>
        <p:nvPicPr>
          <p:cNvPr id="4" name="Grafik 3" descr="Ein Bild, das Text, Zahl, Reihe, parallel enthält.&#10;&#10;Automatisch generierte Beschreibung">
            <a:extLst>
              <a:ext uri="{FF2B5EF4-FFF2-40B4-BE49-F238E27FC236}">
                <a16:creationId xmlns:a16="http://schemas.microsoft.com/office/drawing/2014/main" id="{FB335E1D-74B2-4A22-348B-668E2566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94076"/>
            <a:ext cx="4770566" cy="41793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F88B12-A630-ED41-267A-3C8E4F190F44}"/>
              </a:ext>
            </a:extLst>
          </p:cNvPr>
          <p:cNvSpPr txBox="1"/>
          <p:nvPr/>
        </p:nvSpPr>
        <p:spPr>
          <a:xfrm flipH="1">
            <a:off x="2761488" y="6092685"/>
            <a:ext cx="813816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Quelle: https://i.pinimg.com/originals/13/aa/06/13aa0698c63623f7769da5eed9a5350a.png</a:t>
            </a:r>
          </a:p>
        </p:txBody>
      </p:sp>
    </p:spTree>
    <p:extLst>
      <p:ext uri="{BB962C8B-B14F-4D97-AF65-F5344CB8AC3E}">
        <p14:creationId xmlns:p14="http://schemas.microsoft.com/office/powerpoint/2010/main" val="34690085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Falcon – Reinforcement Learning</a:t>
            </a:r>
            <a:endParaRPr lang="en-DE" dirty="0"/>
          </a:p>
        </p:txBody>
      </p:sp>
      <p:pic>
        <p:nvPicPr>
          <p:cNvPr id="4" name="Grafik 3" descr="Ein Bild, das Screenshot, Diagramm, Kreis, Reihe enthält.&#10;&#10;Automatisch generierte Beschreibung">
            <a:extLst>
              <a:ext uri="{FF2B5EF4-FFF2-40B4-BE49-F238E27FC236}">
                <a16:creationId xmlns:a16="http://schemas.microsoft.com/office/drawing/2014/main" id="{95F1A1CE-4B20-8124-2523-ACCFDD4C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19" y="1901952"/>
            <a:ext cx="7320231" cy="40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864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Falcon – Lernen durch Vererbung</a:t>
            </a:r>
            <a:endParaRPr lang="en-DE" dirty="0"/>
          </a:p>
        </p:txBody>
      </p:sp>
      <p:pic>
        <p:nvPicPr>
          <p:cNvPr id="5" name="Grafik 4" descr="Ein Bild, das Hunderasse, Hund, Gras, Säugetier enthält.&#10;&#10;Automatisch generierte Beschreibung">
            <a:extLst>
              <a:ext uri="{FF2B5EF4-FFF2-40B4-BE49-F238E27FC236}">
                <a16:creationId xmlns:a16="http://schemas.microsoft.com/office/drawing/2014/main" id="{F134B084-3CD7-7B31-EB5A-1DF0AE33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15" y="1759814"/>
            <a:ext cx="6587348" cy="440014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19FD54E-D901-2DCA-2DBB-0414108BD805}"/>
              </a:ext>
            </a:extLst>
          </p:cNvPr>
          <p:cNvSpPr txBox="1"/>
          <p:nvPr/>
        </p:nvSpPr>
        <p:spPr>
          <a:xfrm>
            <a:off x="3352799" y="6333171"/>
            <a:ext cx="7406640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Quelle: https://tails.com/blog/de/2022/01/26/labrador-retriever/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8440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de-DE" dirty="0"/>
              <a:t>KI zu definieren ist sehr schwierig. Die Definitionen treffen fast nie das gesamte Feld.</a:t>
            </a:r>
          </a:p>
          <a:p>
            <a:r>
              <a:rPr lang="de-DE" dirty="0"/>
              <a:t>Meistens meint KI maschinelles Lernen. Dabei gibt es unter anderem Reinforcement Learning </a:t>
            </a:r>
            <a:r>
              <a:rPr lang="de-DE"/>
              <a:t>(Falcon), </a:t>
            </a:r>
            <a:r>
              <a:rPr lang="de-DE" dirty="0"/>
              <a:t>aber auch noch viele andere Ansätze.</a:t>
            </a:r>
          </a:p>
          <a:p>
            <a:r>
              <a:rPr lang="de-DE" dirty="0"/>
              <a:t>KI ist meistens gemeint wenn Computerprogramme ihren Algorithmus aus Daten lernen und nicht vorgegeben bekommen.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Zusammenfassung – Definition von KI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7611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/>
              <a:t>Habt ihr Vorwissen zum Thema KI?</a:t>
            </a:r>
          </a:p>
          <a:p>
            <a:r>
              <a:rPr lang="de-DE"/>
              <a:t>Welche KIs kennt ihr?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 ist euch KI im Alltag bisher begegnet?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5275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de-DE"/>
              <a:t>Gute Daten sind für eine KI das Allerwichtigste.</a:t>
            </a:r>
          </a:p>
          <a:p>
            <a:r>
              <a:rPr lang="de-DE"/>
              <a:t>Daten sind oft „unsichtbar“ – wir sehen nur das Endprodukt</a:t>
            </a:r>
          </a:p>
          <a:p>
            <a:r>
              <a:rPr lang="de-DE"/>
              <a:t>Was für Probleme können durch unpassende/falsche Daten entstehen?</a:t>
            </a:r>
          </a:p>
          <a:p>
            <a:r>
              <a:rPr lang="de-DE"/>
              <a:t>Denkt ihr das KIs auch Daten über euch sammeln? Macht euch das Sorgen? Findet ihr das gut?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Zusammenfassung - Daten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812968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FBE3-9465-7E86-D592-AA3175E6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Danke für eure Teilnahme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890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de-DE"/>
              <a:t>Starke KI: Wirklich selbst denkende Maschine, die sich einen Sinn und Zweck selbst suchen kann. Bisher unmöglich.</a:t>
            </a:r>
          </a:p>
          <a:p>
            <a:r>
              <a:rPr lang="de-DE"/>
              <a:t>Schwache KI: Auf spezifische Probleme zugeschnittene Anwendungen. Von einfachen Programmen hin zu komplexem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. In der Forschung und der Wirtschaft praktisch überall im Einsatz. </a:t>
            </a:r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Starke vs. Schwache KI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9310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Arbeitsphase</a:t>
            </a:r>
            <a:endParaRPr lang="en-DE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0350FDB-5975-EA5A-5668-1D780E4F6EB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52799" y="1823111"/>
            <a:ext cx="8527274" cy="4273551"/>
          </a:xfrm>
        </p:spPr>
        <p:txBody>
          <a:bodyPr lIns="45719" tIns="45720" rIns="45719" bIns="45720" anchor="t">
            <a:normAutofit/>
          </a:bodyPr>
          <a:lstStyle/>
          <a:p>
            <a:r>
              <a:rPr lang="de-DE"/>
              <a:t>3er Gruppen</a:t>
            </a:r>
          </a:p>
          <a:p>
            <a:r>
              <a:rPr lang="de-DE"/>
              <a:t>Ordnet die Gegenstände zu und begründet in der Gruppe eure Zuordnung:</a:t>
            </a:r>
          </a:p>
          <a:p>
            <a:pPr lvl="1"/>
            <a:r>
              <a:rPr lang="de-DE"/>
              <a:t>Grüne Wolke: Der Gegenstand hat mit KI zu tun</a:t>
            </a:r>
          </a:p>
          <a:p>
            <a:pPr lvl="1"/>
            <a:r>
              <a:rPr lang="de-DE"/>
              <a:t>Rote Wolke: Der Gegenstand hat *nicht* mit KI zu tun</a:t>
            </a:r>
          </a:p>
          <a:p>
            <a:pPr lvl="1"/>
            <a:r>
              <a:rPr lang="de-DE"/>
              <a:t>Gelbe Wolke: Unsicher</a:t>
            </a:r>
          </a:p>
        </p:txBody>
      </p:sp>
      <p:pic>
        <p:nvPicPr>
          <p:cNvPr id="5" name="Graphic 1" descr="Stopwatch 25% with solid fill">
            <a:extLst>
              <a:ext uri="{FF2B5EF4-FFF2-40B4-BE49-F238E27FC236}">
                <a16:creationId xmlns:a16="http://schemas.microsoft.com/office/drawing/2014/main" id="{A19452D1-62F1-3509-3853-55E78F71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9" y="308115"/>
            <a:ext cx="528536" cy="52853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DA5805BA-C66C-DF45-FF52-1ADE550E2F00}"/>
              </a:ext>
            </a:extLst>
          </p:cNvPr>
          <p:cNvSpPr txBox="1"/>
          <p:nvPr/>
        </p:nvSpPr>
        <p:spPr>
          <a:xfrm>
            <a:off x="590145" y="387718"/>
            <a:ext cx="16472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/>
              <a:t>10 </a:t>
            </a:r>
            <a:r>
              <a: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Minuten</a:t>
            </a:r>
          </a:p>
        </p:txBody>
      </p:sp>
    </p:spTree>
    <p:extLst>
      <p:ext uri="{BB962C8B-B14F-4D97-AF65-F5344CB8AC3E}">
        <p14:creationId xmlns:p14="http://schemas.microsoft.com/office/powerpoint/2010/main" val="37578902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de-DE"/>
              <a:t>Bei welchen Gegenständen hattet ihr Probleme?</a:t>
            </a:r>
          </a:p>
          <a:p>
            <a:r>
              <a:rPr lang="de-DE"/>
              <a:t>Was ist euch bei der Zuordnung aufgefallen?</a:t>
            </a:r>
          </a:p>
          <a:p>
            <a:r>
              <a:rPr lang="de-DE"/>
              <a:t>Welche Gemeinsamkeiten und Unterschiede gibt es zwischen den Gegenständen, die mit KI zu tun haben und denen, die nichts mit KI zu tun haben?</a:t>
            </a:r>
          </a:p>
          <a:p>
            <a:r>
              <a:rPr lang="de-DE"/>
              <a:t>Welche weiteren Gegenstände sind euch eingefallen?</a:t>
            </a:r>
          </a:p>
          <a:p>
            <a:r>
              <a:rPr lang="de-DE"/>
              <a:t>Werden Daten werden bei der Nutzung gesammelt? Wofür werden diese benötigt?</a:t>
            </a:r>
          </a:p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Diskussion</a:t>
            </a:r>
            <a:endParaRPr lang="en-DE"/>
          </a:p>
        </p:txBody>
      </p:sp>
      <p:pic>
        <p:nvPicPr>
          <p:cNvPr id="5" name="Graphic 1" descr="Stopwatch 25% with solid fill">
            <a:extLst>
              <a:ext uri="{FF2B5EF4-FFF2-40B4-BE49-F238E27FC236}">
                <a16:creationId xmlns:a16="http://schemas.microsoft.com/office/drawing/2014/main" id="{597CC82D-52CA-83C5-C0A2-AD347B7BB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9" y="308115"/>
            <a:ext cx="528536" cy="52853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89BBE04-1EA0-B98E-A2C7-3C59A3610E87}"/>
              </a:ext>
            </a:extLst>
          </p:cNvPr>
          <p:cNvSpPr txBox="1"/>
          <p:nvPr/>
        </p:nvSpPr>
        <p:spPr>
          <a:xfrm>
            <a:off x="590145" y="387718"/>
            <a:ext cx="16472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/>
              <a:t>10 </a:t>
            </a:r>
            <a:r>
              <a: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Minuten</a:t>
            </a:r>
          </a:p>
        </p:txBody>
      </p:sp>
    </p:spTree>
    <p:extLst>
      <p:ext uri="{BB962C8B-B14F-4D97-AF65-F5344CB8AC3E}">
        <p14:creationId xmlns:p14="http://schemas.microsoft.com/office/powerpoint/2010/main" val="17318806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Diskussion</a:t>
            </a:r>
            <a:endParaRPr lang="en-DE"/>
          </a:p>
        </p:txBody>
      </p:sp>
      <p:pic>
        <p:nvPicPr>
          <p:cNvPr id="4" name="Grafik 3" descr="Ein Bild, das Hallensportarten, Brettspiel, Schach, Tabletopspiel enthält.&#10;&#10;Beschreibung automatisch generiert.">
            <a:extLst>
              <a:ext uri="{FF2B5EF4-FFF2-40B4-BE49-F238E27FC236}">
                <a16:creationId xmlns:a16="http://schemas.microsoft.com/office/drawing/2014/main" id="{27A678A2-76A4-1559-5F1A-86715F78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99" y="1821432"/>
            <a:ext cx="4191000" cy="3143250"/>
          </a:xfrm>
          <a:prstGeom prst="rect">
            <a:avLst/>
          </a:prstGeom>
        </p:spPr>
      </p:pic>
      <p:pic>
        <p:nvPicPr>
          <p:cNvPr id="5" name="Grafik 4" descr="Ein Bild, das Brettspiel, Hallensportarten, Spiele, Schach enthält.&#10;&#10;Beschreibung automatisch generiert.">
            <a:extLst>
              <a:ext uri="{FF2B5EF4-FFF2-40B4-BE49-F238E27FC236}">
                <a16:creationId xmlns:a16="http://schemas.microsoft.com/office/drawing/2014/main" id="{69BC7D1D-7D9B-61AD-E890-57F3D5CD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867" y="1802382"/>
            <a:ext cx="41338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95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Diskussion</a:t>
            </a:r>
            <a:endParaRPr lang="en-DE"/>
          </a:p>
        </p:txBody>
      </p:sp>
      <p:pic>
        <p:nvPicPr>
          <p:cNvPr id="4" name="Grafik 3" descr="Ein Bild, das Vakuum, Gerät, Staubsauger enthält.&#10;&#10;Beschreibung automatisch generiert.">
            <a:extLst>
              <a:ext uri="{FF2B5EF4-FFF2-40B4-BE49-F238E27FC236}">
                <a16:creationId xmlns:a16="http://schemas.microsoft.com/office/drawing/2014/main" id="{EB73BEE9-3CA7-3BA4-7086-7882BD9C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37" y="1824487"/>
            <a:ext cx="3953083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9A5395-DCA3-B7D6-9FE0-7421A7B2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530" y="2253112"/>
            <a:ext cx="40386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860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Diskussion</a:t>
            </a:r>
            <a:endParaRPr lang="en-DE"/>
          </a:p>
        </p:txBody>
      </p:sp>
      <p:pic>
        <p:nvPicPr>
          <p:cNvPr id="6" name="Grafik 5" descr="Ein Bild, das Elektronik, Telefon, Schnurtelefon, Telefonie enthält.&#10;&#10;Beschreibung automatisch generiert.">
            <a:extLst>
              <a:ext uri="{FF2B5EF4-FFF2-40B4-BE49-F238E27FC236}">
                <a16:creationId xmlns:a16="http://schemas.microsoft.com/office/drawing/2014/main" id="{4F1E2682-5354-CE47-07C2-4053BBB9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93" y="2314395"/>
            <a:ext cx="4019550" cy="2933700"/>
          </a:xfrm>
          <a:prstGeom prst="rect">
            <a:avLst/>
          </a:prstGeom>
        </p:spPr>
      </p:pic>
      <p:pic>
        <p:nvPicPr>
          <p:cNvPr id="7" name="Grafik 6" descr="Ein Bild, das Handy, Gerät, tragbares Kommunikationsgerät, Kommunikationsgerät enthält.&#10;&#10;Beschreibung automatisch generiert.">
            <a:extLst>
              <a:ext uri="{FF2B5EF4-FFF2-40B4-BE49-F238E27FC236}">
                <a16:creationId xmlns:a16="http://schemas.microsoft.com/office/drawing/2014/main" id="{7E1DD929-0CD7-B7B3-04D0-A55A274A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48" y="2308824"/>
            <a:ext cx="4784783" cy="29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230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6D0D3-D2FB-EBAA-119C-0E91F52A710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t">
            <a:normAutofit/>
          </a:bodyPr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DF3AD-7D64-C565-1198-BA0EC47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 im Alltag - Diskussion</a:t>
            </a:r>
            <a:endParaRPr lang="en-DE"/>
          </a:p>
        </p:txBody>
      </p:sp>
      <p:pic>
        <p:nvPicPr>
          <p:cNvPr id="4" name="Grafik 3" descr="Ein Bild, das Fahrzeug, Landfahrzeug, Rad, Transport enthält.&#10;&#10;Beschreibung automatisch generiert.">
            <a:extLst>
              <a:ext uri="{FF2B5EF4-FFF2-40B4-BE49-F238E27FC236}">
                <a16:creationId xmlns:a16="http://schemas.microsoft.com/office/drawing/2014/main" id="{6693C213-8A76-8C95-805A-4FEE9ED2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00" y="2412701"/>
            <a:ext cx="4972408" cy="2622070"/>
          </a:xfrm>
          <a:prstGeom prst="rect">
            <a:avLst/>
          </a:prstGeom>
        </p:spPr>
      </p:pic>
      <p:pic>
        <p:nvPicPr>
          <p:cNvPr id="5" name="Grafik 4" descr="Ein Bild, das Fahrzeug, Landfahrzeug, Straße, draußen enthält.&#10;&#10;Beschreibung automatisch generiert.">
            <a:extLst>
              <a:ext uri="{FF2B5EF4-FFF2-40B4-BE49-F238E27FC236}">
                <a16:creationId xmlns:a16="http://schemas.microsoft.com/office/drawing/2014/main" id="{01EA77A1-6735-10B6-4C69-789B7110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47" y="2325537"/>
            <a:ext cx="4127200" cy="27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92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Area A">
  <a:themeElements>
    <a:clrScheme name="Area 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FD0CA"/>
      </a:accent1>
      <a:accent2>
        <a:srgbClr val="203563"/>
      </a:accent2>
      <a:accent3>
        <a:srgbClr val="DCDF3E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Area 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rea 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rea A">
  <a:themeElements>
    <a:clrScheme name="Area 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FD0CA"/>
      </a:accent1>
      <a:accent2>
        <a:srgbClr val="203563"/>
      </a:accent2>
      <a:accent3>
        <a:srgbClr val="DCDF3E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Area 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rea 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982550-82e3-4d11-b33d-54a6d79c3c46" xsi:nil="true"/>
    <lcf76f155ced4ddcb4097134ff3c332f xmlns="b538ec43-a082-40bf-b6cb-69e697f579e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233C921FDD934C80F19223AA2B17EF" ma:contentTypeVersion="12" ma:contentTypeDescription="Ein neues Dokument erstellen." ma:contentTypeScope="" ma:versionID="a5a38f239a9dd5ed924e73d9ee7a2562">
  <xsd:schema xmlns:xsd="http://www.w3.org/2001/XMLSchema" xmlns:xs="http://www.w3.org/2001/XMLSchema" xmlns:p="http://schemas.microsoft.com/office/2006/metadata/properties" xmlns:ns2="b538ec43-a082-40bf-b6cb-69e697f579e7" xmlns:ns3="77982550-82e3-4d11-b33d-54a6d79c3c46" targetNamespace="http://schemas.microsoft.com/office/2006/metadata/properties" ma:root="true" ma:fieldsID="90ca2363c316e5d77d582e4242c459c2" ns2:_="" ns3:_="">
    <xsd:import namespace="b538ec43-a082-40bf-b6cb-69e697f579e7"/>
    <xsd:import namespace="77982550-82e3-4d11-b33d-54a6d79c3c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38ec43-a082-40bf-b6cb-69e697f579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67f88959-860b-4101-a89a-f09d3dcd5a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82550-82e3-4d11-b33d-54a6d79c3c4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83e1f39-aa0e-4587-9065-a0cabfa608c2}" ma:internalName="TaxCatchAll" ma:showField="CatchAllData" ma:web="77982550-82e3-4d11-b33d-54a6d79c3c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41B5C-771A-4E69-9331-F64DE528B949}">
  <ds:schemaRefs>
    <ds:schemaRef ds:uri="77982550-82e3-4d11-b33d-54a6d79c3c46"/>
    <ds:schemaRef ds:uri="b538ec43-a082-40bf-b6cb-69e697f579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7645F5-7DBA-4B9E-8A89-F5389E555B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7F8BE9-EBF2-4CFE-B9E9-7256E0246D1D}">
  <ds:schemaRefs>
    <ds:schemaRef ds:uri="77982550-82e3-4d11-b33d-54a6d79c3c46"/>
    <ds:schemaRef ds:uri="b538ec43-a082-40bf-b6cb-69e697f579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49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CMU Sans Serif Medium</vt:lpstr>
      <vt:lpstr>CMU Sans Serif Medium</vt:lpstr>
      <vt:lpstr>Wingdings</vt:lpstr>
      <vt:lpstr>Area A</vt:lpstr>
      <vt:lpstr>Künstliche Intelligenz</vt:lpstr>
      <vt:lpstr>Wo ist euch KI im Alltag bisher begegnet?</vt:lpstr>
      <vt:lpstr>Starke vs. Schwache KI</vt:lpstr>
      <vt:lpstr>KI im Alltag - Arbeitsphase</vt:lpstr>
      <vt:lpstr>KI im Alltag - Diskussion</vt:lpstr>
      <vt:lpstr>KI im Alltag - Diskussion</vt:lpstr>
      <vt:lpstr>KI im Alltag - Diskussion</vt:lpstr>
      <vt:lpstr>KI im Alltag - Diskussion</vt:lpstr>
      <vt:lpstr>KI im Alltag - Diskussion</vt:lpstr>
      <vt:lpstr>KI im Alltag - Diskussion</vt:lpstr>
      <vt:lpstr>KI im Alltag - Diskussion</vt:lpstr>
      <vt:lpstr>Achtung: KI ist nicht perfekt!</vt:lpstr>
      <vt:lpstr>Wie funktioniert ein neuronales Netz?</vt:lpstr>
      <vt:lpstr>Falcon – Reinforcement Learning</vt:lpstr>
      <vt:lpstr>Falcon - Besprechung</vt:lpstr>
      <vt:lpstr>Falcon – Reinforcement Learning</vt:lpstr>
      <vt:lpstr>Falcon – Reinforcement Learning</vt:lpstr>
      <vt:lpstr>Falcon – Lernen durch Vererbung</vt:lpstr>
      <vt:lpstr>Zusammenfassung – Definition von KI</vt:lpstr>
      <vt:lpstr>Zusammenfassung - Daten</vt:lpstr>
      <vt:lpstr>Danke für eure Teilnahme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Thomßen, Linda Hanne</dc:creator>
  <cp:lastModifiedBy>Timo Maximilian Sieger</cp:lastModifiedBy>
  <cp:revision>22</cp:revision>
  <dcterms:modified xsi:type="dcterms:W3CDTF">2024-04-29T10:39:16Z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0x01010050233C921FDD934C80F19223AA2B17EF</vt:lpwstr>
  </property>
  <property fmtid="{D5CDD505-2E9C-101B-9397-08002B2CF9AE}" pid="3" name="MediaServiceImageTags">
    <vt:lpwstr/>
  </property>
</Properties>
</file>