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Big data in housing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Armin Sanson Rakhshandeh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70644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Thank you for your attention!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Armin Sanson Rakhshandeh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94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6E28C-F336-429B-9FC4-A46EE2DC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/>
              <a:t>sing big data in power management </a:t>
            </a:r>
          </a:p>
          <a:p>
            <a:r>
              <a:rPr lang="en-US" dirty="0"/>
              <a:t>Submeters role in producing big data</a:t>
            </a:r>
          </a:p>
          <a:p>
            <a:r>
              <a:rPr lang="en-US" dirty="0"/>
              <a:t>Big data analytics </a:t>
            </a:r>
          </a:p>
          <a:p>
            <a:r>
              <a:rPr lang="en-US" dirty="0"/>
              <a:t>Predict future consumption 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413-7E75-419F-846A-30931193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1D80-917B-43D7-8654-B161BB6E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large regional residential developer is designing a large 'Smart Home' apartment housing development and is looking for evidence or positive reasons for adopting the use of electrical sub-metering devices used for power management in Smart Homes.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Installing these sub-meters could be a big step towards the developer's goal of offering highly efficient Smart Homes that provide owners with power usage analytics - a large piece of their planned marketing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4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AE48-FF4E-4673-970A-7BD97709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F866-A5D8-4248-837D-19CBAD59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 find enough evidence to help support the developer's marketing claims of sub-meters providing owners with 'useful' power usage analytics.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To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demonstrate that we can predict future energy consumption from the same data; this would help further support their adoption of sub-meters from the viewpoint of possible energy consumption reduction and a monetary savings as a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C9CF-07EC-4B16-AA6F-373219C3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C98D-415B-41DC-9199-18323EB2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will be performing an 'analytical deep dive' of sub-metering generated data and producing high quality visualizations that support a positive narrative or story around your findings.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The data sets are located on an online database; We accessed the data through a secure SQL connection provided by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We be using R studio Data frame to perform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'analytical deep dive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8D2-D33F-4DCB-ABDD-DB366F0F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BBFF-6821-4DDE-9A7C-C6BE11E7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47 months of energy usage (From 2006 to 2010)</a:t>
            </a:r>
          </a:p>
          <a:p>
            <a:r>
              <a:rPr lang="en-US" dirty="0"/>
              <a:t>10 variables: </a:t>
            </a:r>
            <a:r>
              <a:rPr lang="en-US" dirty="0" err="1"/>
              <a:t>Id,Date,Time,Global_active_power,Global_reactive_power</a:t>
            </a:r>
            <a:r>
              <a:rPr lang="en-US" dirty="0"/>
              <a:t>, </a:t>
            </a:r>
            <a:r>
              <a:rPr lang="en-US" dirty="0" err="1"/>
              <a:t>Global_intensity</a:t>
            </a:r>
            <a:r>
              <a:rPr lang="en-US" dirty="0"/>
              <a:t>, Voltage, Sub_metering_1, Sub_metering_2, Sub_metering_3</a:t>
            </a:r>
          </a:p>
          <a:p>
            <a:r>
              <a:rPr lang="en-US" dirty="0"/>
              <a:t>Total of 2049280 of records across the 47 months </a:t>
            </a:r>
          </a:p>
        </p:txBody>
      </p:sp>
    </p:spTree>
    <p:extLst>
      <p:ext uri="{BB962C8B-B14F-4D97-AF65-F5344CB8AC3E}">
        <p14:creationId xmlns:p14="http://schemas.microsoft.com/office/powerpoint/2010/main" val="361416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F80B-0E6A-4A5B-ABDE-52E47A9E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1CEF-7009-4B11-A2C3-C1367114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of date and time: the formatting of the date and time are not friendly with our analytics tool. They need to be converted to fit the models.</a:t>
            </a:r>
          </a:p>
          <a:p>
            <a:r>
              <a:rPr lang="en-US" dirty="0"/>
              <a:t>Missing Data: 2006 and 2010 annual years are missing data , so we are going to remove them form analysis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7BB2-369F-41FF-BDEC-F287C529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D13-928C-40A0-9533-08F09AB9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Total number of observation with complete data(2007,2008,2009): 1,569,894 </a:t>
            </a:r>
          </a:p>
          <a:p>
            <a:pPr marL="0" indent="0">
              <a:buNone/>
            </a:pPr>
            <a:r>
              <a:rPr lang="en-US" dirty="0"/>
              <a:t>  Max usage: Sub meter 3 with average of 6.2 watt per hour</a:t>
            </a:r>
          </a:p>
          <a:p>
            <a:pPr marL="0" indent="0">
              <a:buNone/>
            </a:pPr>
            <a:r>
              <a:rPr lang="en-US" dirty="0"/>
              <a:t>  Min usage: Sub meter 1 with average of 1.1 watt per hour</a:t>
            </a:r>
          </a:p>
          <a:p>
            <a:pPr marL="0" indent="0">
              <a:buNone/>
            </a:pPr>
            <a:r>
              <a:rPr lang="en-US" dirty="0"/>
              <a:t>  Capacity: Sub meters 1 and 2 shows that they can go up to over 70 watt per hour in certain time     	   and days while submeter 3 kept under 31 watt per hour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2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4CCD-4960-400D-B7BF-76DAEB80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42D5-1FC1-44B8-A81D-A82DFDAB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 "/>
              <a:tabLst>
                <a:tab pos="457200" algn="l"/>
              </a:tabLst>
            </a:pPr>
            <a:r>
              <a:rPr lang="en-US" dirty="0"/>
              <a:t>The minimum consumption across all the submeters is zero. This can’t be right since there are appliances that are working 24 hours. I recommend reviewing the data with the client to assess the accuracy of the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 "/>
              <a:tabLst>
                <a:tab pos="457200" algn="l"/>
              </a:tabLst>
            </a:pPr>
            <a:r>
              <a:rPr lang="en-US" dirty="0"/>
              <a:t>Separate 24 hours working appliance consumptions from regular individual consumptions(recurring and one-offs). In that way, we can analyze individual behaviors and get closer to actual savings.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 "/>
              <a:tabLst>
                <a:tab pos="457200" algn="l"/>
              </a:tabLst>
            </a:pPr>
            <a:r>
              <a:rPr lang="en-US" dirty="0"/>
              <a:t>It is a good idea to have a submeter for electric car charges the customer can analyze their saving versus gas cars 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993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{1CB719F9-F556-4A91-B199-2FD403B8BE86}tf22712842_win32</Template>
  <TotalTime>269</TotalTime>
  <Words>532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Roboto</vt:lpstr>
      <vt:lpstr>1_RetrospectVTI</vt:lpstr>
      <vt:lpstr>Big data in housing development</vt:lpstr>
      <vt:lpstr>Agenda</vt:lpstr>
      <vt:lpstr>Background</vt:lpstr>
      <vt:lpstr>Objectives </vt:lpstr>
      <vt:lpstr>Data management </vt:lpstr>
      <vt:lpstr>Data Description</vt:lpstr>
      <vt:lpstr>Issues</vt:lpstr>
      <vt:lpstr>Descriptive Statistics</vt:lpstr>
      <vt:lpstr>Recommendation 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housing development</dc:title>
  <dc:creator>Armin Rakhshandeh</dc:creator>
  <cp:lastModifiedBy>Armin Rakhshandeh</cp:lastModifiedBy>
  <cp:revision>1</cp:revision>
  <dcterms:created xsi:type="dcterms:W3CDTF">2021-09-03T16:21:02Z</dcterms:created>
  <dcterms:modified xsi:type="dcterms:W3CDTF">2021-09-03T20:50:55Z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