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min Rakhshandeh" initials="AR" lastIdx="1" clrIdx="0">
    <p:extLst>
      <p:ext uri="{19B8F6BF-5375-455C-9EA6-DF929625EA0E}">
        <p15:presenceInfo xmlns:p15="http://schemas.microsoft.com/office/powerpoint/2012/main" userId="Armin Rakhshande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0C89FE-36BF-4784-9210-A290E9B7A8A1}" v="1" dt="2021-10-14T20:25:54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4T15:25:47.24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FF2-A020-494C-B0E0-5F3D8CD34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0706" y="895525"/>
            <a:ext cx="8791575" cy="7046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Wifi</a:t>
            </a:r>
            <a:r>
              <a:rPr lang="en-US" dirty="0"/>
              <a:t> Locations – Goals and objectives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3EC1A-9292-4330-A08A-3798544DB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476461"/>
            <a:ext cx="8791575" cy="51005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cap="none" dirty="0">
                <a:solidFill>
                  <a:srgbClr val="333333"/>
                </a:solidFill>
                <a:latin typeface="Roboto" panose="02000000000000000000" pitchFamily="2" charset="0"/>
              </a:rPr>
              <a:t>T</a:t>
            </a:r>
            <a:r>
              <a:rPr lang="en-US" sz="1400" b="0" i="0" cap="non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o investigate the feasibility of using "</a:t>
            </a:r>
            <a:r>
              <a:rPr lang="en-US" sz="1400" b="0" i="0" cap="none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wifi</a:t>
            </a:r>
            <a:r>
              <a:rPr lang="en-US" sz="1400" b="0" i="0" cap="non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fingerprinting" to determine a person's location in indoor spaces.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cap="none" dirty="0">
                <a:solidFill>
                  <a:srgbClr val="333333"/>
                </a:solidFill>
                <a:latin typeface="Roboto" panose="02000000000000000000" pitchFamily="2" charset="0"/>
              </a:rPr>
              <a:t>L</a:t>
            </a:r>
            <a:r>
              <a:rPr lang="en-US" sz="1400" b="0" i="0" cap="non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arge database of </a:t>
            </a:r>
            <a:r>
              <a:rPr lang="en-US" sz="1400" b="0" i="0" cap="none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wifi</a:t>
            </a:r>
            <a:r>
              <a:rPr lang="en-US" sz="1400" b="0" i="0" cap="non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fingerprints for a multi-building industrial campus with a location (building, floor, and location id) associated with each fingerprint</a:t>
            </a:r>
            <a:r>
              <a:rPr lang="en-US" sz="1400" cap="none" dirty="0">
                <a:solidFill>
                  <a:srgbClr val="333333"/>
                </a:solidFill>
                <a:latin typeface="Roboto" panose="02000000000000000000" pitchFamily="2" charset="0"/>
              </a:rPr>
              <a:t> has been provided with approximately 20k observation and 529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0" i="0" cap="non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We used r studio for this </a:t>
            </a:r>
            <a:r>
              <a:rPr lang="en-US" sz="1400" cap="none" dirty="0">
                <a:solidFill>
                  <a:srgbClr val="333333"/>
                </a:solidFill>
                <a:latin typeface="Roboto" panose="02000000000000000000" pitchFamily="2" charset="0"/>
              </a:rPr>
              <a:t>analysis with new variable called ‘id’ by joining floor ,building,  </a:t>
            </a:r>
            <a:r>
              <a:rPr lang="en-US" sz="1400" cap="none" dirty="0" err="1">
                <a:solidFill>
                  <a:srgbClr val="333333"/>
                </a:solidFill>
                <a:latin typeface="Roboto" panose="02000000000000000000" pitchFamily="2" charset="0"/>
              </a:rPr>
              <a:t>spaceid</a:t>
            </a:r>
            <a:r>
              <a:rPr lang="en-US" sz="1400" cap="none" dirty="0">
                <a:solidFill>
                  <a:srgbClr val="333333"/>
                </a:solidFill>
                <a:latin typeface="Roboto" panose="02000000000000000000" pitchFamily="2" charset="0"/>
              </a:rPr>
              <a:t> and relative position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cap="none" dirty="0">
                <a:solidFill>
                  <a:srgbClr val="333333"/>
                </a:solidFill>
                <a:latin typeface="Roboto" panose="02000000000000000000" pitchFamily="2" charset="0"/>
              </a:rPr>
              <a:t>All other variables outside of above and </a:t>
            </a:r>
            <a:r>
              <a:rPr lang="en-US" sz="1400" cap="none" dirty="0" err="1">
                <a:solidFill>
                  <a:srgbClr val="333333"/>
                </a:solidFill>
                <a:latin typeface="Roboto" panose="02000000000000000000" pitchFamily="2" charset="0"/>
              </a:rPr>
              <a:t>wifi</a:t>
            </a:r>
            <a:r>
              <a:rPr lang="en-US" sz="1400" cap="none" dirty="0">
                <a:solidFill>
                  <a:srgbClr val="333333"/>
                </a:solidFill>
                <a:latin typeface="Roboto" panose="02000000000000000000" pitchFamily="2" charset="0"/>
              </a:rPr>
              <a:t> location have been removed due to the  irrelevance of this analysis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0" i="0" cap="non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Near zero variance function has been used to remove variables with zero or minimal variance within the dataset. </a:t>
            </a:r>
            <a:r>
              <a:rPr lang="en-US" sz="1400" cap="none" dirty="0">
                <a:solidFill>
                  <a:srgbClr val="333333"/>
                </a:solidFill>
                <a:latin typeface="Roboto" panose="02000000000000000000" pitchFamily="2" charset="0"/>
              </a:rPr>
              <a:t>Building zero has been used by using filter function to train the dataset to shorten the process time which reduced overall observation to 5249 in companion to 20K 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0" i="0" cap="non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analysis used Random forest, KNN and SVM model for training the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cap="none" dirty="0">
                <a:solidFill>
                  <a:srgbClr val="333333"/>
                </a:solidFill>
                <a:latin typeface="Roboto" panose="02000000000000000000" pitchFamily="2" charset="0"/>
              </a:rPr>
              <a:t>The data was split  %75  for training and %25 for testing </a:t>
            </a:r>
            <a:endParaRPr lang="en-US" sz="1400" b="0" i="0" cap="none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b="0" i="0" cap="none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5363-CA9F-46F3-9AC0-8AFD79AE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539BD-8CEA-488E-B6EE-2E9ED32FB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Training Observation:3996</a:t>
            </a:r>
          </a:p>
          <a:p>
            <a:r>
              <a:rPr lang="en-US" dirty="0"/>
              <a:t>Testing Observation:1253</a:t>
            </a:r>
          </a:p>
          <a:p>
            <a:r>
              <a:rPr lang="en-US" dirty="0"/>
              <a:t>Accuracy: 83%</a:t>
            </a:r>
          </a:p>
          <a:p>
            <a:r>
              <a:rPr lang="en-US" dirty="0"/>
              <a:t>Kappa:82%</a:t>
            </a:r>
          </a:p>
          <a:p>
            <a:r>
              <a:rPr lang="en-US" dirty="0" err="1"/>
              <a:t>P_Value</a:t>
            </a:r>
            <a:r>
              <a:rPr lang="en-US" dirty="0"/>
              <a:t>: 2.2e-16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0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5363-CA9F-46F3-9AC0-8AFD79AE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–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539BD-8CEA-488E-B6EE-2E9ED32FB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Training Observation:3996</a:t>
            </a:r>
          </a:p>
          <a:p>
            <a:r>
              <a:rPr lang="en-US" dirty="0"/>
              <a:t>Testing Observation:1253</a:t>
            </a:r>
          </a:p>
          <a:p>
            <a:r>
              <a:rPr lang="en-US" dirty="0"/>
              <a:t>Accuracy: 72%</a:t>
            </a:r>
          </a:p>
          <a:p>
            <a:r>
              <a:rPr lang="en-US" dirty="0"/>
              <a:t>Kappa:72%</a:t>
            </a:r>
          </a:p>
          <a:p>
            <a:r>
              <a:rPr lang="en-US" dirty="0" err="1"/>
              <a:t>P_Value</a:t>
            </a:r>
            <a:r>
              <a:rPr lang="en-US" dirty="0"/>
              <a:t>: 2.2e-16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5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5363-CA9F-46F3-9AC0-8AFD79AE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– 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539BD-8CEA-488E-B6EE-2E9ED32FB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Training Observation:3996</a:t>
            </a:r>
          </a:p>
          <a:p>
            <a:r>
              <a:rPr lang="en-US" dirty="0"/>
              <a:t>Testing Observation:1253</a:t>
            </a:r>
          </a:p>
          <a:p>
            <a:r>
              <a:rPr lang="en-US" dirty="0"/>
              <a:t>Accuracy: 70%</a:t>
            </a:r>
          </a:p>
          <a:p>
            <a:r>
              <a:rPr lang="en-US" dirty="0"/>
              <a:t>Kappa:70%</a:t>
            </a:r>
          </a:p>
          <a:p>
            <a:r>
              <a:rPr lang="en-US" dirty="0" err="1"/>
              <a:t>P_Value</a:t>
            </a:r>
            <a:r>
              <a:rPr lang="en-US" dirty="0"/>
              <a:t>: 2.2e-16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4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5363-CA9F-46F3-9AC0-8AFD79AE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539BD-8CEA-488E-B6EE-2E9ED32FB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4C7F0-C01C-4031-B5A9-DEF3D7779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438526"/>
            <a:ext cx="7302856" cy="2352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ABB6F4-8608-45B9-8F09-56433319A844}"/>
              </a:ext>
            </a:extLst>
          </p:cNvPr>
          <p:cNvSpPr txBox="1"/>
          <p:nvPr/>
        </p:nvSpPr>
        <p:spPr>
          <a:xfrm>
            <a:off x="1141412" y="2520841"/>
            <a:ext cx="9905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recommend to use random forest classification due to higher accuracy and Kappa along with resealable  process time. </a:t>
            </a:r>
            <a:r>
              <a:rPr lang="en-US" dirty="0" err="1"/>
              <a:t>kNN</a:t>
            </a:r>
            <a:r>
              <a:rPr lang="en-US" dirty="0"/>
              <a:t> had the shortest process time  </a:t>
            </a:r>
          </a:p>
        </p:txBody>
      </p:sp>
    </p:spTree>
    <p:extLst>
      <p:ext uri="{BB962C8B-B14F-4D97-AF65-F5344CB8AC3E}">
        <p14:creationId xmlns:p14="http://schemas.microsoft.com/office/powerpoint/2010/main" val="102905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5363-CA9F-46F3-9AC0-8AFD79AE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539BD-8CEA-488E-B6EE-2E9ED32FB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Narrow down the amount of variables, information such as PHONEID, USERID…</a:t>
            </a:r>
            <a:r>
              <a:rPr lang="en-US" dirty="0" err="1"/>
              <a:t>etc</a:t>
            </a:r>
            <a:r>
              <a:rPr lang="en-US" dirty="0"/>
              <a:t>, are only going to increase the process time.</a:t>
            </a:r>
          </a:p>
          <a:p>
            <a:r>
              <a:rPr lang="en-US" dirty="0"/>
              <a:t>Ensue that all the WAPS are working property, we reduced the number WAPS by over 300 due to mostly the lack of signals.</a:t>
            </a:r>
          </a:p>
          <a:p>
            <a:r>
              <a:rPr lang="en-US" dirty="0"/>
              <a:t> exploring other models (non –caret) might give a better results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71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286</TotalTime>
  <Words>358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Roboto</vt:lpstr>
      <vt:lpstr>Tw Cen MT</vt:lpstr>
      <vt:lpstr>Circuit</vt:lpstr>
      <vt:lpstr>Wifi Locations – Goals and objectives </vt:lpstr>
      <vt:lpstr>Random forest Model </vt:lpstr>
      <vt:lpstr>Support – vector machines</vt:lpstr>
      <vt:lpstr>K – Nearest neighbor</vt:lpstr>
      <vt:lpstr>Model comparisons 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 Location – Goals and objectives </dc:title>
  <dc:creator>Armin Rakhshandeh</dc:creator>
  <cp:lastModifiedBy>Armin Rakhshandeh</cp:lastModifiedBy>
  <cp:revision>1</cp:revision>
  <dcterms:created xsi:type="dcterms:W3CDTF">2021-10-14T15:53:14Z</dcterms:created>
  <dcterms:modified xsi:type="dcterms:W3CDTF">2021-10-14T20:39:55Z</dcterms:modified>
</cp:coreProperties>
</file>