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57E44DB-B4F4-46F4-8DB6-91260F888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پروژه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097EF98-42DC-43BF-B622-0FA671ADD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5/13/2022 7:13:02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صفحه اصلی">
            <a:extLst>
              <a:ext uri="{FF2B5EF4-FFF2-40B4-BE49-F238E27FC236}">
                <a16:creationId xmlns:a16="http://schemas.microsoft.com/office/drawing/2014/main" id="{638E6150-C799-402B-A623-C804C2F8B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کشور">
            <a:extLst>
              <a:ext uri="{FF2B5EF4-FFF2-40B4-BE49-F238E27FC236}">
                <a16:creationId xmlns:a16="http://schemas.microsoft.com/office/drawing/2014/main" id="{D8916924-D7E3-42EA-9E64-301CB736E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تورنومنت">
            <a:extLst>
              <a:ext uri="{FF2B5EF4-FFF2-40B4-BE49-F238E27FC236}">
                <a16:creationId xmlns:a16="http://schemas.microsoft.com/office/drawing/2014/main" id="{66327F84-4377-4424-A244-DDE36B92C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5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رقابت های بین دو کشور">
            <a:extLst>
              <a:ext uri="{FF2B5EF4-FFF2-40B4-BE49-F238E27FC236}">
                <a16:creationId xmlns:a16="http://schemas.microsoft.com/office/drawing/2014/main" id="{7D86CCFE-E0F1-48EE-A4C8-B8BD2C647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0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نمره اضافه">
            <a:extLst>
              <a:ext uri="{FF2B5EF4-FFF2-40B4-BE49-F238E27FC236}">
                <a16:creationId xmlns:a16="http://schemas.microsoft.com/office/drawing/2014/main" id="{FD004E36-8947-438B-BEE5-934A22F3B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8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پروژه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پروژه</dc:title>
  <dc:creator/>
  <cp:lastModifiedBy>Armin Sabour</cp:lastModifiedBy>
  <cp:revision>1</cp:revision>
  <dcterms:created xsi:type="dcterms:W3CDTF">2022-05-13T14:43:04Z</dcterms:created>
  <dcterms:modified xsi:type="dcterms:W3CDTF">2022-05-13T14:53:28Z</dcterms:modified>
</cp:coreProperties>
</file>